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62" r:id="rId5"/>
    <p:sldId id="260" r:id="rId6"/>
    <p:sldId id="264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5288192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r>
                        <a:rPr lang="cs-CZ" sz="2400" baseline="0" dirty="0" smtClean="0"/>
                        <a:t> 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5.11.2012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VY_32_INOVACE_09_Anglický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smtClean="0"/>
                        <a:t>Greetings</a:t>
                      </a:r>
                      <a:r>
                        <a:rPr lang="cs-CZ" sz="2400" dirty="0" smtClean="0"/>
                        <a:t> – a test</a:t>
                      </a:r>
                      <a:r>
                        <a:rPr lang="cs-CZ" sz="2400" baseline="0" dirty="0" smtClean="0"/>
                        <a:t>  </a:t>
                      </a:r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aseline="0" dirty="0" smtClean="0"/>
                        <a:t>1.-5.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GREETINGS – a test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229600" cy="4214843"/>
          </a:xfrm>
        </p:spPr>
        <p:txBody>
          <a:bodyPr>
            <a:norm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571604" y="2000240"/>
            <a:ext cx="5500726" cy="3857652"/>
            <a:chOff x="6732240" y="188640"/>
            <a:chExt cx="1584176" cy="1152128"/>
          </a:xfrm>
        </p:grpSpPr>
        <p:pic>
          <p:nvPicPr>
            <p:cNvPr id="5" name="Obrázek 4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6" name="Obrázek 5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Fill in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greeting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229600" cy="421484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514350" indent="-514350"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 o‘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p.m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</a:t>
            </a:r>
          </a:p>
          <a:p>
            <a:pPr marL="514350" indent="-514350"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5 o‘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p.m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9 o‘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p.m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go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Fill in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greeting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229600" cy="4214843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 marL="514350" indent="-514350"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 o‘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p.m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 marL="514350" indent="-514350"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5 o‘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p.m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9 o‘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p.m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evening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go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night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bye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354263" y="260350"/>
            <a:ext cx="6789737" cy="63373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………………….., JANE!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……………………, TOM!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……………………, JANE!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……………………, TOM!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…………………..., JANE!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……………………, TOM!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………………., JANE!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……………….., TOM!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6732240" y="188640"/>
            <a:ext cx="1584176" cy="1152128"/>
            <a:chOff x="6732240" y="188640"/>
            <a:chExt cx="1584176" cy="1152128"/>
          </a:xfrm>
        </p:grpSpPr>
        <p:pic>
          <p:nvPicPr>
            <p:cNvPr id="7" name="Obrázek 6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8" name="Obrázek 7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  <p:pic>
        <p:nvPicPr>
          <p:cNvPr id="5" name="Obrázek 4" descr="SUN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04664"/>
            <a:ext cx="936104" cy="936104"/>
          </a:xfrm>
          <a:prstGeom prst="rect">
            <a:avLst/>
          </a:prstGeom>
        </p:spPr>
      </p:pic>
      <p:pic>
        <p:nvPicPr>
          <p:cNvPr id="6" name="Obrázek 5" descr="8-OCLOCK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75656" y="3645024"/>
            <a:ext cx="765085" cy="720080"/>
          </a:xfrm>
          <a:prstGeom prst="rect">
            <a:avLst/>
          </a:prstGeom>
        </p:spPr>
      </p:pic>
      <p:pic>
        <p:nvPicPr>
          <p:cNvPr id="9" name="Obrázek 8" descr="2-OCLOCK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475656" y="2060848"/>
            <a:ext cx="738802" cy="724316"/>
          </a:xfrm>
          <a:prstGeom prst="rect">
            <a:avLst/>
          </a:prstGeom>
        </p:spPr>
      </p:pic>
      <p:pic>
        <p:nvPicPr>
          <p:cNvPr id="10" name="Obrázek 9" descr="MOON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9552" y="5085184"/>
            <a:ext cx="936104" cy="936104"/>
          </a:xfrm>
          <a:prstGeom prst="rect">
            <a:avLst/>
          </a:prstGeom>
        </p:spPr>
      </p:pic>
      <p:pic>
        <p:nvPicPr>
          <p:cNvPr id="15" name="Obrázek 14" descr="SUN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1988840"/>
            <a:ext cx="936104" cy="936104"/>
          </a:xfrm>
          <a:prstGeom prst="rect">
            <a:avLst/>
          </a:prstGeom>
        </p:spPr>
      </p:pic>
      <p:pic>
        <p:nvPicPr>
          <p:cNvPr id="17" name="Obrázek 16" descr="8-OCLOCK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75656" y="476672"/>
            <a:ext cx="765085" cy="720080"/>
          </a:xfrm>
          <a:prstGeom prst="rect">
            <a:avLst/>
          </a:prstGeom>
        </p:spPr>
      </p:pic>
      <p:pic>
        <p:nvPicPr>
          <p:cNvPr id="18" name="Obrázek 17" descr="10-OCLOCK.gi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547664" y="5157192"/>
            <a:ext cx="723900" cy="695325"/>
          </a:xfrm>
          <a:prstGeom prst="rect">
            <a:avLst/>
          </a:prstGeom>
        </p:spPr>
      </p:pic>
      <p:pic>
        <p:nvPicPr>
          <p:cNvPr id="19" name="Obrázek 18" descr="MOON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3573016"/>
            <a:ext cx="936104" cy="936104"/>
          </a:xfrm>
          <a:prstGeom prst="rect">
            <a:avLst/>
          </a:prstGeom>
        </p:spPr>
      </p:pic>
      <p:grpSp>
        <p:nvGrpSpPr>
          <p:cNvPr id="21" name="Skupina 20"/>
          <p:cNvGrpSpPr/>
          <p:nvPr/>
        </p:nvGrpSpPr>
        <p:grpSpPr>
          <a:xfrm>
            <a:off x="7236296" y="1844824"/>
            <a:ext cx="1584176" cy="1152128"/>
            <a:chOff x="6732240" y="188640"/>
            <a:chExt cx="1584176" cy="1152128"/>
          </a:xfrm>
        </p:grpSpPr>
        <p:pic>
          <p:nvPicPr>
            <p:cNvPr id="22" name="Obrázek 21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23" name="Obrázek 22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  <p:grpSp>
        <p:nvGrpSpPr>
          <p:cNvPr id="24" name="Skupina 23"/>
          <p:cNvGrpSpPr/>
          <p:nvPr/>
        </p:nvGrpSpPr>
        <p:grpSpPr>
          <a:xfrm>
            <a:off x="6660232" y="3356992"/>
            <a:ext cx="1584176" cy="1152128"/>
            <a:chOff x="6732240" y="188640"/>
            <a:chExt cx="1584176" cy="1152128"/>
          </a:xfrm>
        </p:grpSpPr>
        <p:pic>
          <p:nvPicPr>
            <p:cNvPr id="25" name="Obrázek 24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26" name="Obrázek 25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  <p:grpSp>
        <p:nvGrpSpPr>
          <p:cNvPr id="27" name="Skupina 26"/>
          <p:cNvGrpSpPr/>
          <p:nvPr/>
        </p:nvGrpSpPr>
        <p:grpSpPr>
          <a:xfrm>
            <a:off x="6084168" y="5013176"/>
            <a:ext cx="1584176" cy="1152128"/>
            <a:chOff x="6732240" y="188640"/>
            <a:chExt cx="1584176" cy="1152128"/>
          </a:xfrm>
        </p:grpSpPr>
        <p:pic>
          <p:nvPicPr>
            <p:cNvPr id="28" name="Obrázek 27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29" name="Obrázek 28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354263" y="260350"/>
            <a:ext cx="6789737" cy="63373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JANE!</a:t>
            </a:r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,TOM!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JANE!</a:t>
            </a:r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TOM!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JANE!</a:t>
            </a:r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afternoon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TOM!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night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JANE!</a:t>
            </a:r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night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TOM!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19"/>
          <p:cNvGrpSpPr/>
          <p:nvPr/>
        </p:nvGrpSpPr>
        <p:grpSpPr>
          <a:xfrm>
            <a:off x="6732240" y="188640"/>
            <a:ext cx="1584176" cy="1152128"/>
            <a:chOff x="6732240" y="188640"/>
            <a:chExt cx="1584176" cy="1152128"/>
          </a:xfrm>
        </p:grpSpPr>
        <p:pic>
          <p:nvPicPr>
            <p:cNvPr id="7" name="Obrázek 6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8" name="Obrázek 7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  <p:pic>
        <p:nvPicPr>
          <p:cNvPr id="5" name="Obrázek 4" descr="SUN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04664"/>
            <a:ext cx="936104" cy="936104"/>
          </a:xfrm>
          <a:prstGeom prst="rect">
            <a:avLst/>
          </a:prstGeom>
        </p:spPr>
      </p:pic>
      <p:pic>
        <p:nvPicPr>
          <p:cNvPr id="6" name="Obrázek 5" descr="8-OCLOCK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75656" y="3645024"/>
            <a:ext cx="765085" cy="720080"/>
          </a:xfrm>
          <a:prstGeom prst="rect">
            <a:avLst/>
          </a:prstGeom>
        </p:spPr>
      </p:pic>
      <p:pic>
        <p:nvPicPr>
          <p:cNvPr id="9" name="Obrázek 8" descr="2-OCLOCK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475656" y="2060848"/>
            <a:ext cx="738802" cy="724316"/>
          </a:xfrm>
          <a:prstGeom prst="rect">
            <a:avLst/>
          </a:prstGeom>
        </p:spPr>
      </p:pic>
      <p:pic>
        <p:nvPicPr>
          <p:cNvPr id="10" name="Obrázek 9" descr="MOON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9552" y="5085184"/>
            <a:ext cx="936104" cy="936104"/>
          </a:xfrm>
          <a:prstGeom prst="rect">
            <a:avLst/>
          </a:prstGeom>
        </p:spPr>
      </p:pic>
      <p:pic>
        <p:nvPicPr>
          <p:cNvPr id="15" name="Obrázek 14" descr="SUN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1988840"/>
            <a:ext cx="936104" cy="936104"/>
          </a:xfrm>
          <a:prstGeom prst="rect">
            <a:avLst/>
          </a:prstGeom>
        </p:spPr>
      </p:pic>
      <p:pic>
        <p:nvPicPr>
          <p:cNvPr id="17" name="Obrázek 16" descr="8-OCLOCK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75656" y="476672"/>
            <a:ext cx="765085" cy="720080"/>
          </a:xfrm>
          <a:prstGeom prst="rect">
            <a:avLst/>
          </a:prstGeom>
        </p:spPr>
      </p:pic>
      <p:pic>
        <p:nvPicPr>
          <p:cNvPr id="18" name="Obrázek 17" descr="10-OCLOCK.gi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547664" y="5157192"/>
            <a:ext cx="723900" cy="695325"/>
          </a:xfrm>
          <a:prstGeom prst="rect">
            <a:avLst/>
          </a:prstGeom>
        </p:spPr>
      </p:pic>
      <p:pic>
        <p:nvPicPr>
          <p:cNvPr id="19" name="Obrázek 18" descr="MOON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3573016"/>
            <a:ext cx="936104" cy="936104"/>
          </a:xfrm>
          <a:prstGeom prst="rect">
            <a:avLst/>
          </a:prstGeom>
        </p:spPr>
      </p:pic>
      <p:grpSp>
        <p:nvGrpSpPr>
          <p:cNvPr id="4" name="Skupina 20"/>
          <p:cNvGrpSpPr/>
          <p:nvPr/>
        </p:nvGrpSpPr>
        <p:grpSpPr>
          <a:xfrm>
            <a:off x="7236296" y="1844824"/>
            <a:ext cx="1584176" cy="1152128"/>
            <a:chOff x="6732240" y="188640"/>
            <a:chExt cx="1584176" cy="1152128"/>
          </a:xfrm>
        </p:grpSpPr>
        <p:pic>
          <p:nvPicPr>
            <p:cNvPr id="22" name="Obrázek 21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23" name="Obrázek 22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  <p:grpSp>
        <p:nvGrpSpPr>
          <p:cNvPr id="11" name="Skupina 23"/>
          <p:cNvGrpSpPr/>
          <p:nvPr/>
        </p:nvGrpSpPr>
        <p:grpSpPr>
          <a:xfrm>
            <a:off x="6660232" y="3356992"/>
            <a:ext cx="1584176" cy="1152128"/>
            <a:chOff x="6732240" y="188640"/>
            <a:chExt cx="1584176" cy="1152128"/>
          </a:xfrm>
        </p:grpSpPr>
        <p:pic>
          <p:nvPicPr>
            <p:cNvPr id="25" name="Obrázek 24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26" name="Obrázek 25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  <p:grpSp>
        <p:nvGrpSpPr>
          <p:cNvPr id="12" name="Skupina 26"/>
          <p:cNvGrpSpPr/>
          <p:nvPr/>
        </p:nvGrpSpPr>
        <p:grpSpPr>
          <a:xfrm>
            <a:off x="6084168" y="5013176"/>
            <a:ext cx="1584176" cy="1152128"/>
            <a:chOff x="6732240" y="188640"/>
            <a:chExt cx="1584176" cy="1152128"/>
          </a:xfrm>
        </p:grpSpPr>
        <p:pic>
          <p:nvPicPr>
            <p:cNvPr id="28" name="Obrázek 27" descr="BOY.gi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32240" y="188640"/>
              <a:ext cx="936104" cy="936104"/>
            </a:xfrm>
            <a:prstGeom prst="rect">
              <a:avLst/>
            </a:prstGeom>
          </p:spPr>
        </p:pic>
        <p:pic>
          <p:nvPicPr>
            <p:cNvPr id="29" name="Obrázek 28" descr="GIRL.gi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24328" y="548680"/>
              <a:ext cx="792088" cy="792088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785794"/>
            <a:ext cx="7786742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Toto je krátké opakovací či testovací cvičení, ve kterém žáci doplňují zdvořilé pozdravy, které se v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anglickém jazyce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používají během celého dne.</a:t>
            </a:r>
            <a:endParaRPr lang="cs-CZ" sz="2800" b="1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239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GREETINGS – a test</vt:lpstr>
      <vt:lpstr> Fill in the correct greeting: </vt:lpstr>
      <vt:lpstr> Fill in the correct greeting-řešení: 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38</cp:revision>
  <dcterms:created xsi:type="dcterms:W3CDTF">2011-12-27T20:15:32Z</dcterms:created>
  <dcterms:modified xsi:type="dcterms:W3CDTF">2013-01-31T09:51:04Z</dcterms:modified>
</cp:coreProperties>
</file>