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1" r:id="rId3"/>
    <p:sldId id="259" r:id="rId4"/>
    <p:sldId id="289" r:id="rId5"/>
    <p:sldId id="290" r:id="rId6"/>
    <p:sldId id="292" r:id="rId7"/>
    <p:sldId id="277" r:id="rId8"/>
    <p:sldId id="293" r:id="rId9"/>
    <p:sldId id="28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342" y="4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 l="-32000"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7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8.gif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7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8.gif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7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8.gif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7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8.gif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500042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786565"/>
              </p:ext>
            </p:extLst>
          </p:nvPr>
        </p:nvGraphicFramePr>
        <p:xfrm>
          <a:off x="928662" y="235743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Lucie Pospíšilová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6.11.2012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VY_32_INOVACE_10_Anglický</a:t>
                      </a:r>
                      <a:r>
                        <a:rPr lang="cs-CZ" sz="2400" baseline="0" dirty="0" smtClean="0"/>
                        <a:t> 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Use</a:t>
                      </a:r>
                      <a:r>
                        <a:rPr lang="cs-CZ" sz="2400" b="0" baseline="0" dirty="0" smtClean="0"/>
                        <a:t> </a:t>
                      </a:r>
                      <a:r>
                        <a:rPr lang="cs-CZ" sz="2400" b="0" baseline="0" dirty="0" err="1" smtClean="0"/>
                        <a:t>of</a:t>
                      </a:r>
                      <a:r>
                        <a:rPr lang="cs-CZ" sz="2400" b="0" baseline="0" dirty="0" smtClean="0"/>
                        <a:t> </a:t>
                      </a:r>
                      <a:r>
                        <a:rPr lang="cs-CZ" sz="2400" b="0" baseline="0" dirty="0" err="1" smtClean="0"/>
                        <a:t>English</a:t>
                      </a:r>
                      <a:r>
                        <a:rPr lang="cs-CZ" sz="2400" b="0" baseline="0" dirty="0" smtClean="0"/>
                        <a:t>- </a:t>
                      </a:r>
                      <a:r>
                        <a:rPr lang="cs-CZ" sz="2400" b="0" dirty="0" err="1" smtClean="0"/>
                        <a:t>S</a:t>
                      </a:r>
                      <a:r>
                        <a:rPr lang="cs-CZ" sz="2400" dirty="0" err="1" smtClean="0"/>
                        <a:t>imple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anagrams</a:t>
                      </a:r>
                      <a:r>
                        <a:rPr lang="cs-CZ" sz="2400" baseline="0" dirty="0" smtClean="0"/>
                        <a:t> </a:t>
                      </a:r>
                    </a:p>
                    <a:p>
                      <a:r>
                        <a:rPr lang="cs-CZ" sz="2400" baseline="0" dirty="0" smtClean="0"/>
                        <a:t> </a:t>
                      </a:r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aseline="0" dirty="0" smtClean="0"/>
                        <a:t>1.-5.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32656"/>
            <a:ext cx="8034116" cy="60486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				</a:t>
            </a: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Anagrams</a:t>
            </a:r>
            <a:endParaRPr lang="cs-CZ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857752" y="332656"/>
            <a:ext cx="4286248" cy="6048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BAL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00958" y="1571612"/>
            <a:ext cx="912538" cy="100064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3571876"/>
            <a:ext cx="982791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BOO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3071810"/>
            <a:ext cx="1884611" cy="1186378"/>
          </a:xfrm>
          <a:prstGeom prst="rect">
            <a:avLst/>
          </a:prstGeom>
        </p:spPr>
      </p:pic>
      <p:pic>
        <p:nvPicPr>
          <p:cNvPr id="8" name="Obrázek 7" descr="APPL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28662" y="857232"/>
            <a:ext cx="1026707" cy="1080120"/>
          </a:xfrm>
          <a:prstGeom prst="rect">
            <a:avLst/>
          </a:prstGeom>
        </p:spPr>
      </p:pic>
      <p:pic>
        <p:nvPicPr>
          <p:cNvPr id="9" name="Obrázek 8" descr="UMBRELL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86116" y="5191125"/>
            <a:ext cx="1733550" cy="1666875"/>
          </a:xfrm>
          <a:prstGeom prst="rect">
            <a:avLst/>
          </a:prstGeom>
        </p:spPr>
      </p:pic>
      <p:pic>
        <p:nvPicPr>
          <p:cNvPr id="10" name="Obrázek 9" descr="HOUS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86578" y="5143512"/>
            <a:ext cx="1276350" cy="1047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32656"/>
            <a:ext cx="3960440" cy="60486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Anagrams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Blal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=</a:t>
            </a:r>
          </a:p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Okob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=</a:t>
            </a:r>
          </a:p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Paelp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=</a:t>
            </a:r>
          </a:p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Eusoh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=</a:t>
            </a:r>
          </a:p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Rublamle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=</a:t>
            </a:r>
          </a:p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iwdonw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=</a:t>
            </a: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857752" y="332656"/>
            <a:ext cx="4286248" cy="6048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32656"/>
            <a:ext cx="4747968" cy="60486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Anagrams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řešení:</a:t>
            </a: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Blal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ball</a:t>
            </a:r>
            <a:endParaRPr lang="cs-CZ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Okob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book</a:t>
            </a:r>
            <a:endParaRPr lang="cs-CZ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Paelp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apple</a:t>
            </a:r>
            <a:endParaRPr lang="cs-CZ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Eusoh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house</a:t>
            </a:r>
          </a:p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Rublamle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umbrella</a:t>
            </a:r>
            <a:endParaRPr lang="cs-CZ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iwdonw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window</a:t>
            </a:r>
            <a:endParaRPr lang="cs-CZ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857752" y="332656"/>
            <a:ext cx="4286248" cy="6048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32656"/>
            <a:ext cx="4747968" cy="60486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Correct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mistakes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endParaRPr lang="cs-CZ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bal</a:t>
            </a:r>
          </a:p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Hause</a:t>
            </a: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Epple</a:t>
            </a: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Umbrela</a:t>
            </a: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Buk</a:t>
            </a:r>
          </a:p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windou</a:t>
            </a: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857752" y="332656"/>
            <a:ext cx="4286248" cy="6048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BAL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00958" y="285728"/>
            <a:ext cx="912538" cy="100064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1785926"/>
            <a:ext cx="982791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BOO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72264" y="3500438"/>
            <a:ext cx="1884611" cy="1186378"/>
          </a:xfrm>
          <a:prstGeom prst="rect">
            <a:avLst/>
          </a:prstGeom>
        </p:spPr>
      </p:pic>
      <p:pic>
        <p:nvPicPr>
          <p:cNvPr id="10" name="Obrázek 9" descr="HOUS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86578" y="5143512"/>
            <a:ext cx="1276350" cy="1047750"/>
          </a:xfrm>
          <a:prstGeom prst="rect">
            <a:avLst/>
          </a:prstGeom>
        </p:spPr>
      </p:pic>
      <p:pic>
        <p:nvPicPr>
          <p:cNvPr id="11" name="Obrázek 10" descr="APPL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14942" y="1357298"/>
            <a:ext cx="1026707" cy="1080120"/>
          </a:xfrm>
          <a:prstGeom prst="rect">
            <a:avLst/>
          </a:prstGeom>
        </p:spPr>
      </p:pic>
      <p:pic>
        <p:nvPicPr>
          <p:cNvPr id="12" name="Obrázek 11" descr="UMBRELL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000496" y="2786058"/>
            <a:ext cx="1733550" cy="1666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32656"/>
            <a:ext cx="8391306" cy="60486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Correct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mistakes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řešení: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cs-CZ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ball</a:t>
            </a:r>
            <a:endParaRPr lang="cs-CZ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house</a:t>
            </a:r>
          </a:p>
          <a:p>
            <a:pPr>
              <a:buNone/>
            </a:pPr>
            <a:r>
              <a:rPr lang="cs-CZ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apple</a:t>
            </a:r>
            <a:endParaRPr lang="cs-CZ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Umbrella</a:t>
            </a:r>
            <a:endParaRPr lang="cs-CZ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Book</a:t>
            </a:r>
            <a:endParaRPr lang="cs-CZ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window</a:t>
            </a:r>
            <a:endParaRPr lang="cs-CZ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857752" y="332656"/>
            <a:ext cx="4286248" cy="6048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BAL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00958" y="285728"/>
            <a:ext cx="912538" cy="100064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1785926"/>
            <a:ext cx="982791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BOO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72264" y="3500438"/>
            <a:ext cx="1884611" cy="1186378"/>
          </a:xfrm>
          <a:prstGeom prst="rect">
            <a:avLst/>
          </a:prstGeom>
        </p:spPr>
      </p:pic>
      <p:pic>
        <p:nvPicPr>
          <p:cNvPr id="10" name="Obrázek 9" descr="HOUS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86578" y="5143512"/>
            <a:ext cx="1276350" cy="1047750"/>
          </a:xfrm>
          <a:prstGeom prst="rect">
            <a:avLst/>
          </a:prstGeom>
        </p:spPr>
      </p:pic>
      <p:pic>
        <p:nvPicPr>
          <p:cNvPr id="11" name="Obrázek 10" descr="APPL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14942" y="1357298"/>
            <a:ext cx="1026707" cy="1080120"/>
          </a:xfrm>
          <a:prstGeom prst="rect">
            <a:avLst/>
          </a:prstGeom>
        </p:spPr>
      </p:pic>
      <p:pic>
        <p:nvPicPr>
          <p:cNvPr id="12" name="Obrázek 11" descr="UMBRELL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000496" y="2786058"/>
            <a:ext cx="1733550" cy="1666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/>
          <p:cNvSpPr txBox="1">
            <a:spLocks/>
          </p:cNvSpPr>
          <p:nvPr/>
        </p:nvSpPr>
        <p:spPr>
          <a:xfrm>
            <a:off x="2786050" y="476672"/>
            <a:ext cx="6070934" cy="604867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Fill in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correct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letter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IT‘S A BA_L.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IT‘S A _INDOW.</a:t>
            </a:r>
          </a:p>
          <a:p>
            <a:pPr marL="342900" indent="-342900">
              <a:spcBef>
                <a:spcPct val="20000"/>
              </a:spcBef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IT‘S A B_OK.</a:t>
            </a:r>
          </a:p>
          <a:p>
            <a:pPr marL="342900" indent="-342900">
              <a:spcBef>
                <a:spcPct val="20000"/>
              </a:spcBef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IT‘S A H_USE.</a:t>
            </a:r>
          </a:p>
          <a:p>
            <a:pPr marL="342900" indent="-342900">
              <a:spcBef>
                <a:spcPct val="20000"/>
              </a:spcBef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IT‘S AN A_PLE.</a:t>
            </a:r>
          </a:p>
          <a:p>
            <a:pPr marL="342900" indent="-342900">
              <a:spcBef>
                <a:spcPct val="20000"/>
              </a:spcBef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IT‘S AN _MBRELLA.</a:t>
            </a:r>
          </a:p>
        </p:txBody>
      </p:sp>
      <p:pic>
        <p:nvPicPr>
          <p:cNvPr id="6" name="Obrázek 5" descr="BAL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86446" y="1000108"/>
            <a:ext cx="912538" cy="100064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714488"/>
            <a:ext cx="982791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BOO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29190" y="2428868"/>
            <a:ext cx="1884611" cy="1186378"/>
          </a:xfrm>
          <a:prstGeom prst="rect">
            <a:avLst/>
          </a:prstGeom>
        </p:spPr>
      </p:pic>
      <p:pic>
        <p:nvPicPr>
          <p:cNvPr id="10" name="Obrázek 9" descr="HOUS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57290" y="3500438"/>
            <a:ext cx="1276350" cy="1047750"/>
          </a:xfrm>
          <a:prstGeom prst="rect">
            <a:avLst/>
          </a:prstGeom>
        </p:spPr>
      </p:pic>
      <p:pic>
        <p:nvPicPr>
          <p:cNvPr id="11" name="Obrázek 10" descr="APPL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14942" y="4286256"/>
            <a:ext cx="1026707" cy="1080120"/>
          </a:xfrm>
          <a:prstGeom prst="rect">
            <a:avLst/>
          </a:prstGeom>
        </p:spPr>
      </p:pic>
      <p:pic>
        <p:nvPicPr>
          <p:cNvPr id="12" name="Obrázek 11" descr="UMBRELL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14414" y="5191125"/>
            <a:ext cx="1733550" cy="1666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/>
          <p:cNvSpPr txBox="1">
            <a:spLocks/>
          </p:cNvSpPr>
          <p:nvPr/>
        </p:nvSpPr>
        <p:spPr>
          <a:xfrm>
            <a:off x="4000496" y="476672"/>
            <a:ext cx="4856488" cy="604867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Fill in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correct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letter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řešení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lvl="0" indent="-342900">
              <a:spcBef>
                <a:spcPct val="20000"/>
              </a:spcBef>
              <a:defRPr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spcBef>
                <a:spcPct val="20000"/>
              </a:spcBef>
              <a:defRPr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IT‘S A BA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L.</a:t>
            </a:r>
          </a:p>
          <a:p>
            <a:pPr marL="342900" lvl="0" indent="-342900">
              <a:spcBef>
                <a:spcPct val="20000"/>
              </a:spcBef>
              <a:defRPr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IT‘S A 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INDOW.</a:t>
            </a:r>
          </a:p>
          <a:p>
            <a:pPr marL="342900" indent="-342900">
              <a:spcBef>
                <a:spcPct val="20000"/>
              </a:spcBef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IT‘S A B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OK.</a:t>
            </a:r>
          </a:p>
          <a:p>
            <a:pPr marL="342900" indent="-342900">
              <a:spcBef>
                <a:spcPct val="20000"/>
              </a:spcBef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IT‘S A H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USE.</a:t>
            </a:r>
          </a:p>
          <a:p>
            <a:pPr marL="342900" indent="-342900">
              <a:spcBef>
                <a:spcPct val="20000"/>
              </a:spcBef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IT‘S AN A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PLE.</a:t>
            </a:r>
          </a:p>
          <a:p>
            <a:pPr marL="342900" indent="-342900">
              <a:spcBef>
                <a:spcPct val="20000"/>
              </a:spcBef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IT‘S AN 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MBRELLA.</a:t>
            </a:r>
          </a:p>
        </p:txBody>
      </p:sp>
      <p:pic>
        <p:nvPicPr>
          <p:cNvPr id="6" name="Obrázek 5" descr="BAL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488" y="928670"/>
            <a:ext cx="912538" cy="100064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1714488"/>
            <a:ext cx="982791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BOO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71670" y="2571744"/>
            <a:ext cx="1884611" cy="1186378"/>
          </a:xfrm>
          <a:prstGeom prst="rect">
            <a:avLst/>
          </a:prstGeom>
        </p:spPr>
      </p:pic>
      <p:pic>
        <p:nvPicPr>
          <p:cNvPr id="10" name="Obrázek 9" descr="HOUS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388" y="3571876"/>
            <a:ext cx="1276350" cy="1047750"/>
          </a:xfrm>
          <a:prstGeom prst="rect">
            <a:avLst/>
          </a:prstGeom>
        </p:spPr>
      </p:pic>
      <p:pic>
        <p:nvPicPr>
          <p:cNvPr id="11" name="Obrázek 10" descr="APPL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000364" y="4286256"/>
            <a:ext cx="1026707" cy="1080120"/>
          </a:xfrm>
          <a:prstGeom prst="rect">
            <a:avLst/>
          </a:prstGeom>
        </p:spPr>
      </p:pic>
      <p:pic>
        <p:nvPicPr>
          <p:cNvPr id="12" name="Obrázek 11" descr="UMBRELL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43768" y="5357826"/>
            <a:ext cx="1733550" cy="1666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642918"/>
            <a:ext cx="7715304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Zdroj: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Vlastní tvorba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www.office.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microsoft.com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Žáci si na tomto cvičení upevňují psanou podobu slov. Učitel může tuto práci použít ke svému výkladu nebo poslouží žákům </a:t>
            </a:r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k opakování.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204</Words>
  <Application>Microsoft Office PowerPoint</Application>
  <PresentationFormat>Předvádění na obrazovce (4:3)</PresentationFormat>
  <Paragraphs>93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Vesna202261</cp:lastModifiedBy>
  <cp:revision>47</cp:revision>
  <dcterms:created xsi:type="dcterms:W3CDTF">2011-12-27T20:15:32Z</dcterms:created>
  <dcterms:modified xsi:type="dcterms:W3CDTF">2013-01-31T09:52:11Z</dcterms:modified>
</cp:coreProperties>
</file>