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9" r:id="rId4"/>
    <p:sldId id="279" r:id="rId5"/>
    <p:sldId id="278" r:id="rId6"/>
    <p:sldId id="280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7174565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7.11.2012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VY_32_INOVACE_11_Anglický</a:t>
                      </a:r>
                      <a:r>
                        <a:rPr lang="cs-CZ" sz="2400" baseline="0" dirty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smtClean="0"/>
                        <a:t>Numbers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/>
                        <a:t>in </a:t>
                      </a:r>
                      <a:r>
                        <a:rPr lang="cs-CZ" sz="2400" dirty="0" err="1" smtClean="0"/>
                        <a:t>words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367240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NUMBERS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EIGH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500694" y="571480"/>
            <a:ext cx="1940721" cy="1980406"/>
          </a:xfrm>
          <a:prstGeom prst="rect">
            <a:avLst/>
          </a:prstGeom>
        </p:spPr>
      </p:pic>
      <p:pic>
        <p:nvPicPr>
          <p:cNvPr id="6" name="Obrázek 5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500042"/>
            <a:ext cx="1285884" cy="1285884"/>
          </a:xfrm>
          <a:prstGeom prst="rect">
            <a:avLst/>
          </a:prstGeom>
        </p:spPr>
      </p:pic>
      <p:pic>
        <p:nvPicPr>
          <p:cNvPr id="7" name="Obrázek 6" descr="FIVE-TE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9125" y="4214819"/>
            <a:ext cx="2143140" cy="22145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7992888" cy="504056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ziro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			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 tu	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fajf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sevn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034" y="357167"/>
            <a:ext cx="7819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7992888" cy="504056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ten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034" y="357167"/>
            <a:ext cx="7819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numbers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12776"/>
            <a:ext cx="8858312" cy="5040560"/>
          </a:xfrm>
        </p:spPr>
        <p:txBody>
          <a:bodyPr>
            <a:noAutofit/>
          </a:bodyPr>
          <a:lstStyle/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ten </a:t>
            </a: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ten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7819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line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12776"/>
            <a:ext cx="8858312" cy="5040560"/>
          </a:xfrm>
        </p:spPr>
        <p:txBody>
          <a:bodyPr>
            <a:noAutofit/>
          </a:bodyPr>
          <a:lstStyle/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- ten </a:t>
            </a:r>
          </a:p>
          <a:p>
            <a:pPr marL="457200" indent="-457200">
              <a:spcBef>
                <a:spcPts val="0"/>
              </a:spcBef>
              <a:buAutoNum type="arabicPeriod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Zero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ten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7819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Which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line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77153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Toto cvičení je určeno pro žáky, kteří již ovládají čísla od nuly do desíti. Upevňuje psanou podobu těchto základních číslovek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358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37</cp:revision>
  <dcterms:created xsi:type="dcterms:W3CDTF">2011-12-27T20:15:32Z</dcterms:created>
  <dcterms:modified xsi:type="dcterms:W3CDTF">2013-01-31T09:52:26Z</dcterms:modified>
</cp:coreProperties>
</file>