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66" r:id="rId6"/>
    <p:sldId id="262" r:id="rId7"/>
    <p:sldId id="26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004653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9.11.2012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VY_32_INOVACE_13_Anglický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smtClean="0"/>
                        <a:t>Have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got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– mít, vlastnit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Používáme ho, když chceme sdělit, že něco máme, vlastníme: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mám bratra, mám kočku,</a:t>
            </a:r>
          </a:p>
          <a:p>
            <a:pPr>
              <a:buNone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maminka má auto…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dog		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dog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dog	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dog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dog		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dog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dog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kennel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nebo has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…………….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teddy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…………...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sister.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……………. a nice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car.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……………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bedroom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………….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857232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nebo has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teddy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sister.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nice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car.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has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bedroom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7786742" cy="428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Přeložte: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John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skateboard.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house.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dogs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7786742" cy="48577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Přeložte –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ball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Mám modrý míč.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John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skateboard.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John má nový skateboard.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old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Má starou knihu.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house.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Máme velký dům.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dogs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Mají dva psy.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Sarah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má tři bratry.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se seznámí se základními tvary při časování slova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Jedná se o velice jednoduché věty. Tato práce má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výkladový charakter.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327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     Have got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54</cp:revision>
  <dcterms:created xsi:type="dcterms:W3CDTF">2011-12-27T20:15:32Z</dcterms:created>
  <dcterms:modified xsi:type="dcterms:W3CDTF">2013-01-31T09:52:57Z</dcterms:modified>
</cp:coreProperties>
</file>