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82" r:id="rId4"/>
    <p:sldId id="28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500042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9868003"/>
              </p:ext>
            </p:extLst>
          </p:nvPr>
        </p:nvGraphicFramePr>
        <p:xfrm>
          <a:off x="928662" y="235743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Lucie Pospíšilová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12.11.2012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VY_32_INOVACE_14_Anglický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Use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of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err="1" smtClean="0"/>
                        <a:t>English</a:t>
                      </a:r>
                      <a:r>
                        <a:rPr lang="cs-CZ" sz="2400" b="0" baseline="0" smtClean="0"/>
                        <a:t>- </a:t>
                      </a:r>
                      <a:r>
                        <a:rPr lang="cs-CZ" sz="2400" b="0" smtClean="0"/>
                        <a:t>Word</a:t>
                      </a:r>
                      <a:r>
                        <a:rPr lang="cs-CZ" sz="2400" b="0" baseline="0" smtClean="0"/>
                        <a:t> </a:t>
                      </a:r>
                      <a:r>
                        <a:rPr lang="cs-CZ" sz="2400" b="0" baseline="0" dirty="0" err="1" smtClean="0"/>
                        <a:t>order</a:t>
                      </a:r>
                      <a:endParaRPr lang="cs-CZ" sz="2400" b="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1.-5. ročník</a:t>
                      </a:r>
                      <a:endParaRPr lang="cs-CZ" sz="2400" b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16000"/>
            <a:lum/>
          </a:blip>
          <a:srcRect/>
          <a:stretch>
            <a:fillRect l="-23000" r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Put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order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7544" y="1124744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GOT I A HAVE CAT. IS NAME HER MICI.</a:t>
            </a:r>
            <a:endParaRPr lang="cs-CZ" sz="3200" b="1" dirty="0"/>
          </a:p>
        </p:txBody>
      </p:sp>
      <p:pic>
        <p:nvPicPr>
          <p:cNvPr id="15362" name="Picture 2" descr="animals,cats,nature,pets,ears,feline,eyes,gleami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908720"/>
            <a:ext cx="1224136" cy="12241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2780928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 DOG GOT HAVE A. NAME HIS IS ALÍK.</a:t>
            </a:r>
            <a:endParaRPr lang="cs-CZ" sz="3200" b="1" dirty="0"/>
          </a:p>
        </p:txBody>
      </p:sp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3569" y="2348881"/>
            <a:ext cx="1440159" cy="1440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39552" y="4509120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HAVE I BUDGIE A GOT. HER KLARA IS NAME.</a:t>
            </a:r>
            <a:endParaRPr lang="cs-CZ" sz="3200" b="1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5085184"/>
            <a:ext cx="1439441" cy="143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57606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Put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correct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order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7544" y="1124744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 </a:t>
            </a:r>
            <a:r>
              <a:rPr lang="cs-CZ" sz="3200" b="1" dirty="0" err="1" smtClean="0"/>
              <a:t>have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got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cat</a:t>
            </a:r>
            <a:r>
              <a:rPr lang="cs-CZ" sz="3200" b="1" dirty="0" smtClean="0"/>
              <a:t>. Her </a:t>
            </a:r>
            <a:r>
              <a:rPr lang="cs-CZ" sz="3200" b="1" dirty="0" err="1" smtClean="0"/>
              <a:t>name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Mici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pic>
        <p:nvPicPr>
          <p:cNvPr id="15362" name="Picture 2" descr="animals,cats,nature,pets,ears,feline,eyes,gleami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908720"/>
            <a:ext cx="1224136" cy="12241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2780928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 </a:t>
            </a:r>
            <a:r>
              <a:rPr lang="cs-CZ" sz="3200" b="1" dirty="0" err="1" smtClean="0"/>
              <a:t>have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got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cat</a:t>
            </a:r>
            <a:r>
              <a:rPr lang="cs-CZ" sz="3200" b="1" dirty="0" smtClean="0"/>
              <a:t>. His </a:t>
            </a:r>
            <a:r>
              <a:rPr lang="cs-CZ" sz="3200" b="1" dirty="0" err="1" smtClean="0"/>
              <a:t>name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Alík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3569" y="2348881"/>
            <a:ext cx="1440159" cy="1440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539552" y="4509120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I </a:t>
            </a:r>
            <a:r>
              <a:rPr lang="cs-CZ" sz="3200" b="1" dirty="0" err="1" smtClean="0"/>
              <a:t>have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got</a:t>
            </a:r>
            <a:r>
              <a:rPr lang="cs-CZ" sz="3200" b="1" dirty="0" smtClean="0"/>
              <a:t> a </a:t>
            </a:r>
            <a:r>
              <a:rPr lang="cs-CZ" sz="3200" b="1" dirty="0" err="1" smtClean="0"/>
              <a:t>budgie</a:t>
            </a:r>
            <a:r>
              <a:rPr lang="cs-CZ" sz="3200" b="1" dirty="0" smtClean="0"/>
              <a:t>. Her </a:t>
            </a:r>
            <a:r>
              <a:rPr lang="cs-CZ" sz="3200" b="1" dirty="0" err="1" smtClean="0"/>
              <a:t>name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Klara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5085184"/>
            <a:ext cx="1439441" cy="143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42910" y="785794"/>
            <a:ext cx="7786742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Zdroj: 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Tento materiál slouží jako velice rychlé a krátké opakování poměrně obtížné látky pro malé děti, a tou je slovosled ve 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větě oznamovací.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166</Words>
  <Application>Microsoft Office PowerPoint</Application>
  <PresentationFormat>Předvádění na obrazovce (4:3)</PresentationFormat>
  <Paragraphs>29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Put the words into the correct order:</vt:lpstr>
      <vt:lpstr>Put the words into the correct order - 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112</cp:revision>
  <dcterms:created xsi:type="dcterms:W3CDTF">2011-12-27T20:15:32Z</dcterms:created>
  <dcterms:modified xsi:type="dcterms:W3CDTF">2013-01-31T09:53:08Z</dcterms:modified>
</cp:coreProperties>
</file>