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304" r:id="rId5"/>
    <p:sldId id="305" r:id="rId6"/>
    <p:sldId id="30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0582054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13.11.2012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VY_32_INOVACE_15_Anglický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0" smtClean="0"/>
                        <a:t>Simple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smtClean="0"/>
                        <a:t>text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1.-5.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061520" cy="5061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FAMILY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1928802"/>
            <a:ext cx="7136441" cy="44319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Hi</a:t>
            </a:r>
            <a:r>
              <a:rPr lang="cs-CZ" sz="2400" dirty="0" smtClean="0"/>
              <a:t>!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David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my </a:t>
            </a:r>
            <a:r>
              <a:rPr lang="cs-CZ" sz="2400" dirty="0" err="1" smtClean="0"/>
              <a:t>family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mum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Jane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thirty</a:t>
            </a:r>
            <a:r>
              <a:rPr lang="cs-CZ" sz="2400" dirty="0" smtClean="0"/>
              <a:t>-</a:t>
            </a:r>
            <a:r>
              <a:rPr lang="cs-CZ" sz="2400" dirty="0" err="1" smtClean="0"/>
              <a:t>eight</a:t>
            </a:r>
            <a:r>
              <a:rPr lang="cs-CZ" sz="2400" dirty="0" smtClean="0"/>
              <a:t> 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.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endParaRPr lang="cs-CZ" sz="2400" dirty="0" smtClean="0"/>
          </a:p>
          <a:p>
            <a:r>
              <a:rPr lang="cs-CZ" sz="2400" dirty="0" smtClean="0"/>
              <a:t> a </a:t>
            </a:r>
            <a:r>
              <a:rPr lang="cs-CZ" sz="2400" dirty="0" err="1" smtClean="0"/>
              <a:t>teacher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My </a:t>
            </a:r>
            <a:r>
              <a:rPr lang="cs-CZ" sz="2400" dirty="0" err="1" smtClean="0"/>
              <a:t>dad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Paul </a:t>
            </a:r>
            <a:r>
              <a:rPr lang="cs-CZ" sz="2400" dirty="0" err="1" smtClean="0"/>
              <a:t>and</a:t>
            </a:r>
            <a:r>
              <a:rPr lang="cs-CZ" sz="2400" dirty="0" smtClean="0"/>
              <a:t> 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forty</a:t>
            </a:r>
            <a:r>
              <a:rPr lang="cs-CZ" sz="2400" dirty="0" smtClean="0"/>
              <a:t> 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. He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doctor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a sister. Her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Julia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six</a:t>
            </a:r>
            <a:r>
              <a:rPr lang="cs-CZ" sz="2400" dirty="0" smtClean="0"/>
              <a:t> 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grandma</a:t>
            </a:r>
            <a:r>
              <a:rPr lang="cs-CZ" sz="2400" dirty="0" smtClean="0"/>
              <a:t>, her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Jane </a:t>
            </a:r>
            <a:r>
              <a:rPr lang="cs-CZ" sz="2400" dirty="0" err="1" smtClean="0"/>
              <a:t>too</a:t>
            </a:r>
            <a:r>
              <a:rPr lang="cs-CZ" sz="2400" dirty="0" smtClean="0"/>
              <a:t>. And my </a:t>
            </a:r>
          </a:p>
          <a:p>
            <a:r>
              <a:rPr lang="cs-CZ" sz="2400" dirty="0" err="1" smtClean="0"/>
              <a:t>Grandfather</a:t>
            </a:r>
            <a:r>
              <a:rPr lang="cs-CZ" sz="2400" dirty="0" smtClean="0"/>
              <a:t>  </a:t>
            </a:r>
            <a:r>
              <a:rPr lang="cs-CZ" sz="2400" dirty="0" err="1" smtClean="0"/>
              <a:t>is</a:t>
            </a:r>
            <a:r>
              <a:rPr lang="cs-CZ" sz="2400" dirty="0" smtClean="0"/>
              <a:t> Charles. </a:t>
            </a:r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dog. His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Alík</a:t>
            </a:r>
            <a:r>
              <a:rPr lang="cs-CZ" sz="2400" dirty="0" smtClean="0"/>
              <a:t>. I love </a:t>
            </a:r>
            <a:r>
              <a:rPr lang="cs-CZ" sz="2400" dirty="0" err="1" smtClean="0"/>
              <a:t>Alík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and</a:t>
            </a:r>
            <a:r>
              <a:rPr lang="cs-CZ" sz="2400" dirty="0" smtClean="0"/>
              <a:t> I love my </a:t>
            </a:r>
            <a:r>
              <a:rPr lang="cs-CZ" sz="2400" dirty="0" err="1" smtClean="0"/>
              <a:t>family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Are these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sentenses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1928802"/>
            <a:ext cx="4115678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boy‘s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Charles. </a:t>
            </a:r>
          </a:p>
          <a:p>
            <a:r>
              <a:rPr lang="cs-CZ" sz="2800" dirty="0" smtClean="0"/>
              <a:t>He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sister. </a:t>
            </a:r>
          </a:p>
          <a:p>
            <a:r>
              <a:rPr lang="cs-CZ" sz="2800" dirty="0" smtClean="0"/>
              <a:t>His </a:t>
            </a:r>
            <a:r>
              <a:rPr lang="cs-CZ" sz="2800" dirty="0" err="1" smtClean="0"/>
              <a:t>mum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doctor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His </a:t>
            </a:r>
            <a:r>
              <a:rPr lang="cs-CZ" sz="2800" dirty="0" err="1" smtClean="0"/>
              <a:t>dad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fifty</a:t>
            </a:r>
            <a:r>
              <a:rPr lang="cs-CZ" sz="2800" dirty="0" smtClean="0"/>
              <a:t> </a:t>
            </a:r>
            <a:r>
              <a:rPr lang="cs-CZ" sz="2800" dirty="0" err="1" smtClean="0"/>
              <a:t>years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His </a:t>
            </a:r>
            <a:r>
              <a:rPr lang="cs-CZ" sz="2800" dirty="0" err="1" smtClean="0"/>
              <a:t>grandma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Jane. </a:t>
            </a:r>
          </a:p>
          <a:p>
            <a:r>
              <a:rPr lang="cs-CZ" sz="2800" dirty="0" smtClean="0"/>
              <a:t>David has a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His sister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six</a:t>
            </a:r>
            <a:r>
              <a:rPr lang="cs-CZ" sz="2800" dirty="0" smtClean="0"/>
              <a:t> </a:t>
            </a:r>
            <a:r>
              <a:rPr lang="cs-CZ" sz="2800" dirty="0" err="1" smtClean="0"/>
              <a:t>years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He </a:t>
            </a:r>
            <a:r>
              <a:rPr lang="cs-CZ" sz="2800" dirty="0" err="1" smtClean="0"/>
              <a:t>loves</a:t>
            </a:r>
            <a:r>
              <a:rPr lang="cs-CZ" sz="2800" dirty="0" smtClean="0"/>
              <a:t> his </a:t>
            </a:r>
            <a:r>
              <a:rPr lang="cs-CZ" sz="2800" dirty="0" err="1" smtClean="0"/>
              <a:t>family</a:t>
            </a:r>
            <a:r>
              <a:rPr lang="cs-CZ" sz="2800" dirty="0" smtClean="0"/>
              <a:t>.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Are these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sentenses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true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false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1928802"/>
            <a:ext cx="4789966" cy="41857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boy‘s </a:t>
            </a:r>
            <a:r>
              <a:rPr lang="cs-CZ" sz="2800" dirty="0" err="1" smtClean="0"/>
              <a:t>name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Charles. </a:t>
            </a:r>
            <a:r>
              <a:rPr lang="cs-CZ" sz="2800" dirty="0" err="1" smtClean="0">
                <a:solidFill>
                  <a:srgbClr val="FF0000"/>
                </a:solidFill>
              </a:rPr>
              <a:t>false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He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sister. </a:t>
            </a:r>
            <a:r>
              <a:rPr lang="cs-CZ" sz="2800" dirty="0" err="1" smtClean="0">
                <a:solidFill>
                  <a:srgbClr val="FF0000"/>
                </a:solidFill>
              </a:rPr>
              <a:t>true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His </a:t>
            </a:r>
            <a:r>
              <a:rPr lang="cs-CZ" sz="2800" dirty="0" err="1" smtClean="0"/>
              <a:t>mum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doctor</a:t>
            </a:r>
            <a:r>
              <a:rPr lang="cs-CZ" sz="2800" dirty="0" smtClean="0"/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false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His </a:t>
            </a:r>
            <a:r>
              <a:rPr lang="cs-CZ" sz="2800" dirty="0" err="1" smtClean="0"/>
              <a:t>dad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fifty</a:t>
            </a:r>
            <a:r>
              <a:rPr lang="cs-CZ" sz="2800" dirty="0" smtClean="0"/>
              <a:t> </a:t>
            </a:r>
            <a:r>
              <a:rPr lang="cs-CZ" sz="2800" dirty="0" err="1" smtClean="0"/>
              <a:t>years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false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His </a:t>
            </a:r>
            <a:r>
              <a:rPr lang="cs-CZ" sz="2800" dirty="0" err="1" smtClean="0"/>
              <a:t>grandma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Jane. </a:t>
            </a:r>
            <a:r>
              <a:rPr lang="cs-CZ" sz="2800" dirty="0" err="1" smtClean="0">
                <a:solidFill>
                  <a:srgbClr val="FF0000"/>
                </a:solidFill>
              </a:rPr>
              <a:t>true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David has a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false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His sister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six</a:t>
            </a:r>
            <a:r>
              <a:rPr lang="cs-CZ" sz="2800" dirty="0" smtClean="0"/>
              <a:t> </a:t>
            </a:r>
            <a:r>
              <a:rPr lang="cs-CZ" sz="2800" dirty="0" err="1" smtClean="0"/>
              <a:t>years</a:t>
            </a:r>
            <a:r>
              <a:rPr lang="cs-CZ" sz="2800" dirty="0" smtClean="0"/>
              <a:t> </a:t>
            </a:r>
            <a:r>
              <a:rPr lang="cs-CZ" sz="2800" dirty="0" err="1" smtClean="0"/>
              <a:t>old</a:t>
            </a:r>
            <a:r>
              <a:rPr lang="cs-CZ" sz="2800" dirty="0" smtClean="0"/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true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He </a:t>
            </a:r>
            <a:r>
              <a:rPr lang="cs-CZ" sz="2800" dirty="0" err="1" smtClean="0"/>
              <a:t>loves</a:t>
            </a:r>
            <a:r>
              <a:rPr lang="cs-CZ" sz="2800" dirty="0" smtClean="0"/>
              <a:t> his </a:t>
            </a:r>
            <a:r>
              <a:rPr lang="cs-CZ" sz="2800" dirty="0" err="1" smtClean="0"/>
              <a:t>family</a:t>
            </a:r>
            <a:r>
              <a:rPr lang="cs-CZ" sz="2800" dirty="0" smtClean="0"/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true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v sobě zahrnuje práci s velice jednoduchým textem a zároveň upevňuje slovní zásobu na téma rodina. Žáci se snaží porozumět textu a následně rozhodnou, zda jsou věty uvedené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pod textem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správné či nikoli.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315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MY FAMILY</vt:lpstr>
      <vt:lpstr>MY FAMILY</vt:lpstr>
      <vt:lpstr>Are these sentenses true or false?</vt:lpstr>
      <vt:lpstr>Are these sentenses true or false - 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80</cp:revision>
  <dcterms:created xsi:type="dcterms:W3CDTF">2011-12-27T20:15:32Z</dcterms:created>
  <dcterms:modified xsi:type="dcterms:W3CDTF">2013-01-31T09:53:18Z</dcterms:modified>
</cp:coreProperties>
</file>