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0" r:id="rId5"/>
    <p:sldId id="268" r:id="rId6"/>
    <p:sldId id="269" r:id="rId7"/>
    <p:sldId id="27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2645724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14.11.2012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VY_32_INOVACE_16_Anglický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of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English</a:t>
                      </a:r>
                      <a:r>
                        <a:rPr lang="cs-CZ" sz="2400" b="0" baseline="0" smtClean="0"/>
                        <a:t>- </a:t>
                      </a:r>
                      <a:r>
                        <a:rPr lang="cs-CZ" sz="2400" b="0" smtClean="0"/>
                        <a:t>To</a:t>
                      </a:r>
                      <a:r>
                        <a:rPr lang="cs-CZ" sz="2400" b="0" baseline="0" smtClean="0"/>
                        <a:t> </a:t>
                      </a:r>
                      <a:r>
                        <a:rPr lang="cs-CZ" sz="2400" b="0" baseline="0" dirty="0" err="1" smtClean="0"/>
                        <a:t>be</a:t>
                      </a:r>
                      <a:r>
                        <a:rPr lang="cs-CZ" sz="2400" b="0" baseline="0" dirty="0" smtClean="0"/>
                        <a:t> I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1.-5.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To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 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500306"/>
            <a:ext cx="7786742" cy="25717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To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– být</a:t>
            </a:r>
          </a:p>
          <a:p>
            <a:pPr algn="ctr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BOY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00430" y="3857628"/>
            <a:ext cx="1907852" cy="19078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Sloveso to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je velice důležité sloveso</a:t>
            </a: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já jsem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are – ty jsi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on je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ona je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ono (to) je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GIRL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86050" y="1000108"/>
            <a:ext cx="1872207" cy="187220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 tvary slovesa to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 vět: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……………. David.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He …………...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…………….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……………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friend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……………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………….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 tvary slovesa to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 vět –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David.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friend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Dokážeš tyto věty přeložit?</a:t>
            </a: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David.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friend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571480"/>
            <a:ext cx="814393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Dokážeš tyto věty přeložit? –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David.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Jsem David.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 je můj bratr.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Jsou jí čtyři roky.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friend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Ty jsi můj přítel.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Ona je doma.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To je pero.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se seznámí se základními tvary při časování slova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a to zatím pouze v jednotném čísle a v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plných tvarech.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Jedná se o velice jednoduché věty. Tato práce má výkladový charakter.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410</TotalTime>
  <Words>318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To be 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64</cp:revision>
  <dcterms:created xsi:type="dcterms:W3CDTF">2011-12-27T20:15:32Z</dcterms:created>
  <dcterms:modified xsi:type="dcterms:W3CDTF">2013-01-31T09:53:30Z</dcterms:modified>
</cp:coreProperties>
</file>