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0" r:id="rId5"/>
    <p:sldId id="271" r:id="rId6"/>
    <p:sldId id="272" r:id="rId7"/>
    <p:sldId id="273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 varScale="1">
        <p:scale>
          <a:sx n="91" d="100"/>
          <a:sy n="91" d="100"/>
        </p:scale>
        <p:origin x="-38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500042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559837"/>
              </p:ext>
            </p:extLst>
          </p:nvPr>
        </p:nvGraphicFramePr>
        <p:xfrm>
          <a:off x="928662" y="235743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Lucie Pospíšilová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15.11.2012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VY_32_INOVACE_17_Anglický 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Use</a:t>
                      </a:r>
                      <a:r>
                        <a:rPr lang="cs-CZ" sz="2400" b="0" baseline="0" dirty="0" smtClean="0"/>
                        <a:t> </a:t>
                      </a:r>
                      <a:r>
                        <a:rPr lang="cs-CZ" sz="2400" b="0" baseline="0" dirty="0" err="1" smtClean="0"/>
                        <a:t>of</a:t>
                      </a:r>
                      <a:r>
                        <a:rPr lang="cs-CZ" sz="2400" b="0" baseline="0" dirty="0" smtClean="0"/>
                        <a:t> </a:t>
                      </a:r>
                      <a:r>
                        <a:rPr lang="cs-CZ" sz="2400" b="0" baseline="0" dirty="0" err="1" smtClean="0"/>
                        <a:t>English</a:t>
                      </a:r>
                      <a:r>
                        <a:rPr lang="cs-CZ" sz="2400" b="0" baseline="0" smtClean="0"/>
                        <a:t>- </a:t>
                      </a:r>
                      <a:r>
                        <a:rPr lang="cs-CZ" sz="2400" b="0" smtClean="0"/>
                        <a:t>To</a:t>
                      </a:r>
                      <a:r>
                        <a:rPr lang="cs-CZ" sz="2400" b="0" baseline="0" smtClean="0"/>
                        <a:t> </a:t>
                      </a:r>
                      <a:r>
                        <a:rPr lang="cs-CZ" sz="2400" b="0" baseline="0" dirty="0" err="1" smtClean="0"/>
                        <a:t>be</a:t>
                      </a:r>
                      <a:r>
                        <a:rPr lang="cs-CZ" sz="2400" b="0" baseline="0" dirty="0" smtClean="0"/>
                        <a:t> II</a:t>
                      </a:r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aseline="0" dirty="0" smtClean="0"/>
                        <a:t>1.-5.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143000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II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500306"/>
            <a:ext cx="7786742" cy="25717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– být</a:t>
            </a:r>
          </a:p>
          <a:p>
            <a:pPr algn="ctr">
              <a:buNone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Obrázek 4" descr="GIR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00430" y="3929066"/>
            <a:ext cx="1872207" cy="18722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428604"/>
            <a:ext cx="7786742" cy="57864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Sloveso to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je velice důležité sloveso</a:t>
            </a:r>
          </a:p>
          <a:p>
            <a:pPr>
              <a:buNone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are – my jsme</a:t>
            </a:r>
          </a:p>
          <a:p>
            <a:pPr>
              <a:buNone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are – vy jste</a:t>
            </a:r>
          </a:p>
          <a:p>
            <a:pPr>
              <a:buNone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are – oni jsou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Obrázek 4" descr="BOY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8926" y="1071546"/>
            <a:ext cx="1907852" cy="19078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857232"/>
            <a:ext cx="7786742" cy="52864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Doplň tvary slovesa to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do vět: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…………….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…………... in London.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…………….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friends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…………… my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parents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……………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home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………….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Czech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Republic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857232"/>
            <a:ext cx="7786742" cy="52864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Doplň tvary slovesa to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do vět –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řešení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in London.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friends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parents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home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Czech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Republic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857232"/>
            <a:ext cx="7786742" cy="52864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Dokážeš tyto věty přeložit?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are in London.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friends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are my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parents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home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Czech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Republic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857232"/>
            <a:ext cx="7786742" cy="52864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Dokážeš tyto věty přeložit?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řešení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Jsme ve škole. (my) 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are in London.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Jsou v Londýně. (oni)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friends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Jsme přátelé. (my)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are my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parents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Jste </a:t>
            </a:r>
            <a:r>
              <a:rPr lang="cs-CZ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mí rodiče.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(vy)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home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Jsou doma. (oni)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Czech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Republic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Jste z České republiky. (vy)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428604"/>
            <a:ext cx="7786742" cy="52864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Zdroj: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Vlastní tvorba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Obrázek: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hlinkClick r:id="rId2"/>
              </a:rPr>
              <a:t>www.office.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microsoft.com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Žáci se seznámí se základními tvary při časování slova to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a 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to v množném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čísle a v plných tvarech. Jedná se o velice jednoduché věty. Tato práce má výkladový charakter.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</TotalTime>
  <Words>320</Words>
  <Application>Microsoft Office PowerPoint</Application>
  <PresentationFormat>Předvádění na obrazovce (4:3)</PresentationFormat>
  <Paragraphs>55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To be II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Vesna202261</cp:lastModifiedBy>
  <cp:revision>74</cp:revision>
  <dcterms:created xsi:type="dcterms:W3CDTF">2011-12-27T20:15:32Z</dcterms:created>
  <dcterms:modified xsi:type="dcterms:W3CDTF">2013-01-31T09:53:42Z</dcterms:modified>
</cp:coreProperties>
</file>