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71" r:id="rId5"/>
    <p:sldId id="260" r:id="rId6"/>
    <p:sldId id="272" r:id="rId7"/>
    <p:sldId id="268" r:id="rId8"/>
    <p:sldId id="273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91" d="100"/>
          <a:sy n="91" d="100"/>
        </p:scale>
        <p:origin x="-4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9550997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16.11.2012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VY_32_INOVACE_18_Anglický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To</a:t>
                      </a:r>
                      <a:r>
                        <a:rPr lang="cs-CZ" sz="2400" b="0" baseline="0" smtClean="0"/>
                        <a:t> </a:t>
                      </a:r>
                      <a:r>
                        <a:rPr lang="cs-CZ" sz="2400" b="0" baseline="0" dirty="0" err="1" smtClean="0"/>
                        <a:t>be</a:t>
                      </a:r>
                      <a:r>
                        <a:rPr lang="cs-CZ" sz="2400" b="0" baseline="0" dirty="0" smtClean="0"/>
                        <a:t> III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Toto už umíme: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IR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1000108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III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být</a:t>
            </a: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00430" y="3857628"/>
            <a:ext cx="1907852" cy="1907852"/>
          </a:xfrm>
          <a:prstGeom prst="rect">
            <a:avLst/>
          </a:prstGeom>
        </p:spPr>
      </p:pic>
      <p:pic>
        <p:nvPicPr>
          <p:cNvPr id="5" name="Obrázek 4" descr="GIRL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71604" y="3500438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Tvary slovesa být se zkracují: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I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‘m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‘re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he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‘s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‘s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‘s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IR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1000108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Přepiš věty se zkrácenými tvary: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David.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Přepiš věty se zkrácenými tvary: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David.=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David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Myslíš si, že se překlad těchto zkrácených tvarů nějak liší od tvarů plných?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1857364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Myslíš si, že se překlad těchto zkrácených tvarů nějak liší od tvarů plných?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1857364"/>
            <a:ext cx="1907852" cy="19078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10" y="4500570"/>
            <a:ext cx="764386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Řešení: Správně! Vůbec se neliší! Překlad je úplně stejný.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se základními tvary při časování slova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 to zatím pouze v jednotném čísle a ve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zkrácených tvarech.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Jedná se o velice jednoduché věty. Tato práce má výkladový charakter.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291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To be III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73</cp:revision>
  <dcterms:created xsi:type="dcterms:W3CDTF">2011-12-27T20:15:32Z</dcterms:created>
  <dcterms:modified xsi:type="dcterms:W3CDTF">2013-01-31T09:53:54Z</dcterms:modified>
</cp:coreProperties>
</file>