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74" r:id="rId5"/>
    <p:sldId id="260" r:id="rId6"/>
    <p:sldId id="275" r:id="rId7"/>
    <p:sldId id="276" r:id="rId8"/>
    <p:sldId id="277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 varScale="1">
        <p:scale>
          <a:sx n="91" d="100"/>
          <a:sy n="91" d="100"/>
        </p:scale>
        <p:origin x="-38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8919199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19.11.2012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VY_32_INOVACE_19_Anglický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of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English</a:t>
                      </a:r>
                      <a:r>
                        <a:rPr lang="cs-CZ" sz="2400" b="0" baseline="0" smtClean="0"/>
                        <a:t>- </a:t>
                      </a:r>
                      <a:r>
                        <a:rPr lang="cs-CZ" sz="2400" b="0" smtClean="0"/>
                        <a:t>To</a:t>
                      </a:r>
                      <a:r>
                        <a:rPr lang="cs-CZ" sz="2400" b="0" baseline="0" smtClean="0"/>
                        <a:t> </a:t>
                      </a:r>
                      <a:r>
                        <a:rPr lang="cs-CZ" sz="2400" b="0" baseline="0" dirty="0" err="1" smtClean="0"/>
                        <a:t>be</a:t>
                      </a:r>
                      <a:r>
                        <a:rPr lang="cs-CZ" sz="2400" b="0" baseline="0" dirty="0" smtClean="0"/>
                        <a:t> IV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1.-5.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IV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být</a:t>
            </a:r>
          </a:p>
          <a:p>
            <a:pPr algn="ctr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 descr="GIR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00430" y="3929066"/>
            <a:ext cx="1872207" cy="18722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Toto už umíme: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– my jsme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– vy jste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– oni jsou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 descr="BOY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28926" y="1071546"/>
            <a:ext cx="1907852" cy="19078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Sloveso to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se zkracuje také v množném čísle: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=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‘re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=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‘re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=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‘re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 descr="BOY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28926" y="1071546"/>
            <a:ext cx="1907852" cy="19078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Přepiš věty se zkrácenými tvary: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in London.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parents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Czech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Republic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Přepiš věty se zkrácenými tvary: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=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in London. =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London.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=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parents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=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parents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=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Czech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Republic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=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Czech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Republic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Myslíte si, že se změní překlad těchto vět?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London.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parents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Czech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Republic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Myslíte si, že se změní překlad těchto vět?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Správně – nezmění!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– Jsme ve škole.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London. – Jsou v Londýně.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– Jsme přátelé.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parents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– Jste mí rodiče.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– Jsou doma.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Czech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Republic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Jsou z České republiky.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GIR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86512" y="1643050"/>
            <a:ext cx="1872207" cy="18722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se seznámí se základními tvary při časování slova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a to v množném čísle a ve zkrácených tvarech. Jedná se o velice jednoduché věty. Tato práce má výkladový charakter.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354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To be IV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85</cp:revision>
  <dcterms:created xsi:type="dcterms:W3CDTF">2011-12-27T20:15:32Z</dcterms:created>
  <dcterms:modified xsi:type="dcterms:W3CDTF">2013-01-31T09:54:08Z</dcterms:modified>
</cp:coreProperties>
</file>