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5" r:id="rId2"/>
    <p:sldId id="276" r:id="rId3"/>
    <p:sldId id="260" r:id="rId4"/>
    <p:sldId id="273" r:id="rId5"/>
    <p:sldId id="269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fld id="{BD5EE726-B32C-48EE-9130-3FA0FA29E5A2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8350"/>
            <a:ext cx="51181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  <a:cs typeface="+mn-cs"/>
              </a:defRPr>
            </a:lvl1pPr>
          </a:lstStyle>
          <a:p>
            <a:pPr>
              <a:defRPr/>
            </a:pPr>
            <a:fld id="{1E6D83FB-4653-4102-A771-4EDD2C450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62B7C-CC6B-4555-AD15-9CA0F1CAB9F7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95BE-DCC5-4DEC-A6BE-FECB80CA4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2709A-56E7-47D7-90B6-26989F409754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3A88A-1012-47A5-8144-5FBC4706BE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C4855-D2FD-435E-8DCA-60E18BCFA3AE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3A0EA0-5CC3-49E4-AF77-F689E7009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C65DD-7704-49CE-8BD7-F261B59C359D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6D4D3-6657-4EA9-B0B4-63C9BA2D83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CC40B-8E2C-4F78-B980-65721DA33AF0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6D3E7-D18B-4E8E-A826-D5025F31AA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39379-7221-433B-B24F-E0527CA2E417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8125D-649E-4BF4-9C4C-3F857E2D3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0F5A1-126F-4FEA-A600-180765CEE885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772D3-1649-4D07-AF08-CAA3D10AB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2747F-1066-47F4-84C1-F8B4463230D0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AA03D-F458-4FFB-A02E-9DABCDBB87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50857-E2C3-4C5F-8AF2-8F5CC1E4966F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E77FD-4069-4008-951E-C01B40825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BE842-DF58-469E-AC4E-13F5440B9911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CF433-2EC6-4CD4-8936-3FE3F1103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AA909-DA45-4042-B1BD-3682E5AFCF74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95C12-9A68-4C95-BFBB-9347D2E05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8F1B69D-AADD-41F3-A9A9-21FA4F1BB5CB}" type="datetimeFigureOut">
              <a:rPr lang="cs-CZ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16D877-0190-4D87-95E7-19E9296C7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dry.cz/images/animals/0204-Zoo_Praha/slides/71-tygr.jpg" TargetMode="External"/><Relationship Id="rId2" Type="http://schemas.openxmlformats.org/officeDocument/2006/relationships/hyperlink" Target="http://cz.altermedia.info/images/ledni-medve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IT ve škole 2499/21/7.1.4/2010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PODNEBNÉ PÁSY 3 </a:t>
            </a:r>
            <a:br>
              <a:rPr lang="cs-CZ" smtClean="0"/>
            </a:br>
            <a:r>
              <a:rPr lang="cs-CZ" smtClean="0"/>
              <a:t>VY_32_INOVACE_D</a:t>
            </a:r>
            <a:r>
              <a:rPr lang="cs-CZ" smtClean="0">
                <a:latin typeface="Arial" charset="0"/>
              </a:rPr>
              <a:t>11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898989"/>
                </a:solidFill>
              </a:rPr>
              <a:t>Sada </a:t>
            </a:r>
            <a:r>
              <a:rPr lang="cs-CZ" smtClean="0">
                <a:solidFill>
                  <a:srgbClr val="898989"/>
                </a:solidFill>
                <a:latin typeface="Arial" charset="0"/>
              </a:rPr>
              <a:t>3</a:t>
            </a:r>
          </a:p>
          <a:p>
            <a:pPr eaLnBrk="1" hangingPunct="1"/>
            <a:r>
              <a:rPr lang="cs-CZ" smtClean="0">
                <a:solidFill>
                  <a:srgbClr val="898989"/>
                </a:solidFill>
                <a:latin typeface="Arial" charset="0"/>
              </a:rPr>
              <a:t>Člověk a jeho svět</a:t>
            </a:r>
          </a:p>
          <a:p>
            <a:pPr eaLnBrk="1" hangingPunct="1"/>
            <a:r>
              <a:rPr lang="cs-CZ" smtClean="0">
                <a:solidFill>
                  <a:srgbClr val="898989"/>
                </a:solidFill>
              </a:rPr>
              <a:t>ZŠ Pačejov</a:t>
            </a:r>
          </a:p>
        </p:txBody>
      </p:sp>
      <p:pic>
        <p:nvPicPr>
          <p:cNvPr id="14340" name="Picture 5" descr="opvk_hor_zakladni_logolink_bar_c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762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1755775" y="1735138"/>
            <a:ext cx="563245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/>
              <a:t>AUTOR:                               MARKÉTA KNETLOVÁ</a:t>
            </a:r>
          </a:p>
          <a:p>
            <a:r>
              <a:rPr lang="cs-CZ" b="1"/>
              <a:t>DATUM:                               04/2011</a:t>
            </a:r>
          </a:p>
          <a:p>
            <a:r>
              <a:rPr lang="cs-CZ" b="1"/>
              <a:t>ROČNÍK:                              5.</a:t>
            </a:r>
          </a:p>
          <a:p>
            <a:r>
              <a:rPr lang="cs-CZ" b="1"/>
              <a:t>VZDĚLÁVACÍ OBLAST:      ČLOVĚK A JEHO SVĚT</a:t>
            </a:r>
          </a:p>
          <a:p>
            <a:r>
              <a:rPr lang="cs-CZ" b="1"/>
              <a:t>VZDĚLÁVACÍ OBOR :         PŘÍRODOVĚDA</a:t>
            </a:r>
          </a:p>
          <a:p>
            <a:r>
              <a:rPr lang="cs-CZ" b="1"/>
              <a:t>TÉMATICKÝ OKRUH :        PODNEBNÉ PÁSY 3</a:t>
            </a:r>
          </a:p>
          <a:p>
            <a:r>
              <a:rPr lang="cs-CZ" b="1"/>
              <a:t>TÉMA:                                  DRUHY ŽIVOČICHŮ</a:t>
            </a:r>
          </a:p>
          <a:p>
            <a:r>
              <a:rPr lang="cs-CZ" b="1"/>
              <a:t>ANOTACE:                           ROZHODNI KAM </a:t>
            </a:r>
          </a:p>
          <a:p>
            <a:r>
              <a:rPr lang="cs-CZ" b="1"/>
              <a:t>                                             PATŘÍ </a:t>
            </a:r>
          </a:p>
          <a:p>
            <a:r>
              <a:rPr lang="cs-CZ" b="1"/>
              <a:t>                                             PŘIŘAĎ </a:t>
            </a:r>
          </a:p>
          <a:p>
            <a:r>
              <a:rPr lang="cs-CZ"/>
              <a:t>                                             </a:t>
            </a:r>
          </a:p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knetlovam\Pictures\71-tygr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43063" y="3857625"/>
            <a:ext cx="3214687" cy="2185988"/>
          </a:xfrm>
        </p:spPr>
      </p:pic>
      <p:pic>
        <p:nvPicPr>
          <p:cNvPr id="16387" name="Picture 2" descr="C:\Users\knetlovam\Pictures\ledni-medve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38" y="3429000"/>
            <a:ext cx="20415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8"/>
          <p:cNvSpPr txBox="1">
            <a:spLocks noChangeArrowheads="1"/>
          </p:cNvSpPr>
          <p:nvPr/>
        </p:nvSpPr>
        <p:spPr bwMode="auto">
          <a:xfrm>
            <a:off x="857250" y="285750"/>
            <a:ext cx="62865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Úkol: Přiřaď k jednotlivým živočichům místo, kde žijí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IT ve škole 2499/21/7.1.4/2010</a:t>
            </a:r>
            <a:endParaRPr lang="cs-CZ" dirty="0"/>
          </a:p>
        </p:txBody>
      </p:sp>
      <p:pic>
        <p:nvPicPr>
          <p:cNvPr id="16393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981075"/>
            <a:ext cx="3887787" cy="251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7900" y="836613"/>
            <a:ext cx="3600450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knetlovam\Pictures\71-tygr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8750" y="3571875"/>
            <a:ext cx="3532188" cy="2333625"/>
          </a:xfrm>
        </p:spPr>
      </p:pic>
      <p:pic>
        <p:nvPicPr>
          <p:cNvPr id="17411" name="Picture 2" descr="C:\Users\knetlovam\Pictures\ledni-medve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50" y="3714750"/>
            <a:ext cx="1909763" cy="247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928688" y="142875"/>
            <a:ext cx="228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Řešení:</a:t>
            </a:r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250825" y="3068638"/>
            <a:ext cx="35290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pás - Savany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4932363" y="3141663"/>
            <a:ext cx="28082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Mírný pás – Jehličnaté lesy</a:t>
            </a:r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6500813" y="6215063"/>
            <a:ext cx="2143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Polární pás</a:t>
            </a:r>
          </a:p>
        </p:txBody>
      </p:sp>
      <p:sp>
        <p:nvSpPr>
          <p:cNvPr id="17418" name="TextovéPole 11"/>
          <p:cNvSpPr txBox="1">
            <a:spLocks noChangeArrowheads="1"/>
          </p:cNvSpPr>
          <p:nvPr/>
        </p:nvSpPr>
        <p:spPr bwMode="auto">
          <a:xfrm>
            <a:off x="395288" y="5929313"/>
            <a:ext cx="4105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pás – Tropické deštné lesy</a:t>
            </a: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  <p:pic>
        <p:nvPicPr>
          <p:cNvPr id="17420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313" y="476250"/>
            <a:ext cx="3887787" cy="251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421" name="Picture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7900" y="620713"/>
            <a:ext cx="3600450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476500"/>
          </a:xfrm>
        </p:spPr>
        <p:txBody>
          <a:bodyPr/>
          <a:lstStyle/>
          <a:p>
            <a:pPr eaLnBrk="1" hangingPunct="1"/>
            <a:r>
              <a:rPr lang="cs-CZ" sz="2000" smtClean="0">
                <a:hlinkClick r:id="rId2"/>
              </a:rPr>
              <a:t>http://cz.altermedia.info/images/ledni-medved.jpg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3"/>
              </a:rPr>
              <a:t>http://www.hadry.cz/images/animals/0204-Zoo_Praha/slides/71-tygr.jpg</a:t>
            </a:r>
            <a:endParaRPr lang="cs-CZ" sz="2000" smtClean="0"/>
          </a:p>
          <a:p>
            <a:pPr eaLnBrk="1" hangingPunct="1"/>
            <a:r>
              <a:rPr lang="cs-CZ" sz="1600" smtClean="0">
                <a:solidFill>
                  <a:schemeClr val="hlink"/>
                </a:solidFill>
                <a:latin typeface="Arial" charset="0"/>
              </a:rPr>
              <a:t>http://nd01.jxs.cz/139/004/59a10f54bc_15372269_o2.jpg</a:t>
            </a:r>
            <a:endParaRPr lang="cs-CZ" sz="1600" smtClean="0">
              <a:solidFill>
                <a:schemeClr val="hlink"/>
              </a:solidFill>
            </a:endParaRPr>
          </a:p>
          <a:p>
            <a:pPr eaLnBrk="1" hangingPunct="1"/>
            <a:r>
              <a:rPr lang="cs-CZ" sz="1600" smtClean="0">
                <a:solidFill>
                  <a:schemeClr val="hlink"/>
                </a:solidFill>
                <a:latin typeface="Arial" charset="0"/>
              </a:rPr>
              <a:t>http://upload.wikimedia.org/wikipedia/commons/b/b8/Zebras.jpg</a:t>
            </a:r>
            <a:endParaRPr lang="cs-CZ" sz="1600" smtClean="0">
              <a:solidFill>
                <a:schemeClr val="hlink"/>
              </a:solidFill>
            </a:endParaRP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  <p:sp>
        <p:nvSpPr>
          <p:cNvPr id="1843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89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sady Office</vt:lpstr>
      <vt:lpstr>PODNEBNÉ PÁSY 3  VY_32_INOVACE_D11</vt:lpstr>
      <vt:lpstr>Snímek 2</vt:lpstr>
      <vt:lpstr>Snímek 3</vt:lpstr>
      <vt:lpstr>Snímek 4</vt:lpstr>
      <vt:lpstr>Zdroje</vt:lpstr>
    </vt:vector>
  </TitlesOfParts>
  <Company>JS Petrol s.r.o.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PODNEBNÉ PÁSY 3  VY_32_INOVACE_D20</dc:title>
  <dc:creator>markéta</dc:creator>
  <cp:lastModifiedBy>uživatelUM</cp:lastModifiedBy>
  <cp:revision>30</cp:revision>
  <dcterms:created xsi:type="dcterms:W3CDTF">2011-03-30T08:48:57Z</dcterms:created>
  <dcterms:modified xsi:type="dcterms:W3CDTF">2013-01-31T10:28:04Z</dcterms:modified>
</cp:coreProperties>
</file>