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VY_32_INOVACE_01_Člověk a příroda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29. 08.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 fontScale="925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A PŘÍRODA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3735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armilka\AppData\Local\Microsoft\Windows\Temporary Internet Files\Content.IE5\K0O7W0UI\MP9004441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26" y="1756538"/>
            <a:ext cx="4861463" cy="433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2132856"/>
            <a:ext cx="275402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LIDÉ  ŽIJÍ  V  PŘÍRODĚ</a:t>
            </a:r>
          </a:p>
          <a:p>
            <a:r>
              <a:rPr lang="cs-CZ" dirty="0" smtClean="0"/>
              <a:t>UŽ  DLOUHO.</a:t>
            </a:r>
          </a:p>
          <a:p>
            <a:r>
              <a:rPr lang="cs-CZ" dirty="0" smtClean="0"/>
              <a:t>ZE  ZAČÁTKU  NA  TOM</a:t>
            </a:r>
          </a:p>
          <a:p>
            <a:r>
              <a:rPr lang="cs-CZ" dirty="0" smtClean="0"/>
              <a:t>BYLI  STEJNĚ  JAKO</a:t>
            </a:r>
          </a:p>
          <a:p>
            <a:r>
              <a:rPr lang="cs-CZ" dirty="0" smtClean="0"/>
              <a:t>ZVÍŘATA.</a:t>
            </a:r>
          </a:p>
          <a:p>
            <a:r>
              <a:rPr lang="cs-CZ" dirty="0" smtClean="0"/>
              <a:t>PŘED NEBEZPEČÍM A</a:t>
            </a:r>
          </a:p>
          <a:p>
            <a:r>
              <a:rPr lang="cs-CZ" dirty="0" smtClean="0"/>
              <a:t>NEPŘÍZNÍ  POČASÍ  SE</a:t>
            </a:r>
          </a:p>
          <a:p>
            <a:r>
              <a:rPr lang="cs-CZ" dirty="0" smtClean="0"/>
              <a:t>SCHOVÁVALI DO</a:t>
            </a:r>
          </a:p>
          <a:p>
            <a:r>
              <a:rPr lang="cs-CZ" dirty="0" smtClean="0"/>
              <a:t>RŮZNÝCH ÚKRYTŮ , </a:t>
            </a:r>
          </a:p>
          <a:p>
            <a:r>
              <a:rPr lang="cs-CZ" dirty="0" smtClean="0"/>
              <a:t>KTERÉ NAŠLI V </a:t>
            </a:r>
          </a:p>
          <a:p>
            <a:r>
              <a:rPr lang="cs-CZ" dirty="0" smtClean="0"/>
              <a:t>PŘÍRODĚ.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644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tomto období se zpočátku lidé schovávali v jeskyních.</a:t>
            </a:r>
          </a:p>
          <a:p>
            <a:r>
              <a:rPr lang="cs-CZ" dirty="0" smtClean="0"/>
              <a:t>Později si začali stavět obydlí z materiálů , které byly dostupné v přírodě- ze dřeva , větví , hlíny , z kůží ulovených zvířat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VBKTO2P6\MP90040149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3292475" cy="219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S7687CZ2\MC900332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33056"/>
            <a:ext cx="3312368" cy="211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937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30680" y="1574567"/>
            <a:ext cx="329184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Ve středověku , ještě zpočátku stavěli obydlí z kamenů a hlíny-HRADY</a:t>
            </a:r>
          </a:p>
          <a:p>
            <a:r>
              <a:rPr lang="cs-CZ" dirty="0" smtClean="0"/>
              <a:t>Později začali budovat stavby z různých materiálů-ZÁMKY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K0O7W0UI\MP9004330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454" y="1700808"/>
            <a:ext cx="2841150" cy="2074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AM1I8PN9\MP9004264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01" y="4004313"/>
            <a:ext cx="2859603" cy="2089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130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Dnes si lidé staví domy na vesnici , kde mají i zahradu a mohou chovat i zvířata</a:t>
            </a:r>
          </a:p>
          <a:p>
            <a:r>
              <a:rPr lang="cs-CZ" dirty="0" smtClean="0"/>
              <a:t>Většina lidí , ale žije ve městech , daleko od přírody.</a:t>
            </a:r>
          </a:p>
          <a:p>
            <a:endParaRPr lang="cs-CZ" dirty="0"/>
          </a:p>
        </p:txBody>
      </p:sp>
      <p:pic>
        <p:nvPicPr>
          <p:cNvPr id="4099" name="Picture 3" descr="C:\Users\Jarmilka\AppData\Local\Microsoft\Windows\Temporary Internet Files\Content.IE5\UE9XPF6Q\MP900149107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3621249" cy="242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rmilka\AppData\Local\Microsoft\Windows\Temporary Internet Files\Content.IE5\DE4CGPLA\MP90044229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49080"/>
            <a:ext cx="3621249" cy="241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39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ŽIVOTA LIDÍ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/>
              <a:t>D</a:t>
            </a:r>
            <a:r>
              <a:rPr lang="cs-CZ" sz="2800" dirty="0" smtClean="0"/>
              <a:t>ŘÍVE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Zprvu se lidé živili lovem zvířat a sběrem nejrůznějších plodů , později se naučili pěstovat obilí a chovat domácí zvířata.</a:t>
            </a:r>
          </a:p>
          <a:p>
            <a:r>
              <a:rPr lang="cs-CZ" dirty="0" smtClean="0"/>
              <a:t>Vařili si na ohni , když se potřebovali někam dostat , chodili pěšky.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dirty="0" smtClean="0"/>
              <a:t>DNES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Dnes si potraviny kupujeme v obchodech , jezdíme v autech.</a:t>
            </a:r>
          </a:p>
          <a:p>
            <a:r>
              <a:rPr lang="cs-CZ" dirty="0" smtClean="0"/>
              <a:t>V bytech máme různé elektrospotřebiče , které nám ulehčují život.</a:t>
            </a:r>
          </a:p>
          <a:p>
            <a:r>
              <a:rPr lang="cs-CZ" dirty="0" smtClean="0"/>
              <a:t>Někteří z nás znají přírodu , jen když jedou na výlet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26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VZTAH ČLOVĚKA K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Přírodu  se  musíme  naučit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chránit , protože  lidé ji svým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chováním ničí.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Příroda  je  kniha , která  nás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poučit , jak se k  ní  chovat . </a:t>
            </a:r>
          </a:p>
          <a:p>
            <a:r>
              <a:rPr lang="cs-CZ" dirty="0" smtClean="0"/>
              <a:t>Člověk  není  pánem  přírody  ale  její  součástí . Máme  stejné </a:t>
            </a:r>
          </a:p>
          <a:p>
            <a:r>
              <a:rPr lang="cs-CZ" dirty="0" smtClean="0"/>
              <a:t> základní  životní  požadavky , jako  jiná  zvířata-zdravou  </a:t>
            </a:r>
          </a:p>
          <a:p>
            <a:r>
              <a:rPr lang="cs-CZ" dirty="0"/>
              <a:t>p</a:t>
            </a:r>
            <a:r>
              <a:rPr lang="cs-CZ" dirty="0" smtClean="0"/>
              <a:t>otravu , čistou  vodu , čistý  vzduch  a  slunce.</a:t>
            </a:r>
            <a:endParaRPr lang="cs-CZ" dirty="0"/>
          </a:p>
        </p:txBody>
      </p:sp>
      <p:pic>
        <p:nvPicPr>
          <p:cNvPr id="5122" name="Picture 2" descr="C:\Users\Jarmilka\AppData\Local\Microsoft\Windows\Temporary Internet Files\Content.IE5\3L8E10M2\MP9004007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3456384" cy="1952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084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správný obrázek  k lidem , kteří žili 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DŘÍVE                            DNES</a:t>
            </a:r>
            <a:endParaRPr lang="cs-CZ" sz="2800" dirty="0"/>
          </a:p>
        </p:txBody>
      </p:sp>
      <p:pic>
        <p:nvPicPr>
          <p:cNvPr id="6146" name="Picture 2" descr="C:\Users\Jarmilka\AppData\Local\Microsoft\Windows\Temporary Internet Files\Content.IE5\KJ2P3ECK\MC900391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56" y="5373216"/>
            <a:ext cx="1117997" cy="128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rmilka\AppData\Local\Microsoft\Windows\Temporary Internet Files\Content.IE5\3L8E10M2\MC9003083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328765"/>
            <a:ext cx="1828800" cy="11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armilka\AppData\Local\Microsoft\Windows\Temporary Internet Files\Content.IE5\UE9XPF6Q\MC9003513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483" y="5411893"/>
            <a:ext cx="1345591" cy="122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UE9XPF6Q\MC9004366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57729"/>
            <a:ext cx="1566664" cy="1513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K0O7W0UI\MP9004491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25251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AM1I8PN9\MP9004010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941" y="4477326"/>
            <a:ext cx="1451542" cy="96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VBKTO2P6\MC90044173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12026"/>
            <a:ext cx="1432957" cy="1432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3L8E10M2\MC90043478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712" y="245335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505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textu slova ze závorky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Člověk  v  přírodě-------------  a  nemůže  bez  ní  ------------ .</a:t>
            </a:r>
          </a:p>
          <a:p>
            <a:r>
              <a:rPr lang="cs-CZ" sz="2800" dirty="0" smtClean="0"/>
              <a:t>Člověk  přírodu  poznává  a  ------------------- .</a:t>
            </a:r>
          </a:p>
          <a:p>
            <a:r>
              <a:rPr lang="cs-CZ" sz="2800" dirty="0" smtClean="0"/>
              <a:t>Člověk  nesmí  přírodu  -------------------- .</a:t>
            </a:r>
          </a:p>
          <a:p>
            <a:r>
              <a:rPr lang="cs-CZ" sz="2800" dirty="0" smtClean="0"/>
              <a:t>(vznikl </a:t>
            </a:r>
            <a:r>
              <a:rPr lang="cs-CZ" sz="2800" smtClean="0"/>
              <a:t>, žít , mění , ničit 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14552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1013</TotalTime>
  <Words>360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Základní</vt:lpstr>
      <vt:lpstr>NÁZEV ŠKOLY: Střední odborné učiliště a Základní škola AUTOR: Bc. Jarmila Šneberková NÁZEV: VY_32_INOVACE_01_Člověk a příroda TÉMA SADY: Přírodověda DATUM: 29. 08. 2012 ČÍSLO PROJEKTU: CZ.1.07/1.4.00/21.0477</vt:lpstr>
      <vt:lpstr>ČLOVĚK A PŘÍRODA</vt:lpstr>
      <vt:lpstr>PRAVĚK</vt:lpstr>
      <vt:lpstr>STŘEDOVĚK</vt:lpstr>
      <vt:lpstr>SOUČASNOST</vt:lpstr>
      <vt:lpstr>ZPŮSOB ŽIVOTA LIDÍ</vt:lpstr>
      <vt:lpstr>VZTAH ČLOVĚKA K PŘÍRODĚ</vt:lpstr>
      <vt:lpstr>Přiřaď správný obrázek  k lidem , kteří žili  :</vt:lpstr>
      <vt:lpstr>Doplň do textu slova ze závorky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171</cp:revision>
  <dcterms:created xsi:type="dcterms:W3CDTF">2012-04-21T07:06:25Z</dcterms:created>
  <dcterms:modified xsi:type="dcterms:W3CDTF">2013-01-31T08:38:38Z</dcterms:modified>
</cp:coreProperties>
</file>