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5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jpeg"/><Relationship Id="rId7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VY_32_INOVACE_02_PŘÍRODA ŽIVÁ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02. 09. </a:t>
            </a:r>
            <a:r>
              <a:rPr lang="cs-CZ" sz="2800" smtClean="0"/>
              <a:t>2012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 fontScale="92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                                                  </a:t>
            </a:r>
            <a:r>
              <a:rPr lang="cs-CZ" sz="2800" dirty="0" smtClean="0"/>
              <a:t>PŘÍRODA  JE  VŠUDE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OKOLO  NÁS , JE  TO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VŠE  CO  VIDÍME.</a:t>
            </a:r>
          </a:p>
          <a:p>
            <a:r>
              <a:rPr lang="cs-CZ" sz="2800" dirty="0" smtClean="0"/>
              <a:t>PŘÍRODU  DĚLÍME  NA  -ŽIVOU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-NEŽIVOU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- VĚCI VYTVOŘENÉ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ČLOVĚKEM</a:t>
            </a:r>
            <a:r>
              <a:rPr lang="cs-CZ" dirty="0" smtClean="0"/>
              <a:t>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Jarmilka\AppData\Local\Microsoft\Windows\Temporary Internet Files\Content.IE5\S7687CZ2\MP9004016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75" y="1556792"/>
            <a:ext cx="348739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rmilka\AppData\Local\Microsoft\Windows\Temporary Internet Files\Content.IE5\UE9XPF6Q\MP90020095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76" y="4062650"/>
            <a:ext cx="3487394" cy="217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73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PŘÍRODA  ŽIVÁ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800" dirty="0" smtClean="0"/>
              <a:t>ŽIVOU  PŘÍRODU  TVOŘÍ – ROSTLINY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- ZVÍŘATA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- LIDÉ</a:t>
            </a:r>
          </a:p>
          <a:p>
            <a:r>
              <a:rPr lang="cs-CZ" sz="2800" dirty="0" smtClean="0"/>
              <a:t>ZÁSTUPCI  ŽIVÉ  PŘÍRODY  POTŘEBUJÍ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  -  VÝŽIVU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   - DÝCHAJÍ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   - ROSTOU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   - ROZMNOŽUJÍ  SE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6486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Mezi  rostliny  patří :</a:t>
            </a:r>
          </a:p>
          <a:p>
            <a:r>
              <a:rPr lang="cs-CZ" dirty="0" smtClean="0"/>
              <a:t>         - stromy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- keře</a:t>
            </a:r>
          </a:p>
          <a:p>
            <a:r>
              <a:rPr lang="cs-CZ" dirty="0"/>
              <a:t> </a:t>
            </a:r>
            <a:r>
              <a:rPr lang="cs-CZ" dirty="0" smtClean="0"/>
              <a:t>        - byliny</a:t>
            </a:r>
          </a:p>
          <a:p>
            <a:r>
              <a:rPr lang="cs-CZ" dirty="0"/>
              <a:t> </a:t>
            </a:r>
            <a:r>
              <a:rPr lang="cs-CZ" dirty="0" smtClean="0"/>
              <a:t>        - mechy</a:t>
            </a:r>
          </a:p>
          <a:p>
            <a:r>
              <a:rPr lang="cs-CZ" dirty="0" smtClean="0"/>
              <a:t>K  životu potřebují :</a:t>
            </a:r>
          </a:p>
          <a:p>
            <a:r>
              <a:rPr lang="cs-CZ" dirty="0" smtClean="0"/>
              <a:t>-vodu</a:t>
            </a:r>
          </a:p>
          <a:p>
            <a:r>
              <a:rPr lang="cs-CZ" dirty="0" smtClean="0"/>
              <a:t>-živiny</a:t>
            </a:r>
          </a:p>
          <a:p>
            <a:r>
              <a:rPr lang="cs-CZ" dirty="0" smtClean="0"/>
              <a:t>-světlo</a:t>
            </a:r>
          </a:p>
          <a:p>
            <a:r>
              <a:rPr lang="cs-CZ" dirty="0" smtClean="0"/>
              <a:t>-teplo</a:t>
            </a:r>
            <a:endParaRPr lang="cs-CZ" dirty="0"/>
          </a:p>
        </p:txBody>
      </p:sp>
      <p:pic>
        <p:nvPicPr>
          <p:cNvPr id="1026" name="Picture 2" descr="C:\Users\Jarmilka\AppData\Local\Microsoft\Windows\Temporary Internet Files\Content.IE5\DE4CGPLA\MP900401359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805" y="1628800"/>
            <a:ext cx="3131591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95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ZVÍŘATA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Mezi  zvířata  patří:</a:t>
            </a:r>
          </a:p>
          <a:p>
            <a:pPr marL="457200" indent="-457200">
              <a:buFontTx/>
              <a:buChar char="-"/>
            </a:pPr>
            <a:r>
              <a:rPr lang="cs-CZ" dirty="0" smtClean="0"/>
              <a:t>Savci</a:t>
            </a:r>
          </a:p>
          <a:p>
            <a:pPr marL="457200" indent="-457200">
              <a:buFontTx/>
              <a:buChar char="-"/>
            </a:pPr>
            <a:r>
              <a:rPr lang="cs-CZ" dirty="0" smtClean="0"/>
              <a:t>Ptáci</a:t>
            </a:r>
          </a:p>
          <a:p>
            <a:pPr marL="457200" indent="-457200">
              <a:buFontTx/>
              <a:buChar char="-"/>
            </a:pPr>
            <a:r>
              <a:rPr lang="cs-CZ" dirty="0" smtClean="0"/>
              <a:t>Ryby</a:t>
            </a:r>
          </a:p>
          <a:p>
            <a:pPr marL="457200" indent="-457200">
              <a:buFontTx/>
              <a:buChar char="-"/>
            </a:pPr>
            <a:r>
              <a:rPr lang="cs-CZ" dirty="0" smtClean="0"/>
              <a:t>Hmyz</a:t>
            </a:r>
          </a:p>
          <a:p>
            <a:pPr marL="457200" indent="-457200">
              <a:buFontTx/>
              <a:buChar char="-"/>
            </a:pPr>
            <a:r>
              <a:rPr lang="cs-CZ" dirty="0" smtClean="0"/>
              <a:t>Plazi</a:t>
            </a:r>
          </a:p>
          <a:p>
            <a:pPr marL="457200" indent="-457200">
              <a:buFontTx/>
              <a:buChar char="-"/>
            </a:pPr>
            <a:r>
              <a:rPr lang="cs-CZ" dirty="0" smtClean="0"/>
              <a:t>Obojživelníci atd.</a:t>
            </a:r>
          </a:p>
          <a:p>
            <a:r>
              <a:rPr lang="cs-CZ" dirty="0" smtClean="0"/>
              <a:t>I zvířata  potřebují k  životu – vodu , živiny , světlo a teplo</a:t>
            </a:r>
            <a:endParaRPr lang="cs-CZ" dirty="0"/>
          </a:p>
        </p:txBody>
      </p:sp>
      <p:pic>
        <p:nvPicPr>
          <p:cNvPr id="1026" name="Picture 2" descr="C:\Users\Jarmilka\AppData\Local\Microsoft\Windows\Temporary Internet Files\Content.IE5\UE9XPF6Q\MP900401939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1040148" cy="1559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rmilka\AppData\Local\Microsoft\Windows\Temporary Internet Files\Content.IE5\S7687CZ2\MP9004050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84183"/>
            <a:ext cx="2024082" cy="115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rmilka\AppData\Local\Microsoft\Windows\Temporary Internet Files\Content.IE5\KJ2P3ECK\MP9004392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753" y="3284984"/>
            <a:ext cx="1620153" cy="108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rmilka\AppData\Local\Microsoft\Windows\Temporary Internet Files\Content.IE5\3L8E10M2\MP90043101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1936"/>
            <a:ext cx="1988840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rmilka\AppData\Local\Microsoft\Windows\Temporary Internet Files\Content.IE5\VBKTO2P6\MP90044486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073277"/>
            <a:ext cx="2311152" cy="178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rmilka\AppData\Local\Microsoft\Windows\Temporary Internet Files\Content.IE5\DE4CGPLA\MP90040670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24" y="3692810"/>
            <a:ext cx="1344552" cy="134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Lidé  se  liší  barvou  pleti , barvou  vlasů , očí. Mluvíme  různými  jazyky , ale  všichni  potřebujeme :</a:t>
            </a:r>
          </a:p>
          <a:p>
            <a:r>
              <a:rPr lang="cs-CZ" dirty="0" smtClean="0"/>
              <a:t>-vodu</a:t>
            </a:r>
          </a:p>
          <a:p>
            <a:r>
              <a:rPr lang="cs-CZ" dirty="0" smtClean="0"/>
              <a:t>-živiny</a:t>
            </a:r>
          </a:p>
          <a:p>
            <a:r>
              <a:rPr lang="cs-CZ" dirty="0" smtClean="0"/>
              <a:t>-světlo</a:t>
            </a:r>
          </a:p>
          <a:p>
            <a:r>
              <a:rPr lang="cs-CZ" dirty="0" smtClean="0"/>
              <a:t>-teplo</a:t>
            </a:r>
            <a:endParaRPr lang="cs-CZ" dirty="0"/>
          </a:p>
        </p:txBody>
      </p:sp>
      <p:pic>
        <p:nvPicPr>
          <p:cNvPr id="1026" name="Picture 2" descr="C:\Users\Jarmilka\AppData\Local\Microsoft\Windows\Temporary Internet Files\Content.IE5\K0O7W0UI\MP90043932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4"/>
            <a:ext cx="4136504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75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Opakování-doplň text ze  závorky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ŽIVOU  PŘÍRODU  TVOŘÍ -------------- , ----------------------  A  ------------------- .</a:t>
            </a:r>
          </a:p>
          <a:p>
            <a:r>
              <a:rPr lang="cs-CZ" sz="2800" dirty="0" smtClean="0"/>
              <a:t>POTŘEBUJÍ  K  ŽIVOTU  ---------------- , ----------- , -----------  A  ---------------- .</a:t>
            </a:r>
          </a:p>
          <a:p>
            <a:r>
              <a:rPr lang="cs-CZ" sz="2800" smtClean="0"/>
              <a:t>(ZVÍŘATA , ROSTLINY , ČLOVĚK , VODU , SVĚTLO , ŽIVINY , TEPLO)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9358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r>
              <a:rPr lang="cs-CZ" sz="4000" dirty="0" smtClean="0"/>
              <a:t>ŠKODA, E., </a:t>
            </a:r>
            <a:r>
              <a:rPr lang="cs-CZ" sz="4000" i="1" dirty="0" smtClean="0"/>
              <a:t>Přírodověda pro 4.ročník </a:t>
            </a:r>
            <a:r>
              <a:rPr lang="cs-CZ" sz="4000" i="1" dirty="0" err="1" smtClean="0"/>
              <a:t>ZvŠ</a:t>
            </a:r>
            <a:r>
              <a:rPr lang="cs-CZ" sz="4000" dirty="0" smtClean="0"/>
              <a:t>. 1. vyd. Praha: Parta s.r.o., 1994. ISBN 80-901709-1-9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1074</TotalTime>
  <Words>240</Words>
  <Application>Microsoft Office PowerPoint</Application>
  <PresentationFormat>Předvádění na obrazovce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Základní</vt:lpstr>
      <vt:lpstr>NÁZEV ŠKOLY: Střední odborné učiliště a Základní škola AUTOR: Bc. Jarmila Šneberková NÁZEV: VY_32_INOVACE_02_PŘÍRODA ŽIVÁ TÉMA SADY: Přírodověda DATUM: 02. 09. 2012 ČÍSLO PROJEKTU: CZ.1.07/1.4.00/21.0477</vt:lpstr>
      <vt:lpstr>příroda</vt:lpstr>
      <vt:lpstr>PŘÍRODA  ŽIVÁ</vt:lpstr>
      <vt:lpstr>ROSTLINY</vt:lpstr>
      <vt:lpstr>ZVÍŘATA</vt:lpstr>
      <vt:lpstr>ČLOVĚK</vt:lpstr>
      <vt:lpstr>Opakování-doplň text ze  závorky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180</cp:revision>
  <dcterms:created xsi:type="dcterms:W3CDTF">2012-04-21T07:06:25Z</dcterms:created>
  <dcterms:modified xsi:type="dcterms:W3CDTF">2013-01-31T08:38:47Z</dcterms:modified>
</cp:coreProperties>
</file>