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peg"/><Relationship Id="rId5" Type="http://schemas.microsoft.com/office/2007/relationships/hdphoto" Target="../media/hdphoto2.wdp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VY_32_INOVACE_03_PŘÍRODA neživá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02. 09. </a:t>
            </a:r>
            <a:r>
              <a:rPr lang="cs-CZ" sz="2800" smtClean="0"/>
              <a:t>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 fontScale="92500" lnSpcReduction="20000"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Příroda  neživá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DO  NEŽIVÉ  PŘÍRODY  PATŘÍ  :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- PÍSEK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- PŮDA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- KÁMEN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- VZDUCH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- VODA</a:t>
            </a:r>
            <a:endParaRPr lang="cs-CZ" sz="2800" dirty="0"/>
          </a:p>
        </p:txBody>
      </p:sp>
      <p:pic>
        <p:nvPicPr>
          <p:cNvPr id="1026" name="Picture 2" descr="C:\Users\Jarmilka\AppData\Local\Microsoft\Windows\Temporary Internet Files\Content.IE5\VBKTO2P6\MP9003168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10" y="2492896"/>
            <a:ext cx="4608512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5137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Vzduch se nachází všude okolo nás.</a:t>
            </a:r>
          </a:p>
          <a:p>
            <a:r>
              <a:rPr lang="cs-CZ" dirty="0" smtClean="0"/>
              <a:t>Skládá se z plynů , vodní  páry a prachových částic.</a:t>
            </a:r>
          </a:p>
          <a:p>
            <a:r>
              <a:rPr lang="cs-CZ" dirty="0" smtClean="0"/>
              <a:t>Pro živočichy je ve vzduchu důležitý kyslík , pro rostliny oxid uhličitý.</a:t>
            </a:r>
          </a:p>
          <a:p>
            <a:r>
              <a:rPr lang="cs-CZ" dirty="0" smtClean="0"/>
              <a:t>Vzduch nevidíme , můžeme pozorovat pouze proudící vzduch - </a:t>
            </a:r>
            <a:r>
              <a:rPr lang="cs-CZ" dirty="0" smtClean="0">
                <a:solidFill>
                  <a:schemeClr val="tx2"/>
                </a:solidFill>
              </a:rPr>
              <a:t>vítr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Jarmilka\AppData\Local\Microsoft\Windows\Temporary Internet Files\Content.IE5\3L8E10M2\MP900401427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3400581" cy="2194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K0O7W0UI\MP9004014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5064"/>
            <a:ext cx="3400581" cy="2266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3856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Voda je nejrozšířenější tekutina na světě.</a:t>
            </a:r>
          </a:p>
          <a:p>
            <a:r>
              <a:rPr lang="cs-CZ" dirty="0" smtClean="0"/>
              <a:t>Zabírá většinu zemského povrchu</a:t>
            </a:r>
          </a:p>
          <a:p>
            <a:r>
              <a:rPr lang="cs-CZ" dirty="0" smtClean="0"/>
              <a:t>Rozdělujeme ji na </a:t>
            </a:r>
            <a:r>
              <a:rPr lang="cs-CZ" dirty="0" smtClean="0">
                <a:solidFill>
                  <a:schemeClr val="tx2"/>
                </a:solidFill>
              </a:rPr>
              <a:t>oceánskou</a:t>
            </a:r>
            <a:r>
              <a:rPr lang="cs-CZ" dirty="0" smtClean="0"/>
              <a:t> vodu a </a:t>
            </a:r>
            <a:r>
              <a:rPr lang="cs-CZ" dirty="0" smtClean="0">
                <a:solidFill>
                  <a:schemeClr val="tx2"/>
                </a:solidFill>
              </a:rPr>
              <a:t>pevninskou</a:t>
            </a:r>
            <a:r>
              <a:rPr lang="cs-CZ" dirty="0" smtClean="0"/>
              <a:t> vodu.</a:t>
            </a:r>
          </a:p>
          <a:p>
            <a:r>
              <a:rPr lang="cs-CZ" dirty="0" smtClean="0"/>
              <a:t>Člověk a zvířata ji pijí , rostliny ji nasávají kořeny</a:t>
            </a:r>
          </a:p>
          <a:p>
            <a:endParaRPr lang="cs-CZ" dirty="0"/>
          </a:p>
        </p:txBody>
      </p:sp>
      <p:pic>
        <p:nvPicPr>
          <p:cNvPr id="2050" name="Picture 2" descr="C:\Users\Jarmilka\AppData\Local\Microsoft\Windows\Temporary Internet Files\Content.IE5\DE4CGPLA\MP900433261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24" y="1412776"/>
            <a:ext cx="3134382" cy="1945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rmilka\AppData\Local\Microsoft\Windows\Temporary Internet Files\Content.IE5\K0O7W0UI\MP9004011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76731"/>
            <a:ext cx="3132138" cy="3132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000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kámen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Jako kámen označujeme minerály a horniny.</a:t>
            </a:r>
          </a:p>
          <a:p>
            <a:r>
              <a:rPr lang="cs-CZ" dirty="0" smtClean="0"/>
              <a:t>Minerály se v přírodě vyskytují jako součást hornin , nebo samostatně.</a:t>
            </a:r>
          </a:p>
          <a:p>
            <a:r>
              <a:rPr lang="cs-CZ" dirty="0" smtClean="0"/>
              <a:t>Minerály a horniny tvoří povrch země.</a:t>
            </a:r>
            <a:endParaRPr lang="cs-CZ" dirty="0"/>
          </a:p>
        </p:txBody>
      </p:sp>
      <p:pic>
        <p:nvPicPr>
          <p:cNvPr id="3074" name="Picture 2" descr="C:\Users\Jarmilka\AppData\Local\Microsoft\Windows\Temporary Internet Files\Content.IE5\KJ2P3ECK\MP9004483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56792"/>
            <a:ext cx="3384376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0640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Na horniny a minerály působí mráz , vítr , déšť a sluneční záření.</a:t>
            </a:r>
          </a:p>
          <a:p>
            <a:r>
              <a:rPr lang="cs-CZ" dirty="0" smtClean="0"/>
              <a:t>Postupně se narušují a rozpadají neboli zvětrávají , vzniká – </a:t>
            </a:r>
            <a:r>
              <a:rPr lang="cs-CZ" dirty="0" smtClean="0">
                <a:solidFill>
                  <a:srgbClr val="FF0000"/>
                </a:solidFill>
              </a:rPr>
              <a:t>písek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Pokud jsou zvětralé minerály a horniny obohaceny o živiny z odumřelých těl rostlin a živočichů , vzniká – </a:t>
            </a:r>
            <a:r>
              <a:rPr lang="cs-CZ" dirty="0" smtClean="0">
                <a:solidFill>
                  <a:srgbClr val="FF0000"/>
                </a:solidFill>
              </a:rPr>
              <a:t>půda</a:t>
            </a:r>
            <a:r>
              <a:rPr lang="cs-CZ" dirty="0" smtClean="0"/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Jarmilka\AppData\Local\Microsoft\Windows\Temporary Internet Files\Content.IE5\VBKTO2P6\MP9002013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600200"/>
            <a:ext cx="3312368" cy="2101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rmilka\AppData\Local\Microsoft\Windows\Temporary Internet Files\Content.IE5\3L8E10M2\MP90025533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500" y="3933056"/>
            <a:ext cx="3301788" cy="2201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6043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Věci vytvořené člověkem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Patří do přírody neživé.</a:t>
            </a:r>
          </a:p>
          <a:p>
            <a:r>
              <a:rPr lang="cs-CZ" dirty="0" smtClean="0"/>
              <a:t>Jsou to neživé předměty , které vymyslel a vyrobil člověk.</a:t>
            </a:r>
          </a:p>
          <a:p>
            <a:r>
              <a:rPr lang="cs-CZ" dirty="0" smtClean="0"/>
              <a:t>Patří sem např. nástroje , stavební materiál a různé jiné věci vyrobené </a:t>
            </a:r>
            <a:r>
              <a:rPr lang="cs-CZ" dirty="0" err="1" smtClean="0"/>
              <a:t>šlověkem</a:t>
            </a:r>
            <a:endParaRPr lang="cs-CZ" dirty="0"/>
          </a:p>
        </p:txBody>
      </p:sp>
      <p:pic>
        <p:nvPicPr>
          <p:cNvPr id="5122" name="Picture 2" descr="C:\Users\Jarmilka\AppData\Local\Microsoft\Windows\Temporary Internet Files\Content.IE5\KJ2P3ECK\MP900302867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1904335" cy="2669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rmilka\AppData\Local\Microsoft\Windows\Temporary Internet Files\Content.IE5\UE9XPF6Q\MP9003900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12776"/>
            <a:ext cx="2305670" cy="2305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armilka\AppData\Local\Microsoft\Windows\Temporary Internet Files\Content.IE5\KJ2P3ECK\MP900175436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718446"/>
            <a:ext cx="1739677" cy="2589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9820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Opakování-spoj čarou ,CO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KÁMEN                                                                              HŘIB</a:t>
            </a:r>
          </a:p>
          <a:p>
            <a:r>
              <a:rPr lang="cs-CZ" dirty="0" smtClean="0"/>
              <a:t>                                          </a:t>
            </a:r>
            <a:r>
              <a:rPr lang="cs-CZ" dirty="0" smtClean="0">
                <a:solidFill>
                  <a:srgbClr val="00B050"/>
                </a:solidFill>
              </a:rPr>
              <a:t>PŘÍRODA </a:t>
            </a:r>
          </a:p>
          <a:p>
            <a:r>
              <a:rPr lang="cs-CZ" dirty="0" smtClean="0"/>
              <a:t>KOPRETINA                     </a:t>
            </a:r>
            <a:r>
              <a:rPr lang="cs-CZ" dirty="0" smtClean="0">
                <a:solidFill>
                  <a:srgbClr val="00B050"/>
                </a:solidFill>
              </a:rPr>
              <a:t>NEŽIVÁ  </a:t>
            </a:r>
            <a:r>
              <a:rPr lang="cs-CZ" dirty="0" smtClean="0"/>
              <a:t>                                  KAPR</a:t>
            </a:r>
          </a:p>
          <a:p>
            <a:endParaRPr lang="cs-CZ" dirty="0"/>
          </a:p>
          <a:p>
            <a:r>
              <a:rPr lang="cs-CZ" dirty="0" smtClean="0"/>
              <a:t>VODA                                                                                 RŮŽE</a:t>
            </a:r>
          </a:p>
          <a:p>
            <a:r>
              <a:rPr lang="cs-CZ" dirty="0" smtClean="0"/>
              <a:t>                                      </a:t>
            </a:r>
            <a:endParaRPr lang="cs-CZ" dirty="0"/>
          </a:p>
          <a:p>
            <a:r>
              <a:rPr lang="cs-CZ" dirty="0" smtClean="0"/>
              <a:t>PÍSEK                                </a:t>
            </a:r>
            <a:r>
              <a:rPr lang="cs-CZ" dirty="0" smtClean="0">
                <a:solidFill>
                  <a:srgbClr val="92D050"/>
                </a:solidFill>
              </a:rPr>
              <a:t>PŘÍRODA</a:t>
            </a:r>
            <a:r>
              <a:rPr lang="cs-CZ" dirty="0" smtClean="0"/>
              <a:t>                                MYŠ              </a:t>
            </a:r>
          </a:p>
          <a:p>
            <a:r>
              <a:rPr lang="cs-CZ" dirty="0" smtClean="0"/>
              <a:t>                                           </a:t>
            </a:r>
            <a:r>
              <a:rPr lang="cs-CZ" dirty="0" smtClean="0">
                <a:solidFill>
                  <a:srgbClr val="92D050"/>
                </a:solidFill>
              </a:rPr>
              <a:t>ŽIVÁ</a:t>
            </a:r>
            <a:endParaRPr lang="cs-CZ" dirty="0">
              <a:solidFill>
                <a:srgbClr val="92D050"/>
              </a:solidFill>
            </a:endParaRPr>
          </a:p>
          <a:p>
            <a:r>
              <a:rPr lang="cs-CZ" dirty="0" smtClean="0"/>
              <a:t>VRABEC                                                                             ŽELEZO</a:t>
            </a:r>
          </a:p>
          <a:p>
            <a:endParaRPr lang="cs-CZ" dirty="0"/>
          </a:p>
          <a:p>
            <a:r>
              <a:rPr lang="cs-CZ" dirty="0" smtClean="0"/>
              <a:t>ZAJÍC                                                                                  SŮL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2878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sz="4000" dirty="0" smtClean="0"/>
              <a:t>ŠKODA, E., </a:t>
            </a:r>
            <a:r>
              <a:rPr lang="cs-CZ" sz="4000" i="1" dirty="0" smtClean="0"/>
              <a:t>Přírodověda pro 4.ročník </a:t>
            </a:r>
            <a:r>
              <a:rPr lang="cs-CZ" sz="4000" i="1" dirty="0" err="1" smtClean="0"/>
              <a:t>ZvŠ</a:t>
            </a:r>
            <a:r>
              <a:rPr lang="cs-CZ" sz="4000" dirty="0" smtClean="0"/>
              <a:t>. 1. vyd. Praha: Parta s.r.o., 1994. ISBN 80-901709-1-9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1123</TotalTime>
  <Words>285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Základní</vt:lpstr>
      <vt:lpstr>NÁZEV ŠKOLY: Střední odborné učiliště a Základní škola AUTOR: Bc. Jarmila Šneberková NÁZEV: VY_32_INOVACE_03_PŘÍRODA neživá TÉMA SADY: Přírodověda DATUM: 02. 09. 2012 ČÍSLO PROJEKTU: CZ.1.07/1.4.00/21.0477</vt:lpstr>
      <vt:lpstr>Příroda  neživá</vt:lpstr>
      <vt:lpstr>vzduch</vt:lpstr>
      <vt:lpstr>voda</vt:lpstr>
      <vt:lpstr>kámen</vt:lpstr>
      <vt:lpstr>půda</vt:lpstr>
      <vt:lpstr>Věci vytvořené člověkem</vt:lpstr>
      <vt:lpstr>Opakování-spoj čarou ,CO k sobě patří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187</cp:revision>
  <dcterms:created xsi:type="dcterms:W3CDTF">2012-04-21T07:06:25Z</dcterms:created>
  <dcterms:modified xsi:type="dcterms:W3CDTF">2013-01-31T08:38:57Z</dcterms:modified>
</cp:coreProperties>
</file>