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VY_32_INOVACE_04_Podzim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11. 09. </a:t>
            </a:r>
            <a:r>
              <a:rPr lang="cs-CZ" sz="2800" smtClean="0"/>
              <a:t>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ROČNÍ 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ROK  JE  DOBA , KTERÁ  SE DĚLÍ  NA  ČTYŘI  ROČNÍ  OBDOBÍ : JARO</a:t>
            </a:r>
          </a:p>
          <a:p>
            <a:pPr marL="45720" indent="0">
              <a:buNone/>
            </a:pPr>
            <a:r>
              <a:rPr lang="cs-CZ" dirty="0" smtClean="0"/>
              <a:t>                            LÉTO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PODZIM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ZIMA</a:t>
            </a:r>
          </a:p>
          <a:p>
            <a:pPr marL="45720" indent="0">
              <a:buNone/>
            </a:pPr>
            <a:r>
              <a:rPr lang="cs-CZ" dirty="0" smtClean="0"/>
              <a:t>KAŽDÉ  OBDOBÍ  MÁ  TŘI  MĚSÍCE , ROK  MÁ  TEDY  DOHROMADY  DVANÁCT  MĚSÍCŮ.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88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V  ZÁŘÍ  ZAČÍNÁ  ŠKOLA  A  V  ZÁŘÍ  ZAČÍNÁ  I  PODZIM.</a:t>
            </a:r>
          </a:p>
          <a:p>
            <a:r>
              <a:rPr lang="cs-CZ" dirty="0" smtClean="0"/>
              <a:t>PODZIMNÍ  MĚSÍCE JSOU : ZÁŘÍ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ŘÍJEN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LISTOPAD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3L8E10M2\MP900400815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64" y="1052737"/>
            <a:ext cx="3798986" cy="2531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6174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MĚSÍCE - ZÁŘÍ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ZÁŘÍ  JE  JEŠTĚ  OBVYKLE  MĚSÍC  S  LETNÍMI  TEPLOTAMI</a:t>
            </a:r>
          </a:p>
          <a:p>
            <a:r>
              <a:rPr lang="cs-CZ" dirty="0" smtClean="0"/>
              <a:t>ZAČÍNÁ  ŠKOLA</a:t>
            </a:r>
          </a:p>
          <a:p>
            <a:r>
              <a:rPr lang="cs-CZ" dirty="0" smtClean="0"/>
              <a:t>ZRAJE  OVOCE  A  ZELENINA</a:t>
            </a:r>
            <a:endParaRPr lang="cs-CZ" dirty="0"/>
          </a:p>
          <a:p>
            <a:r>
              <a:rPr lang="cs-CZ" dirty="0" smtClean="0"/>
              <a:t>CHODÍME  NA  HOUBY</a:t>
            </a:r>
          </a:p>
          <a:p>
            <a:r>
              <a:rPr lang="cs-CZ" smtClean="0"/>
              <a:t>KVETOU  PODZIMNÍ  KVĚTINY</a:t>
            </a:r>
            <a:endParaRPr lang="cs-CZ" dirty="0"/>
          </a:p>
        </p:txBody>
      </p:sp>
      <p:pic>
        <p:nvPicPr>
          <p:cNvPr id="2051" name="Picture 3" descr="C:\Users\Jarmilka\AppData\Local\Microsoft\Windows\Temporary Internet Files\Content.IE5\UE9XPF6Q\MP9004483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4107313" cy="348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DE4CGPLA\MP9004393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4804" y="1532186"/>
            <a:ext cx="1940744" cy="151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790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MĚSÍCE -  ŘÍJEN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TENTO  MĚSÍC  SE  POJMENOVAL  PODLE  JELENÍ  ŘÍJE</a:t>
            </a:r>
          </a:p>
          <a:p>
            <a:r>
              <a:rPr lang="cs-CZ" dirty="0" smtClean="0"/>
              <a:t>DNY  SE  KRÁTÍ  A  NOCI  SE  PRODLUŽUJÍ</a:t>
            </a:r>
          </a:p>
          <a:p>
            <a:r>
              <a:rPr lang="cs-CZ" dirty="0" smtClean="0"/>
              <a:t>ČASTO  PRŠÍ , FOUKÁ  VÍTR  A  JSOU  MLHY</a:t>
            </a:r>
            <a:endParaRPr lang="cs-CZ" dirty="0"/>
          </a:p>
        </p:txBody>
      </p:sp>
      <p:pic>
        <p:nvPicPr>
          <p:cNvPr id="3074" name="Picture 2" descr="C:\Users\Jarmilka\AppData\Local\Microsoft\Windows\Temporary Internet Files\Content.IE5\K0O7W0UI\MP900401079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57" y="764704"/>
            <a:ext cx="3845693" cy="3240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82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 MĚSÍCE  - LISTOPAD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NÁZEV  TOHOTO  MĚSÍCE  JE  SLOŽENÍM  DVOU  SLOV </a:t>
            </a:r>
            <a:r>
              <a:rPr lang="cs-CZ" dirty="0" smtClean="0">
                <a:solidFill>
                  <a:srgbClr val="FF0000"/>
                </a:solidFill>
              </a:rPr>
              <a:t>LISTÍ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PADÁ</a:t>
            </a:r>
            <a:r>
              <a:rPr lang="cs-CZ" dirty="0" smtClean="0"/>
              <a:t> A TO  JE  PRO  TENTO  MĚSÍC NEJCHARAKTERISTIČTĚJŠÍ.</a:t>
            </a:r>
          </a:p>
          <a:p>
            <a:r>
              <a:rPr lang="cs-CZ" dirty="0" smtClean="0"/>
              <a:t>V  TOMTO  MĚSÍCI  PANUJE  SYCHRAVÉ  A CHLADNÉ  POČASÍ.</a:t>
            </a:r>
          </a:p>
          <a:p>
            <a:r>
              <a:rPr lang="cs-CZ" dirty="0" smtClean="0"/>
              <a:t>ČASTO  PRŠÍ</a:t>
            </a:r>
            <a:endParaRPr lang="cs-CZ" dirty="0"/>
          </a:p>
        </p:txBody>
      </p:sp>
      <p:pic>
        <p:nvPicPr>
          <p:cNvPr id="4098" name="Picture 2" descr="C:\Users\Jarmilka\AppData\Local\Microsoft\Windows\Temporary Internet Files\Content.IE5\AM1I8PN9\MP9004067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2696"/>
            <a:ext cx="3871078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797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OPAKOVÁNÍ – PODTRHNI PASTELKOU NÁZVY PODZIMNÍCH MĚSÍCŮ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cs-CZ" sz="2800" dirty="0" smtClean="0"/>
              <a:t>LEDEN            BŘEZEN             SRPEN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r>
              <a:rPr lang="cs-CZ" sz="2800" dirty="0" smtClean="0"/>
              <a:t>LISTOPAD     PROSINEC            ZÁŘÍ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r>
              <a:rPr lang="cs-CZ" sz="2800" dirty="0" smtClean="0"/>
              <a:t>ÚNOR        DUBEN               KVĚTEN</a:t>
            </a:r>
          </a:p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r>
              <a:rPr lang="cs-CZ" sz="2800" dirty="0" smtClean="0"/>
              <a:t>ČERVENEC        ČERVEN         ŘÍJEN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92212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VĚT VHODNÁ SLOVA ZE ZÁVORKY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800" dirty="0" smtClean="0"/>
              <a:t>V  ZÁŘÍ  ZAČÍNÁ ------------------- .</a:t>
            </a:r>
          </a:p>
          <a:p>
            <a:pPr marL="45720" indent="0">
              <a:buNone/>
            </a:pPr>
            <a:r>
              <a:rPr lang="cs-CZ" sz="2800" dirty="0" smtClean="0"/>
              <a:t>ČASTO -------  A  FOUKÁ ------------ .</a:t>
            </a:r>
          </a:p>
          <a:p>
            <a:pPr marL="45720" indent="0">
              <a:buNone/>
            </a:pPr>
            <a:r>
              <a:rPr lang="cs-CZ" sz="2800" dirty="0" smtClean="0"/>
              <a:t>KVETOU  PODZIMNÍ  ------------- .</a:t>
            </a:r>
          </a:p>
          <a:p>
            <a:pPr marL="45720" indent="0">
              <a:buNone/>
            </a:pPr>
            <a:r>
              <a:rPr lang="cs-CZ" sz="2800" dirty="0" smtClean="0"/>
              <a:t>SKLÍZÍME  -----------  A  ------------- .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r>
              <a:rPr lang="cs-CZ" sz="2800" dirty="0" smtClean="0"/>
              <a:t>(podzim , prší , zelenina , ovoce , květiny , vítr)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7064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ŠKODA, E., </a:t>
            </a:r>
            <a:r>
              <a:rPr lang="cs-CZ" sz="4000" i="1" dirty="0" smtClean="0"/>
              <a:t>Přírodověda pro 4.ročník </a:t>
            </a:r>
            <a:r>
              <a:rPr lang="cs-CZ" sz="4000" i="1" dirty="0" err="1" smtClean="0"/>
              <a:t>ZvŠ</a:t>
            </a:r>
            <a:r>
              <a:rPr lang="cs-CZ" sz="4000" dirty="0" smtClean="0"/>
              <a:t>. 1. vyd. Praha: Parta s.r.o., 1994. ISBN 80-901709-1-9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1164</TotalTime>
  <Words>254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NÁZEV ŠKOLY: Střední odborné učiliště a Základní škola AUTOR: Bc. Jarmila Šneberková NÁZEV: VY_32_INOVACE_04_Podzim TÉMA SADY: Přírodověda DATUM: 11. 09. 2012 ČÍSLO PROJEKTU: CZ.1.07/1.4.00/21.0477</vt:lpstr>
      <vt:lpstr>ROČNÍ  OBDOBÍ</vt:lpstr>
      <vt:lpstr>PODZIM</vt:lpstr>
      <vt:lpstr>CHARAKTERISTIKA MĚSÍCE - ZÁŘÍ</vt:lpstr>
      <vt:lpstr>CHARAKTERISTIKA MĚSÍCE -  ŘÍJEN</vt:lpstr>
      <vt:lpstr>CHARAKTERISTIKA  MĚSÍCE  - LISTOPAD</vt:lpstr>
      <vt:lpstr>OPAKOVÁNÍ – PODTRHNI PASTELKOU NÁZVY PODZIMNÍCH MĚSÍCŮ</vt:lpstr>
      <vt:lpstr>DOPLŇ DO VĚT VHODNÁ SLOVA ZE ZÁVORKY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191</cp:revision>
  <dcterms:created xsi:type="dcterms:W3CDTF">2012-04-21T07:06:25Z</dcterms:created>
  <dcterms:modified xsi:type="dcterms:W3CDTF">2013-01-31T08:39:06Z</dcterms:modified>
</cp:coreProperties>
</file>