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5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wmf"/><Relationship Id="rId11" Type="http://schemas.microsoft.com/office/2007/relationships/hdphoto" Target="../media/hdphoto1.wdp"/><Relationship Id="rId5" Type="http://schemas.openxmlformats.org/officeDocument/2006/relationships/image" Target="../media/image6.wmf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27.wmf"/><Relationship Id="rId7" Type="http://schemas.openxmlformats.org/officeDocument/2006/relationships/image" Target="../media/image31.pn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11" Type="http://schemas.openxmlformats.org/officeDocument/2006/relationships/image" Target="../media/image35.wmf"/><Relationship Id="rId5" Type="http://schemas.openxmlformats.org/officeDocument/2006/relationships/image" Target="../media/image29.wmf"/><Relationship Id="rId10" Type="http://schemas.openxmlformats.org/officeDocument/2006/relationships/image" Target="../media/image34.wmf"/><Relationship Id="rId4" Type="http://schemas.openxmlformats.org/officeDocument/2006/relationships/image" Target="../media/image28.wmf"/><Relationship Id="rId9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VY_32_INOVACE_06_Zelenina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29. 09. </a:t>
            </a:r>
            <a:r>
              <a:rPr lang="cs-CZ" sz="2800" smtClean="0"/>
              <a:t>2012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ZELENINA  JE  V  POTRAVĚ  DŮLEŽITÝM  ZDROJEM  VITAMÍNŮ , MINERÁLŮ  ,  VLÁKNINY. NĚKTERÉ  JEJÍ  DRUHY  SE  VYUŽÍVAJÍ  I  JAKO  KOŘENÍ.</a:t>
            </a:r>
          </a:p>
          <a:p>
            <a:r>
              <a:rPr lang="cs-CZ" dirty="0" smtClean="0"/>
              <a:t>SKLÍZÍME  JI OD  LÉTA  DO  PODZIMU  NA  ZAHRADĚ , VE  SKLENÍKU  A  NA  POLI.</a:t>
            </a:r>
          </a:p>
          <a:p>
            <a:r>
              <a:rPr lang="cs-CZ" dirty="0" smtClean="0"/>
              <a:t>DĚLÍME  JI  PODLE  ČÁSTÍ , KTERÉ  KONZUMUJEME  NA :</a:t>
            </a:r>
          </a:p>
          <a:p>
            <a:pPr marL="45720" indent="0">
              <a:buNone/>
            </a:pPr>
            <a:r>
              <a:rPr lang="cs-CZ" dirty="0" smtClean="0"/>
              <a:t>         - PLODOVOU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- KOŘENOVOU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- LISTOVOU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- LUSKOVOU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- CIBULOVOU 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- KOŠŤÁLOVOU            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VBKTO2P6\MC90044187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04864"/>
            <a:ext cx="2807106" cy="195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25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Zelenina  plodová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Okurka</a:t>
            </a:r>
          </a:p>
          <a:p>
            <a:r>
              <a:rPr lang="cs-CZ" dirty="0" smtClean="0"/>
              <a:t>Rajče</a:t>
            </a:r>
          </a:p>
          <a:p>
            <a:r>
              <a:rPr lang="cs-CZ" dirty="0" smtClean="0"/>
              <a:t>Lilek</a:t>
            </a:r>
          </a:p>
          <a:p>
            <a:r>
              <a:rPr lang="cs-CZ" dirty="0" smtClean="0"/>
              <a:t>Meloun</a:t>
            </a:r>
          </a:p>
          <a:p>
            <a:r>
              <a:rPr lang="cs-CZ" dirty="0" smtClean="0"/>
              <a:t>Paprika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Zelenina  kořenová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631351" y="1355645"/>
            <a:ext cx="3346704" cy="2743200"/>
          </a:xfrm>
        </p:spPr>
        <p:txBody>
          <a:bodyPr/>
          <a:lstStyle/>
          <a:p>
            <a:r>
              <a:rPr lang="cs-CZ" dirty="0" smtClean="0"/>
              <a:t>Mrkev</a:t>
            </a:r>
          </a:p>
          <a:p>
            <a:r>
              <a:rPr lang="cs-CZ" dirty="0" smtClean="0"/>
              <a:t>Řepa</a:t>
            </a:r>
          </a:p>
          <a:p>
            <a:r>
              <a:rPr lang="cs-CZ" dirty="0" smtClean="0"/>
              <a:t>Celer</a:t>
            </a:r>
          </a:p>
          <a:p>
            <a:r>
              <a:rPr lang="cs-CZ" dirty="0" smtClean="0"/>
              <a:t>Ředkvička</a:t>
            </a:r>
          </a:p>
          <a:p>
            <a:r>
              <a:rPr lang="cs-CZ" dirty="0" smtClean="0"/>
              <a:t>Petržel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– plodová , kořenová</a:t>
            </a:r>
            <a:endParaRPr lang="cs-CZ" dirty="0"/>
          </a:p>
        </p:txBody>
      </p:sp>
      <p:pic>
        <p:nvPicPr>
          <p:cNvPr id="2050" name="Picture 2" descr="C:\Users\Jarmilka\AppData\Local\Microsoft\Windows\Temporary Internet Files\Content.IE5\AM1I8PN9\MC9001124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501008"/>
            <a:ext cx="1167303" cy="78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K0O7W0UI\MC90044178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216" y="1196752"/>
            <a:ext cx="891692" cy="89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rmilka\AppData\Local\Microsoft\Windows\Temporary Internet Files\Content.IE5\S7687CZ2\MC90044178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157" y="2120580"/>
            <a:ext cx="928117" cy="92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rmilka\AppData\Local\Microsoft\Windows\Temporary Internet Files\Content.IE5\VBKTO2P6\MC9003362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911" y="3281684"/>
            <a:ext cx="1480478" cy="121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rmilka\AppData\Local\Microsoft\Windows\Temporary Internet Files\Content.IE5\VBKTO2P6\MC90020830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274" y="2172253"/>
            <a:ext cx="1173800" cy="110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rmilka\AppData\Local\Microsoft\Windows\Temporary Internet Files\Content.IE5\AM1I8PN9\MC90044178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87" y="3048697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rmilka\AppData\Local\Microsoft\Windows\Temporary Internet Files\Content.IE5\S7687CZ2\MC90008826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196752"/>
            <a:ext cx="1558405" cy="166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Jarmilka\AppData\Local\Microsoft\Windows\Temporary Internet Files\Content.IE5\K0O7W0UI\MC90024612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31" y="2822009"/>
            <a:ext cx="1423714" cy="186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Jarmilka\AppData\Local\Microsoft\Windows\Temporary Internet Files\Content.IE5\AM1I8PN9\MP90038789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488" y="1378827"/>
            <a:ext cx="182880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96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Zelenina  listová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1314472" y="1340768"/>
            <a:ext cx="3346704" cy="2743200"/>
          </a:xfrm>
        </p:spPr>
        <p:txBody>
          <a:bodyPr/>
          <a:lstStyle/>
          <a:p>
            <a:r>
              <a:rPr lang="cs-CZ" dirty="0" smtClean="0"/>
              <a:t>Salát</a:t>
            </a:r>
          </a:p>
          <a:p>
            <a:r>
              <a:rPr lang="cs-CZ" dirty="0" smtClean="0"/>
              <a:t>Čínské zelí</a:t>
            </a:r>
          </a:p>
          <a:p>
            <a:r>
              <a:rPr lang="cs-CZ" dirty="0" smtClean="0"/>
              <a:t>Špenát</a:t>
            </a:r>
          </a:p>
          <a:p>
            <a:r>
              <a:rPr lang="cs-CZ" dirty="0" smtClean="0"/>
              <a:t>Chřest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Zelenina  lusková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Hrách</a:t>
            </a:r>
          </a:p>
          <a:p>
            <a:r>
              <a:rPr lang="cs-CZ" dirty="0" smtClean="0"/>
              <a:t>Fazole</a:t>
            </a:r>
          </a:p>
          <a:p>
            <a:r>
              <a:rPr lang="cs-CZ" dirty="0" smtClean="0"/>
              <a:t>Čočka</a:t>
            </a:r>
          </a:p>
          <a:p>
            <a:r>
              <a:rPr lang="cs-CZ" dirty="0" smtClean="0"/>
              <a:t>Sója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– listová , lusková</a:t>
            </a:r>
            <a:endParaRPr lang="cs-CZ" dirty="0"/>
          </a:p>
        </p:txBody>
      </p:sp>
      <p:pic>
        <p:nvPicPr>
          <p:cNvPr id="3074" name="Picture 2" descr="C:\Users\Jarmilka\AppData\Local\Microsoft\Windows\Temporary Internet Files\Content.IE5\S7687CZ2\MC9004301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1187279" cy="93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rmilka\AppData\Local\Microsoft\Windows\Temporary Internet Files\Content.IE5\VBKTO2P6\MC9003313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463" y="2446339"/>
            <a:ext cx="1448999" cy="141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rmilka\AppData\Local\Microsoft\Windows\Temporary Internet Files\Content.IE5\AM1I8PN9\MC9003470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60" y="3153694"/>
            <a:ext cx="1874837" cy="87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rmilka\AppData\Local\Microsoft\Windows\Temporary Internet Files\Content.IE5\VBKTO2P6\MC9003448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481" y="3084560"/>
            <a:ext cx="1727101" cy="46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rmilka\AppData\Local\Microsoft\Windows\Temporary Internet Files\Content.IE5\S7687CZ2\MC9003314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032" y="1352629"/>
            <a:ext cx="1195299" cy="130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57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Zelenina  cibulová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1156447" y="1432196"/>
            <a:ext cx="3346704" cy="2743200"/>
          </a:xfrm>
        </p:spPr>
        <p:txBody>
          <a:bodyPr/>
          <a:lstStyle/>
          <a:p>
            <a:r>
              <a:rPr lang="cs-CZ" dirty="0" smtClean="0"/>
              <a:t>Cibule</a:t>
            </a:r>
          </a:p>
          <a:p>
            <a:r>
              <a:rPr lang="cs-CZ" dirty="0" smtClean="0"/>
              <a:t>Česnek</a:t>
            </a:r>
          </a:p>
          <a:p>
            <a:r>
              <a:rPr lang="cs-CZ" dirty="0" smtClean="0"/>
              <a:t>Pórek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Zelenina  košťálová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644008" y="1268760"/>
            <a:ext cx="3346704" cy="2743200"/>
          </a:xfrm>
        </p:spPr>
        <p:txBody>
          <a:bodyPr/>
          <a:lstStyle/>
          <a:p>
            <a:r>
              <a:rPr lang="cs-CZ" dirty="0" smtClean="0"/>
              <a:t>Zelí</a:t>
            </a:r>
          </a:p>
          <a:p>
            <a:r>
              <a:rPr lang="cs-CZ" dirty="0" smtClean="0"/>
              <a:t>Kapusta</a:t>
            </a:r>
          </a:p>
          <a:p>
            <a:r>
              <a:rPr lang="cs-CZ" dirty="0" smtClean="0"/>
              <a:t>Květák</a:t>
            </a:r>
          </a:p>
          <a:p>
            <a:r>
              <a:rPr lang="cs-CZ" dirty="0" smtClean="0"/>
              <a:t>Brokolice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– cibulová , košťálová</a:t>
            </a:r>
            <a:endParaRPr lang="cs-CZ" dirty="0"/>
          </a:p>
        </p:txBody>
      </p:sp>
      <p:pic>
        <p:nvPicPr>
          <p:cNvPr id="4098" name="Picture 2" descr="C:\Users\Jarmilka\AppData\Local\Microsoft\Windows\Temporary Internet Files\Content.IE5\K0O7W0UI\MC9000883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68760"/>
            <a:ext cx="2013235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armilka\AppData\Local\Microsoft\Windows\Temporary Internet Files\Content.IE5\AM1I8PN9\MC9002461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20888"/>
            <a:ext cx="1214371" cy="146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rmilka\AppData\Local\Microsoft\Windows\Temporary Internet Files\Content.IE5\UE9XPF6Q\MC9004118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031" y="2619437"/>
            <a:ext cx="1417380" cy="137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rmilka\AppData\Local\Microsoft\Windows\Temporary Internet Files\Content.IE5\VBKTO2P6\MC9002155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852936"/>
            <a:ext cx="1240365" cy="10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Jarmilka\AppData\Local\Microsoft\Windows\Temporary Internet Files\Content.IE5\S7687CZ2\MC90021536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268760"/>
            <a:ext cx="1404879" cy="115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armilka\AppData\Local\Microsoft\Windows\Temporary Internet Files\Content.IE5\3L8E10M2\MC9003312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04286"/>
            <a:ext cx="1352203" cy="1333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KOŘENÍ  TAKÉ  ŘADÍME  MEZI  ZELENINU např. :</a:t>
            </a:r>
          </a:p>
          <a:p>
            <a:r>
              <a:rPr lang="cs-CZ" dirty="0" smtClean="0"/>
              <a:t>Kmín</a:t>
            </a:r>
          </a:p>
          <a:p>
            <a:r>
              <a:rPr lang="cs-CZ" dirty="0" smtClean="0"/>
              <a:t>Kopr</a:t>
            </a:r>
          </a:p>
          <a:p>
            <a:r>
              <a:rPr lang="cs-CZ" dirty="0" smtClean="0"/>
              <a:t>Majoránka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5122" name="Picture 2" descr="C:\Users\Jarmilka\AppData\Local\Microsoft\Windows\Temporary Internet Files\Content.IE5\K0O7W0UI\MC9003830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68760"/>
            <a:ext cx="1812925" cy="158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Jarmilka\AppData\Local\Microsoft\Windows\Temporary Internet Files\Content.IE5\KJ2P3ECK\MC9000301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1570038"/>
            <a:ext cx="957263" cy="169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armilka\AppData\Local\Microsoft\Windows\Temporary Internet Files\Content.IE5\K0O7W0UI\MP90021612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68960"/>
            <a:ext cx="3282665" cy="2188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94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 </a:t>
            </a:r>
            <a:r>
              <a:rPr lang="cs-CZ" dirty="0" smtClean="0">
                <a:solidFill>
                  <a:srgbClr val="FF0000"/>
                </a:solidFill>
              </a:rPr>
              <a:t>červeného</a:t>
            </a:r>
            <a:r>
              <a:rPr lang="cs-CZ" dirty="0" smtClean="0"/>
              <a:t> kroužku dej ovoce , do</a:t>
            </a:r>
            <a:r>
              <a:rPr lang="cs-CZ" dirty="0" smtClean="0">
                <a:solidFill>
                  <a:srgbClr val="00B050"/>
                </a:solidFill>
              </a:rPr>
              <a:t> zeleného </a:t>
            </a:r>
            <a:r>
              <a:rPr lang="cs-CZ" dirty="0" smtClean="0"/>
              <a:t>zeleninu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C:\Users\Jarmilka\AppData\Local\Microsoft\Windows\Temporary Internet Files\Content.IE5\UE9XPF6Q\MC9001124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36712"/>
            <a:ext cx="1251074" cy="985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Jarmilka\AppData\Local\Microsoft\Windows\Temporary Internet Files\Content.IE5\KJ2P3ECK\MC9000237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56992"/>
            <a:ext cx="939213" cy="94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Jarmilka\AppData\Local\Microsoft\Windows\Temporary Internet Files\Content.IE5\3L8E10M2\MC9003312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248" y="836712"/>
            <a:ext cx="1065315" cy="7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Jarmilka\AppData\Local\Microsoft\Windows\Temporary Internet Files\Content.IE5\VBKTO2P6\MC9001935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997" y="1391883"/>
            <a:ext cx="769502" cy="57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Jarmilka\AppData\Local\Microsoft\Windows\Temporary Internet Files\Content.IE5\S7687CZ2\MC90008830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509325"/>
            <a:ext cx="1338626" cy="58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Jarmilka\AppData\Local\Microsoft\Windows\Temporary Internet Files\Content.IE5\KJ2P3ECK\MC900441708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864" y="3095173"/>
            <a:ext cx="1010269" cy="1010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Jarmilka\AppData\Local\Microsoft\Windows\Temporary Internet Files\Content.IE5\3L8E10M2\MC9003312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698" y="2068682"/>
            <a:ext cx="932299" cy="73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Jarmilka\AppData\Local\Microsoft\Windows\Temporary Internet Files\Content.IE5\S7687CZ2\MC900441719[2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17529"/>
            <a:ext cx="1104603" cy="110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Jarmilka\AppData\Local\Microsoft\Windows\Temporary Internet Files\Content.IE5\DE4CGPLA\MC90008838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90213"/>
            <a:ext cx="861418" cy="93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Jarmilka\AppData\Local\Microsoft\Windows\Temporary Internet Files\Content.IE5\K0O7W0UI\MC90019352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333" y="3002182"/>
            <a:ext cx="1817235" cy="134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0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ŠKODA, E., </a:t>
            </a:r>
            <a:r>
              <a:rPr lang="cs-CZ" sz="4000" i="1" dirty="0" smtClean="0"/>
              <a:t>Přírodověda pro 4.ročník </a:t>
            </a:r>
            <a:r>
              <a:rPr lang="cs-CZ" sz="4000" i="1" dirty="0" err="1" smtClean="0"/>
              <a:t>ZvŠ</a:t>
            </a:r>
            <a:r>
              <a:rPr lang="cs-CZ" sz="4000" dirty="0" smtClean="0"/>
              <a:t>. 1. vyd. Praha: Parta s.r.o., 1994. ISBN 80-901709-1-9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1289</TotalTime>
  <Words>195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NÁZEV ŠKOLY: Střední odborné učiliště a Základní škola AUTOR: Bc. Jarmila Šneberková NÁZEV: VY_32_INOVACE_06_Zelenina TÉMA SADY: Přírodověda DATUM: 29. 09. 2012 ČÍSLO PROJEKTU: CZ.1.07/1.4.00/21.0477</vt:lpstr>
      <vt:lpstr>ZELENINA</vt:lpstr>
      <vt:lpstr>ZELENINA – plodová , kořenová</vt:lpstr>
      <vt:lpstr>ZELENINA – listová , lusková</vt:lpstr>
      <vt:lpstr>ZELENINA – cibulová , košťálová</vt:lpstr>
      <vt:lpstr>KOŘENÍ</vt:lpstr>
      <vt:lpstr>Do červeného kroužku dej ovoce , do zeleného zeleninu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206</cp:revision>
  <dcterms:created xsi:type="dcterms:W3CDTF">2012-04-21T07:06:25Z</dcterms:created>
  <dcterms:modified xsi:type="dcterms:W3CDTF">2013-01-31T08:39:28Z</dcterms:modified>
</cp:coreProperties>
</file>