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5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15.pn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VY_32_INOVACE_08_Zvířata domácí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10. 10. </a:t>
            </a:r>
            <a:r>
              <a:rPr lang="cs-CZ" sz="2800" smtClean="0"/>
              <a:t>2012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ZVÍŘATA  DOMÁCÍ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  lidských  obydlích  a  jejich  okolí  se  vyskytuje  řada  živočichů</a:t>
            </a:r>
          </a:p>
          <a:p>
            <a:r>
              <a:rPr lang="cs-CZ" dirty="0" smtClean="0"/>
              <a:t>Některé  z  nich  člověk  využívá  jako  zdroj  potravy  nebo  ke  své  činnosti , jiné  chová  pro  potěšení</a:t>
            </a:r>
          </a:p>
          <a:p>
            <a:r>
              <a:rPr lang="cs-CZ" dirty="0" smtClean="0"/>
              <a:t>Zvířatům , která  žijí  v  blízkosti  lidských  obydlí  se  říká  </a:t>
            </a:r>
            <a:r>
              <a:rPr lang="cs-CZ" dirty="0" smtClean="0">
                <a:solidFill>
                  <a:srgbClr val="FF0000"/>
                </a:solidFill>
              </a:rPr>
              <a:t>domácí</a:t>
            </a:r>
          </a:p>
          <a:p>
            <a:r>
              <a:rPr lang="cs-CZ" dirty="0" smtClean="0"/>
              <a:t>Rozdělujeme  je  na :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dirty="0" smtClean="0">
                <a:solidFill>
                  <a:schemeClr val="accent2"/>
                </a:solidFill>
              </a:rPr>
              <a:t>hospodářská</a:t>
            </a:r>
            <a:r>
              <a:rPr lang="cs-CZ" dirty="0" smtClean="0"/>
              <a:t> – chováme  pro  užitek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dirty="0" smtClean="0">
                <a:solidFill>
                  <a:schemeClr val="accent2"/>
                </a:solidFill>
              </a:rPr>
              <a:t>domácí  mazlíčci </a:t>
            </a:r>
            <a:r>
              <a:rPr lang="cs-CZ" dirty="0" smtClean="0"/>
              <a:t>– chováme  pro  radost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67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Hospodářská  zvířata - ptáci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4130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Jednotlivé  druhy  domácích  ptáků  nazýváme  souhrnně  drůbež</a:t>
            </a:r>
          </a:p>
          <a:p>
            <a:r>
              <a:rPr lang="cs-CZ" dirty="0" smtClean="0"/>
              <a:t>Chováme  je  pro  maso , vejce , peří</a:t>
            </a:r>
          </a:p>
          <a:p>
            <a:r>
              <a:rPr lang="cs-CZ" dirty="0" smtClean="0"/>
              <a:t>Jednotlivé  druhy :</a:t>
            </a:r>
          </a:p>
          <a:p>
            <a:pPr marL="82296" indent="0">
              <a:buNone/>
            </a:pP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kur domácí </a:t>
            </a:r>
            <a:r>
              <a:rPr lang="cs-CZ" dirty="0" smtClean="0"/>
              <a:t>– kohout , slepice , kuře</a:t>
            </a:r>
          </a:p>
          <a:p>
            <a:pPr marL="82296" indent="0">
              <a:buNone/>
            </a:pP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kachna</a:t>
            </a:r>
            <a:r>
              <a:rPr lang="cs-CZ" dirty="0" smtClean="0"/>
              <a:t>-kačer , kachně</a:t>
            </a:r>
            <a:endParaRPr lang="cs-CZ" dirty="0" smtClean="0">
              <a:solidFill>
                <a:schemeClr val="accent2"/>
              </a:solidFill>
            </a:endParaRPr>
          </a:p>
          <a:p>
            <a:pPr marL="82296" indent="0">
              <a:buNone/>
            </a:pP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husa</a:t>
            </a:r>
            <a:r>
              <a:rPr lang="cs-CZ" dirty="0" smtClean="0"/>
              <a:t>-houser , house</a:t>
            </a:r>
            <a:endParaRPr lang="cs-CZ" dirty="0">
              <a:solidFill>
                <a:schemeClr val="accent2"/>
              </a:solidFill>
            </a:endParaRPr>
          </a:p>
        </p:txBody>
      </p:sp>
      <p:pic>
        <p:nvPicPr>
          <p:cNvPr id="1026" name="Picture 2" descr="C:\Users\Jarmilka\AppData\Local\Microsoft\Windows\Temporary Internet Files\Content.IE5\KJ2P3ECK\MC9002004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64196"/>
            <a:ext cx="1139600" cy="11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rmilka\AppData\Local\Microsoft\Windows\Temporary Internet Files\Content.IE5\UE9XPF6Q\MC9001503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784" y="2211908"/>
            <a:ext cx="1790700" cy="111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rmilka\AppData\Local\Microsoft\Windows\Temporary Internet Files\Content.IE5\VBKTO2P6\MC9004046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698" y="3330006"/>
            <a:ext cx="935038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rmilka\AppData\Local\Microsoft\Windows\Temporary Internet Files\Content.IE5\3L8E10M2\MP90043183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25144"/>
            <a:ext cx="1322460" cy="132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rmilka\AppData\Local\Microsoft\Windows\Temporary Internet Files\Content.IE5\UE9XPF6Q\MC9000839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78" y="4149156"/>
            <a:ext cx="2060757" cy="1678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Hospodářská  zvířata - savci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31640" y="1524000"/>
            <a:ext cx="3761568" cy="4353272"/>
          </a:xfrm>
        </p:spPr>
        <p:txBody>
          <a:bodyPr>
            <a:normAutofit fontScale="85000"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Chováme  pro  užitek  i  pro  práci</a:t>
            </a:r>
          </a:p>
          <a:p>
            <a:r>
              <a:rPr lang="cs-CZ" dirty="0" smtClean="0"/>
              <a:t>Chovají  se  pro  maso , mléko , kůži , vlnu</a:t>
            </a:r>
          </a:p>
          <a:p>
            <a:r>
              <a:rPr lang="cs-CZ" dirty="0" smtClean="0"/>
              <a:t>Patří  sem :</a:t>
            </a:r>
          </a:p>
          <a:p>
            <a:pPr marL="82296" indent="0">
              <a:buNone/>
            </a:pP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prase</a:t>
            </a:r>
            <a:r>
              <a:rPr lang="cs-CZ" dirty="0" smtClean="0"/>
              <a:t>-kanec , prasnice , sele</a:t>
            </a:r>
          </a:p>
          <a:p>
            <a:pPr marL="82296" indent="0">
              <a:buNone/>
            </a:pP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tur</a:t>
            </a:r>
            <a:r>
              <a:rPr lang="cs-CZ" dirty="0" smtClean="0"/>
              <a:t>-býk , kráva , tele</a:t>
            </a:r>
          </a:p>
          <a:p>
            <a:pPr marL="82296" indent="0">
              <a:buNone/>
            </a:pP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ovce</a:t>
            </a:r>
            <a:r>
              <a:rPr lang="cs-CZ" dirty="0" smtClean="0"/>
              <a:t>-beran , jehně</a:t>
            </a:r>
          </a:p>
          <a:p>
            <a:pPr marL="82296" indent="0">
              <a:buNone/>
            </a:pP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kůň</a:t>
            </a:r>
            <a:r>
              <a:rPr lang="cs-CZ" dirty="0" smtClean="0"/>
              <a:t>-hřebec , klisna , hříbě</a:t>
            </a:r>
          </a:p>
          <a:p>
            <a:pPr marL="82296" indent="0">
              <a:buNone/>
            </a:pP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koza</a:t>
            </a:r>
            <a:r>
              <a:rPr lang="cs-CZ" dirty="0" smtClean="0"/>
              <a:t>-kozel , kůzle</a:t>
            </a:r>
          </a:p>
          <a:p>
            <a:pPr marL="82296" indent="0">
              <a:buNone/>
            </a:pP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králík</a:t>
            </a:r>
            <a:endParaRPr lang="cs-CZ" dirty="0">
              <a:solidFill>
                <a:schemeClr val="accent2"/>
              </a:solidFill>
            </a:endParaRPr>
          </a:p>
        </p:txBody>
      </p:sp>
      <p:pic>
        <p:nvPicPr>
          <p:cNvPr id="2050" name="Picture 2" descr="C:\Users\Jarmilka\AppData\Local\Microsoft\Windows\Temporary Internet Files\Content.IE5\AM1I8PN9\MC9000269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1836738" cy="104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rmilka\AppData\Local\Microsoft\Windows\Temporary Internet Files\Content.IE5\UE9XPF6Q\MC9002972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526272"/>
            <a:ext cx="1778000" cy="105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rmilka\AppData\Local\Microsoft\Windows\Temporary Internet Files\Content.IE5\AM1I8PN9\MC9003190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932" y="3103563"/>
            <a:ext cx="1505285" cy="133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rmilka\AppData\Local\Microsoft\Windows\Temporary Internet Files\Content.IE5\S7687CZ2\MP90026292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003" y="2748207"/>
            <a:ext cx="1146290" cy="169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rmilka\AppData\Local\Microsoft\Windows\Temporary Internet Files\Content.IE5\3L8E10M2\MC90032445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653136"/>
            <a:ext cx="1302282" cy="131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rmilka\AppData\Local\Microsoft\Windows\Temporary Internet Files\Content.IE5\VBKTO2P6\MP90043094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487877"/>
            <a:ext cx="2060057" cy="136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24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Zvířata  chovaná  pro  radost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92080" y="1484784"/>
            <a:ext cx="3657600" cy="466344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Zvířata chováme v :</a:t>
            </a:r>
          </a:p>
          <a:p>
            <a:pPr marL="82296" indent="0">
              <a:buNone/>
            </a:pPr>
            <a:r>
              <a:rPr lang="cs-CZ" dirty="0" smtClean="0"/>
              <a:t>-akváriích – rybičky</a:t>
            </a:r>
          </a:p>
          <a:p>
            <a:pPr marL="82296" indent="0">
              <a:buNone/>
            </a:pPr>
            <a:r>
              <a:rPr lang="cs-CZ" dirty="0" smtClean="0"/>
              <a:t>-teráriích – hady ,želvy</a:t>
            </a:r>
          </a:p>
          <a:p>
            <a:pPr marL="82296" indent="0">
              <a:buNone/>
            </a:pPr>
            <a:r>
              <a:rPr lang="cs-CZ" dirty="0" smtClean="0"/>
              <a:t>-klecích – papoušky , křečky , morčata , </a:t>
            </a:r>
            <a:r>
              <a:rPr lang="cs-CZ" dirty="0" err="1" smtClean="0"/>
              <a:t>pískomily</a:t>
            </a:r>
            <a:endParaRPr lang="cs-CZ" dirty="0" smtClean="0"/>
          </a:p>
          <a:p>
            <a:pPr marL="82296" indent="0">
              <a:buNone/>
            </a:pPr>
            <a:r>
              <a:rPr lang="cs-CZ" dirty="0" smtClean="0"/>
              <a:t>-okolo domu nebo v bytě – psy  a  kočky</a:t>
            </a:r>
          </a:p>
          <a:p>
            <a:r>
              <a:rPr lang="cs-CZ" dirty="0" smtClean="0"/>
              <a:t>Kočka  a  pes  patří  k  nejoblíbenějším  společníkům  člověka</a:t>
            </a:r>
          </a:p>
          <a:p>
            <a:pPr marL="82296" indent="0">
              <a:buNone/>
            </a:pPr>
            <a:endParaRPr lang="cs-CZ" dirty="0"/>
          </a:p>
        </p:txBody>
      </p:sp>
      <p:pic>
        <p:nvPicPr>
          <p:cNvPr id="3074" name="Picture 2" descr="C:\Users\Jarmilka\AppData\Local\Microsoft\Windows\Temporary Internet Files\Content.IE5\S7687CZ2\MP9004243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80728"/>
            <a:ext cx="179555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armilka\AppData\Local\Microsoft\Windows\Temporary Internet Files\Content.IE5\S7687CZ2\MP9004448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20688"/>
            <a:ext cx="2528206" cy="331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armilka\AppData\Local\Microsoft\Windows\Temporary Internet Files\Content.IE5\UE9XPF6Q\MP90040660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56" y="2944481"/>
            <a:ext cx="2081213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rmilka\AppData\Local\Microsoft\Windows\Temporary Internet Files\Content.IE5\VBKTO2P6\MC900438046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09448"/>
            <a:ext cx="1967259" cy="196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armilka\AppData\Local\Microsoft\Windows\Temporary Internet Files\Content.IE5\VBKTO2P6\MP90042774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469" y="5013176"/>
            <a:ext cx="1196372" cy="119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78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 ke  každému  zvířeti , jaký  je  z něj  užitek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endParaRPr lang="cs-CZ" dirty="0" smtClean="0"/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-----------------------------</a:t>
            </a:r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-----------------------------</a:t>
            </a:r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r>
              <a:rPr lang="cs-CZ" dirty="0" smtClean="0"/>
              <a:t>                              -----------------------------</a:t>
            </a:r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r>
              <a:rPr lang="cs-CZ" dirty="0" smtClean="0"/>
              <a:t>                              -----------------------------</a:t>
            </a:r>
          </a:p>
        </p:txBody>
      </p:sp>
      <p:pic>
        <p:nvPicPr>
          <p:cNvPr id="4099" name="Picture 3" descr="C:\Users\Jarmilka\AppData\Local\Microsoft\Windows\Temporary Internet Files\Content.IE5\KJ2P3ECK\MP9002628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0"/>
            <a:ext cx="162018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armilka\AppData\Local\Microsoft\Windows\Temporary Internet Files\Content.IE5\3L8E10M2\MP9004317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346" y="2739627"/>
            <a:ext cx="1680751" cy="111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armilka\AppData\Local\Microsoft\Windows\Temporary Internet Files\Content.IE5\DE4CGPLA\MP90018049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346" y="3937221"/>
            <a:ext cx="1683829" cy="1105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Jarmilka\AppData\Local\Microsoft\Windows\Temporary Internet Files\Content.IE5\DE4CGPLA\MP9004318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346" y="5121777"/>
            <a:ext cx="1272529" cy="127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35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 samici  se  samcem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Kohout</a:t>
            </a:r>
          </a:p>
          <a:p>
            <a:endParaRPr lang="cs-CZ" dirty="0" smtClean="0"/>
          </a:p>
          <a:p>
            <a:r>
              <a:rPr lang="cs-CZ" dirty="0" smtClean="0"/>
              <a:t>Hřebec</a:t>
            </a:r>
          </a:p>
          <a:p>
            <a:endParaRPr lang="cs-CZ" dirty="0"/>
          </a:p>
          <a:p>
            <a:r>
              <a:rPr lang="cs-CZ" dirty="0" smtClean="0"/>
              <a:t>Býk</a:t>
            </a:r>
          </a:p>
          <a:p>
            <a:endParaRPr lang="cs-CZ" dirty="0"/>
          </a:p>
          <a:p>
            <a:r>
              <a:rPr lang="cs-CZ" dirty="0" smtClean="0"/>
              <a:t>Kačer</a:t>
            </a:r>
          </a:p>
          <a:p>
            <a:endParaRPr lang="cs-CZ" dirty="0"/>
          </a:p>
          <a:p>
            <a:r>
              <a:rPr lang="cs-CZ" dirty="0" smtClean="0"/>
              <a:t>Kocour</a:t>
            </a:r>
          </a:p>
          <a:p>
            <a:endParaRPr lang="cs-CZ" dirty="0"/>
          </a:p>
          <a:p>
            <a:r>
              <a:rPr lang="cs-CZ" dirty="0" smtClean="0"/>
              <a:t>Beran</a:t>
            </a:r>
          </a:p>
          <a:p>
            <a:endParaRPr lang="cs-CZ" dirty="0"/>
          </a:p>
          <a:p>
            <a:r>
              <a:rPr lang="cs-CZ" dirty="0" smtClean="0"/>
              <a:t>Kozel</a:t>
            </a:r>
          </a:p>
          <a:p>
            <a:pPr marL="82296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Koza</a:t>
            </a:r>
          </a:p>
          <a:p>
            <a:endParaRPr lang="cs-CZ" dirty="0"/>
          </a:p>
          <a:p>
            <a:r>
              <a:rPr lang="cs-CZ" dirty="0" smtClean="0"/>
              <a:t>Ovce</a:t>
            </a:r>
          </a:p>
          <a:p>
            <a:endParaRPr lang="cs-CZ" dirty="0"/>
          </a:p>
          <a:p>
            <a:r>
              <a:rPr lang="cs-CZ" dirty="0" smtClean="0"/>
              <a:t>Slepice</a:t>
            </a:r>
          </a:p>
          <a:p>
            <a:endParaRPr lang="cs-CZ" dirty="0"/>
          </a:p>
          <a:p>
            <a:r>
              <a:rPr lang="cs-CZ" dirty="0" smtClean="0"/>
              <a:t>Kočka</a:t>
            </a:r>
          </a:p>
          <a:p>
            <a:endParaRPr lang="cs-CZ" dirty="0"/>
          </a:p>
          <a:p>
            <a:r>
              <a:rPr lang="cs-CZ" dirty="0" smtClean="0"/>
              <a:t>Kobyla</a:t>
            </a:r>
          </a:p>
          <a:p>
            <a:endParaRPr lang="cs-CZ" dirty="0"/>
          </a:p>
          <a:p>
            <a:r>
              <a:rPr lang="cs-CZ" dirty="0" smtClean="0"/>
              <a:t>Kráva</a:t>
            </a:r>
          </a:p>
          <a:p>
            <a:endParaRPr lang="cs-CZ" dirty="0"/>
          </a:p>
          <a:p>
            <a:r>
              <a:rPr lang="cs-CZ" dirty="0" smtClean="0"/>
              <a:t>Kachna</a:t>
            </a:r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352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r>
              <a:rPr lang="cs-CZ" sz="4000" dirty="0" smtClean="0"/>
              <a:t>ŠKODA, E., </a:t>
            </a:r>
            <a:r>
              <a:rPr lang="cs-CZ" sz="4000" i="1" dirty="0" smtClean="0"/>
              <a:t>Přírodověda pro 4.ročník </a:t>
            </a:r>
            <a:r>
              <a:rPr lang="cs-CZ" sz="4000" i="1" dirty="0" err="1" smtClean="0"/>
              <a:t>ZvŠ</a:t>
            </a:r>
            <a:r>
              <a:rPr lang="cs-CZ" sz="4000" dirty="0" smtClean="0"/>
              <a:t>. 1. vyd. Praha: Parta s.r.o., 1994. ISBN 80-901709-1-9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1374</TotalTime>
  <Words>288</Words>
  <Application>Microsoft Office PowerPoint</Application>
  <PresentationFormat>Předvádění na obrazovce (4:3)</PresentationFormat>
  <Paragraphs>73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NÁZEV ŠKOLY: Střední odborné učiliště a Základní škola AUTOR: Bc. Jarmila Šneberková NÁZEV: VY_32_INOVACE_08_Zvířata domácí TÉMA SADY: Přírodověda DATUM: 10. 10. 2012 ČÍSLO PROJEKTU: CZ.1.07/1.4.00/21.0477</vt:lpstr>
      <vt:lpstr>ZVÍŘATA  DOMÁCÍ</vt:lpstr>
      <vt:lpstr>Hospodářská  zvířata - ptáci</vt:lpstr>
      <vt:lpstr>Hospodářská  zvířata - savci</vt:lpstr>
      <vt:lpstr>Zvířata  chovaná  pro  radost</vt:lpstr>
      <vt:lpstr>Napiš  ke  každému  zvířeti , jaký  je  z něj  užitek</vt:lpstr>
      <vt:lpstr>Spoj  samici  se  samcem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213</cp:revision>
  <dcterms:created xsi:type="dcterms:W3CDTF">2012-04-21T07:06:25Z</dcterms:created>
  <dcterms:modified xsi:type="dcterms:W3CDTF">2013-01-31T08:39:50Z</dcterms:modified>
</cp:coreProperties>
</file>