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0" r:id="rId1"/>
  </p:sld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  <p:sldId id="259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5B1A735B-DD3F-4A99-AD9C-1C511886BE69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84D2C10-7D49-4284-A898-579972F74CE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F24A221-0BD1-4690-A333-C68C52A3A293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269D4CAC-E778-4527-8F2C-8F49D5D8EBA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2BCEDB38-22A9-43EA-8D34-4A6B35308068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EC8E365-C7D5-4B5D-BA99-7EBDCC726C9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0EC8C837-D2DE-4E3F-B417-FFBF9E1BFB51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389D8D1-5145-4036-BC62-D338DECA62C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A17A6CEC-EAB2-4BC4-8A84-A38B7F59CAE8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86A905A-7223-492D-9A6B-5FC4645A6F7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B5EC586-7C92-4DCB-88D5-5210492341F6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F29856B-7AEA-4277-9459-B6634A2080F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A9E719B-673A-4FC7-82AD-1B1C3CD8252B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7BB6F772-CE63-43B4-9F67-09D9EE1EB94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A5FB9A9-26ED-4909-9029-C187D75FE53B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4AFEA639-4093-49EC-8CAC-9BAD900BF6E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E13C0430-1814-4C5B-9308-729F80D72E2F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33CF9CF8-D28E-4195-BF1D-B8AA0BC04CD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418B7EBC-6FE5-4DD0-B051-73A9F4239725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585A2D9A-118A-4852-817B-A3268A4DB3F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0C4FF6EC-9583-4B12-8975-B017B323F008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B022CD8A-9EBE-4BA7-B8BB-E75F420614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pPr>
              <a:defRPr/>
            </a:pPr>
            <a:fld id="{24E8DF75-6967-44CD-A869-86193B62279B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pPr>
              <a:defRPr/>
            </a:pPr>
            <a:fld id="{91C1A0FE-39D5-4F54-9165-14676849D7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21" r:id="rId1"/>
    <p:sldLayoutId id="2147484022" r:id="rId2"/>
    <p:sldLayoutId id="2147484023" r:id="rId3"/>
    <p:sldLayoutId id="2147484024" r:id="rId4"/>
    <p:sldLayoutId id="2147484025" r:id="rId5"/>
    <p:sldLayoutId id="2147484026" r:id="rId6"/>
    <p:sldLayoutId id="2147484027" r:id="rId7"/>
    <p:sldLayoutId id="2147484028" r:id="rId8"/>
    <p:sldLayoutId id="2147484029" r:id="rId9"/>
    <p:sldLayoutId id="2147484030" r:id="rId10"/>
    <p:sldLayoutId id="2147484031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00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0.jpeg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wmf"/><Relationship Id="rId5" Type="http://schemas.openxmlformats.org/officeDocument/2006/relationships/image" Target="../media/image8.wmf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628775"/>
            <a:ext cx="8351837" cy="2592388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Bc. Jarmila </a:t>
            </a:r>
            <a:r>
              <a:rPr lang="cs-CZ" sz="2800" dirty="0" err="1" smtClean="0"/>
              <a:t>Šneberková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NÁZEV: VY_32_INOVACE_10_Zima</a:t>
            </a:r>
            <a:br>
              <a:rPr lang="cs-CZ" sz="2800" dirty="0" smtClean="0"/>
            </a:br>
            <a:r>
              <a:rPr lang="cs-CZ" sz="2800" dirty="0" smtClean="0"/>
              <a:t>TÉMA SADY: Přírodověda</a:t>
            </a:r>
            <a:br>
              <a:rPr lang="cs-CZ" sz="2800" dirty="0" smtClean="0"/>
            </a:br>
            <a:r>
              <a:rPr lang="cs-CZ" sz="2800" dirty="0" smtClean="0"/>
              <a:t>DATUM: 27. 10. </a:t>
            </a:r>
            <a:r>
              <a:rPr lang="cs-CZ" sz="2800" smtClean="0"/>
              <a:t>2012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24075" y="5013325"/>
            <a:ext cx="6264275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    4</a:t>
            </a:r>
            <a:r>
              <a:rPr lang="cs-CZ" sz="2600" dirty="0" smtClean="0">
                <a:solidFill>
                  <a:schemeClr val="tx1"/>
                </a:solidFill>
              </a:rPr>
              <a:t>. ročníku praktické </a:t>
            </a:r>
            <a:r>
              <a:rPr lang="cs-CZ" sz="2600" dirty="0" smtClean="0">
                <a:solidFill>
                  <a:schemeClr val="tx1"/>
                </a:solidFill>
              </a:rPr>
              <a:t>školy </a:t>
            </a:r>
            <a:r>
              <a:rPr lang="cs-CZ" sz="2600" dirty="0" smtClean="0">
                <a:solidFill>
                  <a:schemeClr val="tx1"/>
                </a:solidFill>
              </a:rPr>
              <a:t>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ZIMA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ZIMA  ZAČÍNÁ </a:t>
            </a:r>
            <a:r>
              <a:rPr lang="cs-CZ" dirty="0" smtClean="0"/>
              <a:t>              </a:t>
            </a:r>
            <a:r>
              <a:rPr lang="cs-CZ" dirty="0" smtClean="0"/>
              <a:t>V  PROSINCI</a:t>
            </a:r>
          </a:p>
          <a:p>
            <a:r>
              <a:rPr lang="cs-CZ" dirty="0" smtClean="0"/>
              <a:t>ZIMNÍ  MĚSÍCE  JSOU :</a:t>
            </a:r>
          </a:p>
          <a:p>
            <a:pPr marL="82296" indent="0">
              <a:buNone/>
            </a:pPr>
            <a:r>
              <a:rPr lang="cs-CZ" dirty="0"/>
              <a:t> </a:t>
            </a:r>
            <a:r>
              <a:rPr lang="cs-CZ" dirty="0" smtClean="0"/>
              <a:t>- PROSINEC</a:t>
            </a:r>
          </a:p>
          <a:p>
            <a:pPr marL="82296" indent="0">
              <a:buNone/>
            </a:pPr>
            <a:r>
              <a:rPr lang="cs-CZ" dirty="0"/>
              <a:t> </a:t>
            </a:r>
            <a:r>
              <a:rPr lang="cs-CZ" dirty="0" smtClean="0"/>
              <a:t>- LEDEN</a:t>
            </a:r>
          </a:p>
          <a:p>
            <a:pPr marL="82296" indent="0">
              <a:buNone/>
            </a:pPr>
            <a:r>
              <a:rPr lang="cs-CZ" dirty="0"/>
              <a:t> </a:t>
            </a:r>
            <a:r>
              <a:rPr lang="cs-CZ" dirty="0" smtClean="0"/>
              <a:t>- ÚNOR</a:t>
            </a:r>
            <a:endParaRPr lang="cs-CZ" dirty="0"/>
          </a:p>
        </p:txBody>
      </p:sp>
      <p:pic>
        <p:nvPicPr>
          <p:cNvPr id="1026" name="Picture 2" descr="C:\Users\Jarmilka\AppData\Local\Microsoft\Windows\Temporary Internet Files\Content.IE5\DE4CGPLA\MP90043407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484785"/>
            <a:ext cx="3744416" cy="4701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5041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Charakteristika  měsíce </a:t>
            </a:r>
            <a:r>
              <a:rPr lang="cs-CZ" smtClean="0"/>
              <a:t>- prosinec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7" y="1524000"/>
            <a:ext cx="3657600" cy="4663440"/>
          </a:xfrm>
        </p:spPr>
        <p:txBody>
          <a:bodyPr>
            <a:normAutofit fontScale="92500" lnSpcReduction="20000"/>
          </a:bodyPr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PROSINEC  MÁ  </a:t>
            </a:r>
            <a:r>
              <a:rPr lang="cs-CZ" dirty="0" smtClean="0"/>
              <a:t>            31  </a:t>
            </a:r>
            <a:r>
              <a:rPr lang="cs-CZ" dirty="0" smtClean="0"/>
              <a:t>DNÍ</a:t>
            </a:r>
            <a:endParaRPr lang="cs-CZ" dirty="0"/>
          </a:p>
          <a:p>
            <a:r>
              <a:rPr lang="cs-CZ" dirty="0" smtClean="0"/>
              <a:t>JSOU  HOLÉ  STROMY</a:t>
            </a:r>
          </a:p>
          <a:p>
            <a:r>
              <a:rPr lang="cs-CZ" dirty="0" smtClean="0"/>
              <a:t>SNĚŽÍ, </a:t>
            </a:r>
            <a:r>
              <a:rPr lang="cs-CZ" dirty="0" smtClean="0"/>
              <a:t>SLUNCE  MÁLO  HŘEJE</a:t>
            </a:r>
          </a:p>
          <a:p>
            <a:r>
              <a:rPr lang="cs-CZ" dirty="0" smtClean="0"/>
              <a:t>NOCI  JSOU  DLOUHÉ  A  DNY  KRÁTKÉ</a:t>
            </a:r>
          </a:p>
          <a:p>
            <a:r>
              <a:rPr lang="cs-CZ" dirty="0" smtClean="0"/>
              <a:t>CHODÍ  ČERT </a:t>
            </a:r>
            <a:r>
              <a:rPr lang="cs-CZ" dirty="0" smtClean="0"/>
              <a:t>               </a:t>
            </a:r>
            <a:r>
              <a:rPr lang="cs-CZ" dirty="0" smtClean="0"/>
              <a:t>A  MIKULÁŠ</a:t>
            </a:r>
          </a:p>
          <a:p>
            <a:r>
              <a:rPr lang="cs-CZ" dirty="0" smtClean="0"/>
              <a:t>SLAVÍME  VÁNOCE</a:t>
            </a:r>
            <a:endParaRPr lang="cs-CZ" dirty="0"/>
          </a:p>
        </p:txBody>
      </p:sp>
      <p:pic>
        <p:nvPicPr>
          <p:cNvPr id="1026" name="Picture 2" descr="C:\Users\Jarmilka\AppData\Local\Microsoft\Windows\Temporary Internet Files\Content.IE5\UE9XPF6Q\MC9004334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57362" y="1772816"/>
            <a:ext cx="993775" cy="1827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armilka\AppData\Local\Microsoft\Windows\Temporary Internet Files\Content.IE5\K0O7W0UI\MC90043238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22613" y="1911350"/>
            <a:ext cx="15875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armilka\AppData\Local\Microsoft\Windows\Temporary Internet Files\Content.IE5\AM1I8PN9\MP90040752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18973" y="3861048"/>
            <a:ext cx="2607280" cy="2085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953017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Charakteristika  měsíce - leden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7" y="1523999"/>
            <a:ext cx="3657600" cy="4663440"/>
          </a:xfrm>
        </p:spPr>
        <p:txBody>
          <a:bodyPr>
            <a:normAutofit fontScale="92500" lnSpcReduction="20000"/>
          </a:bodyPr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LEDEN  MÁ  31  DNÍ</a:t>
            </a:r>
          </a:p>
          <a:p>
            <a:r>
              <a:rPr lang="cs-CZ" dirty="0" smtClean="0"/>
              <a:t>HODNĚ  MRZNE</a:t>
            </a:r>
          </a:p>
          <a:p>
            <a:r>
              <a:rPr lang="cs-CZ" dirty="0" smtClean="0"/>
              <a:t>PO  NOVÉM  ROCE  SE  DNY  ZAČÍNAJÍ  PRODLUŽOVAT</a:t>
            </a:r>
          </a:p>
          <a:p>
            <a:r>
              <a:rPr lang="cs-CZ" dirty="0" smtClean="0"/>
              <a:t>PŘIKRMUJEME  ZVĚŘ  V  LESE</a:t>
            </a:r>
          </a:p>
          <a:p>
            <a:r>
              <a:rPr lang="cs-CZ" dirty="0" smtClean="0"/>
              <a:t>DĚTI  LYŽUJÍ , BRUSLÍ A SÁŇKUJÍ</a:t>
            </a:r>
          </a:p>
          <a:p>
            <a:r>
              <a:rPr lang="cs-CZ" dirty="0" smtClean="0"/>
              <a:t>VE  ŠKOLE  SE  ROZDÁVÁ  VYSVĚDČENÍ</a:t>
            </a:r>
            <a:endParaRPr lang="cs-CZ" dirty="0"/>
          </a:p>
        </p:txBody>
      </p:sp>
      <p:pic>
        <p:nvPicPr>
          <p:cNvPr id="2050" name="Picture 2" descr="C:\Users\Jarmilka\AppData\Local\Microsoft\Windows\Temporary Internet Files\Content.IE5\3L8E10M2\MC9003187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21852" y="1556792"/>
            <a:ext cx="1812925" cy="1630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armilka\AppData\Local\Microsoft\Windows\Temporary Internet Files\Content.IE5\VBKTO2P6\MC90023210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16288" y="1655763"/>
            <a:ext cx="1693862" cy="2174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armilka\AppData\Local\Microsoft\Windows\Temporary Internet Files\Content.IE5\3L8E10M2\MC90043583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34552" y="4365104"/>
            <a:ext cx="1800225" cy="1800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Jarmilka\AppData\Local\Microsoft\Windows\Temporary Internet Files\Content.IE5\UE9XPF6Q\MP90040672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9261" y="3862925"/>
            <a:ext cx="1535326" cy="2302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448842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  měsíce - únor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LEDEN  MÁ  28  DNÍ</a:t>
            </a:r>
          </a:p>
          <a:p>
            <a:r>
              <a:rPr lang="cs-CZ" dirty="0" smtClean="0"/>
              <a:t>JE TO  NEJKRATŠÍ  MĚSÍC  V  ROCE</a:t>
            </a:r>
          </a:p>
          <a:p>
            <a:r>
              <a:rPr lang="cs-CZ" dirty="0" smtClean="0"/>
              <a:t>JEDNOU  ZA  ČTYŘI  ROKY  MÁ DNŮ  29</a:t>
            </a:r>
          </a:p>
          <a:p>
            <a:r>
              <a:rPr lang="cs-CZ" dirty="0" smtClean="0"/>
              <a:t>ÚNOR  BY  MĚL  BÝT  JEŠTĚ  POŘÁDNĚ  </a:t>
            </a:r>
            <a:r>
              <a:rPr lang="cs-CZ" dirty="0" smtClean="0"/>
              <a:t>ZIMNÍ, </a:t>
            </a:r>
            <a:r>
              <a:rPr lang="cs-CZ" dirty="0" smtClean="0"/>
              <a:t>ABY  NA  POLÍCH  BYLA  </a:t>
            </a:r>
            <a:r>
              <a:rPr lang="cs-CZ" dirty="0" smtClean="0"/>
              <a:t>VELKÁ  </a:t>
            </a:r>
            <a:r>
              <a:rPr lang="cs-CZ" dirty="0" smtClean="0"/>
              <a:t>ÚRODA</a:t>
            </a:r>
            <a:endParaRPr lang="cs-CZ" dirty="0"/>
          </a:p>
        </p:txBody>
      </p:sp>
      <p:pic>
        <p:nvPicPr>
          <p:cNvPr id="3075" name="Picture 3" descr="C:\Users\Jarmilka\AppData\Local\Microsoft\Windows\Temporary Internet Files\Content.IE5\K0O7W0UI\MP90043327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700808"/>
            <a:ext cx="3665532" cy="396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662444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                     málo  ------------ .</a:t>
            </a:r>
          </a:p>
          <a:p>
            <a:endParaRPr lang="cs-CZ" dirty="0"/>
          </a:p>
          <a:p>
            <a:r>
              <a:rPr lang="cs-CZ" dirty="0" smtClean="0"/>
              <a:t>                      jsou  -----------  a  --------- .</a:t>
            </a:r>
          </a:p>
          <a:p>
            <a:endParaRPr lang="cs-CZ" dirty="0"/>
          </a:p>
          <a:p>
            <a:r>
              <a:rPr lang="cs-CZ" dirty="0" smtClean="0"/>
              <a:t>------------------  létají   ke                     .</a:t>
            </a:r>
          </a:p>
          <a:p>
            <a:endParaRPr lang="cs-CZ" dirty="0"/>
          </a:p>
          <a:p>
            <a:r>
              <a:rPr lang="cs-CZ" dirty="0" smtClean="0"/>
              <a:t>Děti                   a                               .</a:t>
            </a:r>
            <a:endParaRPr lang="cs-CZ" dirty="0"/>
          </a:p>
        </p:txBody>
      </p:sp>
      <p:pic>
        <p:nvPicPr>
          <p:cNvPr id="4098" name="Picture 2" descr="C:\Users\Jarmilka\AppData\Local\Microsoft\Windows\Temporary Internet Files\Content.IE5\3L8E10M2\MP90043176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212976"/>
            <a:ext cx="122413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Jarmilka\AppData\Local\Microsoft\Windows\Temporary Internet Files\Content.IE5\VBKTO2P6\MC900440405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052736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Jarmilka\AppData\Local\Microsoft\Windows\Temporary Internet Files\Content.IE5\AM1I8PN9\MP90040246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2267744" y="2438000"/>
            <a:ext cx="1461319" cy="973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Jarmilka\AppData\Local\Microsoft\Windows\Temporary Internet Files\Content.IE5\KJ2P3ECK\MC90023210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92413" y="4285044"/>
            <a:ext cx="1693862" cy="2174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Jarmilka\AppData\Local\Microsoft\Windows\Temporary Internet Files\Content.IE5\VBKTO2P6\MC90023213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29597" y="4217575"/>
            <a:ext cx="1773238" cy="2309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2310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188640"/>
            <a:ext cx="7498080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VYBER  POTŘEBY  PRO  HOKEJISTU  A  DEJ  JE  DO  KROUŽKU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2296" indent="0">
              <a:buNone/>
            </a:pPr>
            <a:endParaRPr lang="cs-CZ" dirty="0"/>
          </a:p>
        </p:txBody>
      </p:sp>
      <p:sp>
        <p:nvSpPr>
          <p:cNvPr id="4" name="Oválný popisek 3"/>
          <p:cNvSpPr/>
          <p:nvPr/>
        </p:nvSpPr>
        <p:spPr>
          <a:xfrm>
            <a:off x="7175327" y="1772816"/>
            <a:ext cx="1707130" cy="1349663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BRUSLE</a:t>
            </a:r>
            <a:endParaRPr lang="cs-CZ" dirty="0"/>
          </a:p>
        </p:txBody>
      </p:sp>
      <p:sp>
        <p:nvSpPr>
          <p:cNvPr id="5" name="Oválný popisek 4"/>
          <p:cNvSpPr/>
          <p:nvPr/>
        </p:nvSpPr>
        <p:spPr>
          <a:xfrm>
            <a:off x="3635896" y="1575280"/>
            <a:ext cx="1584176" cy="1349663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MÍČ</a:t>
            </a:r>
            <a:endParaRPr lang="cs-CZ" dirty="0"/>
          </a:p>
        </p:txBody>
      </p:sp>
      <p:sp>
        <p:nvSpPr>
          <p:cNvPr id="6" name="Oválný popisek 5"/>
          <p:cNvSpPr/>
          <p:nvPr/>
        </p:nvSpPr>
        <p:spPr>
          <a:xfrm>
            <a:off x="1475656" y="2727408"/>
            <a:ext cx="1779138" cy="1349663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HOKEJKA</a:t>
            </a:r>
            <a:endParaRPr lang="cs-CZ" dirty="0"/>
          </a:p>
        </p:txBody>
      </p:sp>
      <p:sp>
        <p:nvSpPr>
          <p:cNvPr id="7" name="Oválný popisek 6"/>
          <p:cNvSpPr/>
          <p:nvPr/>
        </p:nvSpPr>
        <p:spPr>
          <a:xfrm>
            <a:off x="5436096" y="2881141"/>
            <a:ext cx="1389224" cy="136815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SÁŇKY</a:t>
            </a:r>
            <a:endParaRPr lang="cs-CZ" dirty="0"/>
          </a:p>
        </p:txBody>
      </p:sp>
      <p:sp>
        <p:nvSpPr>
          <p:cNvPr id="8" name="Oválný popisek 7"/>
          <p:cNvSpPr/>
          <p:nvPr/>
        </p:nvSpPr>
        <p:spPr>
          <a:xfrm>
            <a:off x="7391351" y="4746491"/>
            <a:ext cx="1275082" cy="115212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BOBY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4427984" y="4869160"/>
            <a:ext cx="1275082" cy="115212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PUK</a:t>
            </a:r>
            <a:endParaRPr lang="cs-CZ" dirty="0"/>
          </a:p>
        </p:txBody>
      </p:sp>
      <p:sp>
        <p:nvSpPr>
          <p:cNvPr id="10" name="Oválný popisek 9"/>
          <p:cNvSpPr/>
          <p:nvPr/>
        </p:nvSpPr>
        <p:spPr>
          <a:xfrm>
            <a:off x="1655676" y="5013176"/>
            <a:ext cx="1419098" cy="100811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ŠVIHA-DLO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51167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>
                <a:hlinkClick r:id="rId2"/>
              </a:rPr>
              <a:t>http://office.microsoft.com</a:t>
            </a:r>
            <a:r>
              <a:rPr lang="cs-CZ" dirty="0" smtClean="0"/>
              <a:t> – kliparty</a:t>
            </a:r>
            <a:endParaRPr lang="cs-CZ" dirty="0" smtClean="0">
              <a:latin typeface="Arial" charset="0"/>
            </a:endParaRPr>
          </a:p>
          <a:p>
            <a:r>
              <a:rPr lang="cs-CZ" sz="4000" dirty="0" smtClean="0"/>
              <a:t>ŠKODA, E., </a:t>
            </a:r>
            <a:r>
              <a:rPr lang="cs-CZ" sz="4000" i="1" smtClean="0"/>
              <a:t>Přírodověda </a:t>
            </a:r>
            <a:r>
              <a:rPr lang="cs-CZ" sz="4000" i="1" smtClean="0"/>
              <a:t>               pro </a:t>
            </a:r>
            <a:r>
              <a:rPr lang="cs-CZ" sz="4000" i="1" dirty="0" smtClean="0"/>
              <a:t>4.ročník </a:t>
            </a:r>
            <a:r>
              <a:rPr lang="cs-CZ" sz="4000" i="1" dirty="0" err="1" smtClean="0"/>
              <a:t>ZvŠ</a:t>
            </a:r>
            <a:r>
              <a:rPr lang="cs-CZ" sz="4000" dirty="0" smtClean="0"/>
              <a:t>. 1. vyd. Praha: Parta s.r.o., 1994. ISBN 80-901709-1-9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1400</TotalTime>
  <Words>204</Words>
  <Application>Microsoft Office PowerPoint</Application>
  <PresentationFormat>Předvádění na obrazovce (4:3)</PresentationFormat>
  <Paragraphs>47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Slunovrat</vt:lpstr>
      <vt:lpstr>NÁZEV ŠKOLY: Střední odborné učiliště a Základní škola AUTOR: Bc. Jarmila Šneberková NÁZEV: VY_32_INOVACE_10_Zima TÉMA SADY: Přírodověda DATUM: 27. 10. 2012 ČÍSLO PROJEKTU: CZ.1.07/1.4.00/21.0477</vt:lpstr>
      <vt:lpstr>ZIMA</vt:lpstr>
      <vt:lpstr>Charakteristika  měsíce - prosinec</vt:lpstr>
      <vt:lpstr>Charakteristika  měsíce - leden</vt:lpstr>
      <vt:lpstr>Charakteristika  měsíce - únor</vt:lpstr>
      <vt:lpstr>DOPLŇ  SLOVA</vt:lpstr>
      <vt:lpstr>VYBER  POTŘEBY  PRO  HOKEJISTU  A  DEJ  JE  DO  KROUŽKU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Dum</cp:lastModifiedBy>
  <cp:revision>218</cp:revision>
  <dcterms:created xsi:type="dcterms:W3CDTF">2012-04-21T07:06:25Z</dcterms:created>
  <dcterms:modified xsi:type="dcterms:W3CDTF">2013-01-31T11:12:38Z</dcterms:modified>
</cp:coreProperties>
</file>