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6" r:id="rId2"/>
    <p:sldId id="260" r:id="rId3"/>
    <p:sldId id="261" r:id="rId4"/>
    <p:sldId id="262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VY_32_INOVACE_12_Lidská hlava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16. 11.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 HLAVA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PŘEDNÍ  ČÁSTI  HLAVY  SE  ŘÍKÁ  </a:t>
            </a:r>
            <a:r>
              <a:rPr lang="cs-CZ" dirty="0" smtClean="0">
                <a:solidFill>
                  <a:srgbClr val="FF0000"/>
                </a:solidFill>
              </a:rPr>
              <a:t>OBLIČEJ</a:t>
            </a:r>
          </a:p>
          <a:p>
            <a:r>
              <a:rPr lang="cs-CZ" dirty="0" smtClean="0"/>
              <a:t>NA  </a:t>
            </a:r>
            <a:r>
              <a:rPr lang="cs-CZ" dirty="0" smtClean="0">
                <a:solidFill>
                  <a:srgbClr val="FF0000"/>
                </a:solidFill>
              </a:rPr>
              <a:t>OBLIČEJI </a:t>
            </a:r>
            <a:r>
              <a:rPr lang="cs-CZ" dirty="0" smtClean="0"/>
              <a:t> MÁME – OČI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ÚSTA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NOS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TVÁŘE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ČELO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BRADU</a:t>
            </a:r>
          </a:p>
          <a:p>
            <a:r>
              <a:rPr lang="cs-CZ" dirty="0" smtClean="0"/>
              <a:t>HORNÍ  A  ZADNÍ  ČÁST  HLAVY  POKRÝVAJÍ  </a:t>
            </a:r>
            <a:r>
              <a:rPr lang="cs-CZ" dirty="0" smtClean="0">
                <a:solidFill>
                  <a:srgbClr val="FF0000"/>
                </a:solidFill>
              </a:rPr>
              <a:t>VLASY</a:t>
            </a:r>
          </a:p>
          <a:p>
            <a:r>
              <a:rPr lang="cs-CZ" dirty="0" smtClean="0"/>
              <a:t>PO  STRANĚ  OBLIČEJE  JSOU  </a:t>
            </a:r>
            <a:r>
              <a:rPr lang="cs-CZ" dirty="0" smtClean="0">
                <a:solidFill>
                  <a:srgbClr val="FF0000"/>
                </a:solidFill>
              </a:rPr>
              <a:t>UŠI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armilka\AppData\Local\Microsoft\Windows\Temporary Internet Files\Content.IE5\VBKTO2P6\MP9004265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08920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98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Oči jsou, abychom viděli</a:t>
            </a:r>
          </a:p>
          <a:p>
            <a:r>
              <a:rPr lang="cs-CZ" dirty="0" smtClean="0"/>
              <a:t>Ústy přijímáme potravu</a:t>
            </a:r>
          </a:p>
          <a:p>
            <a:r>
              <a:rPr lang="cs-CZ" dirty="0" smtClean="0"/>
              <a:t>Uši jsou ústrojím sluchu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Nosem dýcháme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Vlasy jsou pokrývka hlavy</a:t>
            </a:r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2050" name="Picture 2" descr="C:\Users\Jarmilka\AppData\Local\Microsoft\Windows\Temporary Internet Files\Content.IE5\UE9XPF6Q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1095574" cy="82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VBKTO2P6\MP900448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577" y="2492896"/>
            <a:ext cx="1083536" cy="81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UE9XPF6Q\MC9002381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349" y="3401907"/>
            <a:ext cx="590198" cy="90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S7687CZ2\MP9004036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172" y="4322679"/>
            <a:ext cx="1120346" cy="104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KJ2P3ECK\MC9004406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458774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04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POPIS  ČÁSTÍ 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3076" name="Picture 4" descr="C:\Users\Jarmilka\AppData\Local\Microsoft\Windows\Temporary Internet Files\Content.IE5\KJ2P3ECK\MP9002277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6"/>
            <a:ext cx="2905943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493767" y="2204864"/>
            <a:ext cx="1454497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036567" y="2982652"/>
            <a:ext cx="1911697" cy="1583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843808" y="3645024"/>
            <a:ext cx="1152128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288038" y="3681028"/>
            <a:ext cx="2164282" cy="360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411760" y="4077072"/>
            <a:ext cx="246108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535215" y="4221088"/>
            <a:ext cx="1413049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078015" y="4797152"/>
            <a:ext cx="1654225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3110136" y="4449688"/>
            <a:ext cx="1762707" cy="127470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999914" y="2020198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VLASY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09606" y="295630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ČELO</a:t>
            </a:r>
            <a:endParaRPr lang="cs-CZ" dirty="0"/>
          </a:p>
        </p:txBody>
      </p:sp>
      <p:sp>
        <p:nvSpPr>
          <p:cNvPr id="3072" name="TextovéPole 3071"/>
          <p:cNvSpPr txBox="1"/>
          <p:nvPr/>
        </p:nvSpPr>
        <p:spPr>
          <a:xfrm>
            <a:off x="7503970" y="3532366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3073" name="TextovéPole 3072"/>
          <p:cNvSpPr txBox="1"/>
          <p:nvPr/>
        </p:nvSpPr>
        <p:spPr>
          <a:xfrm flipH="1">
            <a:off x="6948263" y="4381967"/>
            <a:ext cx="115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TVÁŘE</a:t>
            </a:r>
            <a:endParaRPr lang="cs-CZ" dirty="0"/>
          </a:p>
        </p:txBody>
      </p:sp>
      <p:sp>
        <p:nvSpPr>
          <p:cNvPr id="3077" name="TextovéPole 3076"/>
          <p:cNvSpPr txBox="1"/>
          <p:nvPr/>
        </p:nvSpPr>
        <p:spPr>
          <a:xfrm>
            <a:off x="6815183" y="565428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BRADA</a:t>
            </a:r>
            <a:endParaRPr lang="cs-CZ" dirty="0"/>
          </a:p>
        </p:txBody>
      </p:sp>
      <p:sp>
        <p:nvSpPr>
          <p:cNvPr id="3078" name="TextovéPole 3077"/>
          <p:cNvSpPr txBox="1"/>
          <p:nvPr/>
        </p:nvSpPr>
        <p:spPr>
          <a:xfrm>
            <a:off x="2123728" y="346035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UCHO</a:t>
            </a:r>
            <a:endParaRPr lang="cs-CZ" dirty="0"/>
          </a:p>
        </p:txBody>
      </p:sp>
      <p:sp>
        <p:nvSpPr>
          <p:cNvPr id="3079" name="TextovéPole 3078"/>
          <p:cNvSpPr txBox="1"/>
          <p:nvPr/>
        </p:nvSpPr>
        <p:spPr>
          <a:xfrm>
            <a:off x="1691680" y="390169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3080" name="TextovéPole 3079"/>
          <p:cNvSpPr txBox="1"/>
          <p:nvPr/>
        </p:nvSpPr>
        <p:spPr>
          <a:xfrm>
            <a:off x="2361438" y="5539731"/>
            <a:ext cx="783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778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VHODNÉ  ČÁSTI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Vlasy  jsou</a:t>
            </a:r>
          </a:p>
          <a:p>
            <a:endParaRPr lang="cs-CZ" dirty="0"/>
          </a:p>
          <a:p>
            <a:r>
              <a:rPr lang="cs-CZ" dirty="0" smtClean="0"/>
              <a:t>Ústy  přijímáme</a:t>
            </a:r>
          </a:p>
          <a:p>
            <a:endParaRPr lang="cs-CZ" dirty="0"/>
          </a:p>
          <a:p>
            <a:r>
              <a:rPr lang="cs-CZ" dirty="0" smtClean="0"/>
              <a:t>Ušima</a:t>
            </a:r>
          </a:p>
          <a:p>
            <a:endParaRPr lang="cs-CZ" dirty="0"/>
          </a:p>
          <a:p>
            <a:r>
              <a:rPr lang="cs-CZ" dirty="0" smtClean="0"/>
              <a:t>Očima</a:t>
            </a:r>
          </a:p>
          <a:p>
            <a:endParaRPr lang="cs-CZ" dirty="0"/>
          </a:p>
          <a:p>
            <a:r>
              <a:rPr lang="cs-CZ" dirty="0" smtClean="0"/>
              <a:t>Nosem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d</a:t>
            </a:r>
            <a:r>
              <a:rPr lang="cs-CZ" dirty="0" smtClean="0"/>
              <a:t>ýcháme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okrývka  hlavy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otravu  a  pití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s</a:t>
            </a:r>
            <a:r>
              <a:rPr lang="cs-CZ" dirty="0" smtClean="0"/>
              <a:t>lyšíme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vidíme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7429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1419</TotalTime>
  <Words>142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NÁZEV ŠKOLY: Střední odborné učiliště a Základní škola AUTOR: Bc. Jarmila Šneberková NÁZEV: VY_32_INOVACE_12_Lidská hlava TÉMA SADY: Přírodověda DATUM: 16. 11. 2012 ČÍSLO PROJEKTU: CZ.1.07/1.4.00/21.0477</vt:lpstr>
      <vt:lpstr>LIDSKÁ  HLAVA</vt:lpstr>
      <vt:lpstr>ČÁSTI  HLAVY</vt:lpstr>
      <vt:lpstr>POPIS  ČÁSTÍ  HLAVY</vt:lpstr>
      <vt:lpstr>SPOJ  VHODNÉ  ČÁSTI  VĚT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219</cp:revision>
  <dcterms:created xsi:type="dcterms:W3CDTF">2012-04-21T07:06:25Z</dcterms:created>
  <dcterms:modified xsi:type="dcterms:W3CDTF">2013-01-31T08:40:40Z</dcterms:modified>
</cp:coreProperties>
</file>