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B1A735B-DD3F-4A99-AD9C-1C511886BE69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84D2C10-7D49-4284-A898-579972F74CE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F24A221-0BD1-4690-A333-C68C52A3A293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69D4CAC-E778-4527-8F2C-8F49D5D8EBAD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2BCEDB38-22A9-43EA-8D34-4A6B3530806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EC8E365-C7D5-4B5D-BA99-7EBDCC726C9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EC8C837-D2DE-4E3F-B417-FFBF9E1BFB51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89D8D1-5145-4036-BC62-D338DECA62C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17A6CEC-EAB2-4BC4-8A84-A38B7F59CAE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86A905A-7223-492D-9A6B-5FC4645A6F7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9B5EC586-7C92-4DCB-88D5-5210492341F6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6F29856B-7AEA-4277-9459-B6634A2080F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1A9E719B-673A-4FC7-82AD-1B1C3CD8252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BB6F772-CE63-43B4-9F67-09D9EE1EB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FA5FB9A9-26ED-4909-9029-C187D75FE53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AFEA639-4093-49EC-8CAC-9BAD900BF6E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13C0430-1814-4C5B-9308-729F80D72E2F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3CF9CF8-D28E-4195-BF1D-B8AA0BC04CD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418B7EBC-6FE5-4DD0-B051-73A9F4239725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585A2D9A-118A-4852-817B-A3268A4DB3F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0C4FF6EC-9583-4B12-8975-B017B323F008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022CD8A-9EBE-4BA7-B8BB-E75F420614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fld id="{24E8DF75-6967-44CD-A869-86193B62279B}" type="datetimeFigureOut">
              <a:rPr lang="cs-CZ" smtClean="0"/>
              <a:pPr>
                <a:defRPr/>
              </a:pPr>
              <a:t>31.1.2013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91C1A0FE-39D5-4F54-9165-14676849D7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>
          <a:xfrm>
            <a:off x="684213" y="1628775"/>
            <a:ext cx="8351837" cy="2592388"/>
          </a:xfrm>
        </p:spPr>
        <p:txBody>
          <a:bodyPr>
            <a:normAutofit fontScale="90000"/>
          </a:bodyPr>
          <a:lstStyle/>
          <a:p>
            <a:pPr algn="l"/>
            <a:r>
              <a:rPr lang="cs-CZ" sz="2800" dirty="0" smtClean="0"/>
              <a:t>NÁZEV ŠKOLY: Střední odborné učiliště a Základní škola</a:t>
            </a:r>
            <a:br>
              <a:rPr lang="cs-CZ" sz="2800" dirty="0" smtClean="0"/>
            </a:br>
            <a:r>
              <a:rPr lang="cs-CZ" sz="2800" dirty="0" smtClean="0"/>
              <a:t>AUTOR: Bc. Jarmila </a:t>
            </a:r>
            <a:r>
              <a:rPr lang="cs-CZ" sz="2800" dirty="0" err="1" smtClean="0"/>
              <a:t>Šneberková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NÁZEV: VY_32_INOVACE_14_Jedovaté zlozvyky</a:t>
            </a:r>
            <a:br>
              <a:rPr lang="cs-CZ" sz="2800" dirty="0" smtClean="0"/>
            </a:br>
            <a:r>
              <a:rPr lang="cs-CZ" sz="2800" dirty="0" smtClean="0"/>
              <a:t>TÉMA SADY: Přírodověda</a:t>
            </a:r>
            <a:br>
              <a:rPr lang="cs-CZ" sz="2800" dirty="0" smtClean="0"/>
            </a:br>
            <a:r>
              <a:rPr lang="cs-CZ" sz="2800" dirty="0" smtClean="0"/>
              <a:t>DATUM: 04. 12. </a:t>
            </a:r>
            <a:r>
              <a:rPr lang="cs-CZ" sz="2800" smtClean="0"/>
              <a:t>2012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ČÍSLO PROJEKTU: CZ.1.07/1.4.00/21.0477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24075" y="5013325"/>
            <a:ext cx="6264275" cy="1295400"/>
          </a:xfrm>
        </p:spPr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600" dirty="0">
                <a:solidFill>
                  <a:schemeClr val="tx1"/>
                </a:solidFill>
              </a:rPr>
              <a:t>ANOTACE:  Materiál je určen pro žáky </a:t>
            </a:r>
            <a:r>
              <a:rPr lang="cs-CZ" sz="2600" dirty="0" smtClean="0">
                <a:solidFill>
                  <a:schemeClr val="tx1"/>
                </a:solidFill>
              </a:rPr>
              <a:t>  4</a:t>
            </a:r>
            <a:r>
              <a:rPr lang="cs-CZ" sz="2600" dirty="0" smtClean="0">
                <a:solidFill>
                  <a:schemeClr val="tx1"/>
                </a:solidFill>
              </a:rPr>
              <a:t>. ročníku praktické </a:t>
            </a:r>
            <a:r>
              <a:rPr lang="cs-CZ" sz="2600" dirty="0" smtClean="0">
                <a:solidFill>
                  <a:schemeClr val="tx1"/>
                </a:solidFill>
              </a:rPr>
              <a:t>školy </a:t>
            </a:r>
            <a:r>
              <a:rPr lang="cs-CZ" sz="2600" dirty="0" smtClean="0">
                <a:solidFill>
                  <a:schemeClr val="tx1"/>
                </a:solidFill>
              </a:rPr>
              <a:t>jako prezentace.</a:t>
            </a:r>
            <a:endParaRPr lang="cs-CZ" sz="2600" dirty="0">
              <a:solidFill>
                <a:schemeClr val="tx1"/>
              </a:solidFill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  <p:pic>
        <p:nvPicPr>
          <p:cNvPr id="13315" name="Picture 4" descr="eu_log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52400"/>
            <a:ext cx="5543550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JEDOVATÉ  ZLOZVYKY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LIDÉ  MOHOU  BÝT  ZÁVISLÍ  </a:t>
            </a:r>
            <a:r>
              <a:rPr lang="cs-CZ" dirty="0" smtClean="0"/>
              <a:t>                    NA  </a:t>
            </a:r>
            <a:r>
              <a:rPr lang="cs-CZ" dirty="0" smtClean="0"/>
              <a:t>NĚKTERÝCH  ZLOZVYCÍCH</a:t>
            </a:r>
          </a:p>
          <a:p>
            <a:r>
              <a:rPr lang="cs-CZ" dirty="0" smtClean="0"/>
              <a:t>MEZI  NEJZNÁMĚJŠÍ PATŘÍ – KOUŘENÍ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ALKOHOL</a:t>
            </a:r>
          </a:p>
          <a:p>
            <a:pPr marL="82296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DROGY</a:t>
            </a:r>
          </a:p>
          <a:p>
            <a:r>
              <a:rPr lang="cs-CZ" dirty="0" smtClean="0"/>
              <a:t>VŠECHNY  TYTO  ZLOZVYKY  ZPŮSOBUJÍ  NEMOCI  A  NIČÍ  ZDRAVÍ</a:t>
            </a:r>
          </a:p>
          <a:p>
            <a:r>
              <a:rPr lang="cs-CZ" dirty="0" smtClean="0"/>
              <a:t>KDYŽ  SE  ČLOVĚK  CHCE  ZLOZVYKŮ  ZBAVIT , MUSÍ  VYHLEDAT  POMOC  U  LÉKAŘŮ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38100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KOUŘENÍ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Nejlepší je s kouřením </a:t>
            </a:r>
            <a:r>
              <a:rPr lang="cs-CZ" dirty="0" smtClean="0"/>
              <a:t>nezačínat, </a:t>
            </a:r>
            <a:r>
              <a:rPr lang="cs-CZ" dirty="0" smtClean="0"/>
              <a:t>je těžké se to odnaučit</a:t>
            </a:r>
          </a:p>
          <a:p>
            <a:r>
              <a:rPr lang="cs-CZ" dirty="0" smtClean="0"/>
              <a:t>Při delším kouření vznikají dýchací </a:t>
            </a:r>
            <a:r>
              <a:rPr lang="cs-CZ" dirty="0" smtClean="0"/>
              <a:t>potíže  </a:t>
            </a:r>
            <a:r>
              <a:rPr lang="cs-CZ" dirty="0" smtClean="0"/>
              <a:t>a v žaludku rostou vředy</a:t>
            </a:r>
          </a:p>
          <a:p>
            <a:r>
              <a:rPr lang="cs-CZ" dirty="0" smtClean="0"/>
              <a:t>Kuřák může zemřít </a:t>
            </a:r>
            <a:r>
              <a:rPr lang="cs-CZ" dirty="0" smtClean="0"/>
              <a:t>               na </a:t>
            </a:r>
            <a:r>
              <a:rPr lang="cs-CZ" dirty="0" smtClean="0"/>
              <a:t>rakovinu plic</a:t>
            </a:r>
          </a:p>
          <a:p>
            <a:r>
              <a:rPr lang="cs-CZ" dirty="0" smtClean="0"/>
              <a:t>Kuřák neničí jen svoje </a:t>
            </a:r>
            <a:r>
              <a:rPr lang="cs-CZ" dirty="0" smtClean="0"/>
              <a:t>zdraví, </a:t>
            </a:r>
            <a:r>
              <a:rPr lang="cs-CZ" dirty="0" smtClean="0"/>
              <a:t>ale i zdraví lidí kolem </a:t>
            </a:r>
            <a:r>
              <a:rPr lang="cs-CZ" dirty="0" smtClean="0"/>
              <a:t>sebe, </a:t>
            </a:r>
            <a:r>
              <a:rPr lang="cs-CZ" dirty="0" smtClean="0"/>
              <a:t>kteří jeho kouř musí dýchat</a:t>
            </a:r>
          </a:p>
          <a:p>
            <a:r>
              <a:rPr lang="cs-CZ" dirty="0" smtClean="0"/>
              <a:t>V dnešní době přibývá hodně </a:t>
            </a:r>
            <a:r>
              <a:rPr lang="cs-CZ" dirty="0" smtClean="0"/>
              <a:t>míst, </a:t>
            </a:r>
            <a:r>
              <a:rPr lang="cs-CZ" dirty="0" smtClean="0"/>
              <a:t>kde je kouření zakázáno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endParaRPr lang="cs-CZ" dirty="0"/>
          </a:p>
        </p:txBody>
      </p:sp>
      <p:pic>
        <p:nvPicPr>
          <p:cNvPr id="1027" name="Picture 3" descr="C:\Users\Jarmilka\AppData\Local\Microsoft\Windows\Temporary Internet Files\Content.IE5\K0O7W0UI\MP90017806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84784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Jarmilka\AppData\Local\Microsoft\Windows\Temporary Internet Files\Content.IE5\AM1I8PN9\MP90017882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0592" y="4077072"/>
            <a:ext cx="1622651" cy="2242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4554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ALKOHOL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Alkohol je jed</a:t>
            </a:r>
          </a:p>
          <a:p>
            <a:r>
              <a:rPr lang="cs-CZ" dirty="0" smtClean="0"/>
              <a:t>Alkoholik je </a:t>
            </a:r>
            <a:r>
              <a:rPr lang="cs-CZ" dirty="0" smtClean="0"/>
              <a:t>člověk, </a:t>
            </a:r>
            <a:r>
              <a:rPr lang="cs-CZ" dirty="0" smtClean="0"/>
              <a:t>který si zvykl pravidelně pít alkohol</a:t>
            </a:r>
          </a:p>
          <a:p>
            <a:r>
              <a:rPr lang="cs-CZ" dirty="0" smtClean="0"/>
              <a:t>Opilí lidé provádějí </a:t>
            </a:r>
            <a:r>
              <a:rPr lang="cs-CZ" dirty="0" smtClean="0"/>
              <a:t>věci, </a:t>
            </a:r>
            <a:r>
              <a:rPr lang="cs-CZ" dirty="0" smtClean="0"/>
              <a:t>které by ve střízlivém stavu nikdy nedělali </a:t>
            </a:r>
          </a:p>
          <a:p>
            <a:r>
              <a:rPr lang="cs-CZ" dirty="0" smtClean="0"/>
              <a:t>Jsou nebezpeční </a:t>
            </a:r>
            <a:r>
              <a:rPr lang="cs-CZ" dirty="0" smtClean="0"/>
              <a:t>sobě            </a:t>
            </a:r>
            <a:r>
              <a:rPr lang="cs-CZ" dirty="0" smtClean="0"/>
              <a:t>i ostatním </a:t>
            </a:r>
            <a:r>
              <a:rPr lang="cs-CZ" dirty="0" smtClean="0"/>
              <a:t>lidem, </a:t>
            </a:r>
            <a:r>
              <a:rPr lang="cs-CZ" dirty="0" smtClean="0"/>
              <a:t>např</a:t>
            </a:r>
            <a:r>
              <a:rPr lang="cs-CZ" dirty="0" smtClean="0"/>
              <a:t>. mohou </a:t>
            </a:r>
            <a:r>
              <a:rPr lang="cs-CZ" dirty="0" smtClean="0"/>
              <a:t>způsobit dopravní nehodu</a:t>
            </a:r>
          </a:p>
          <a:p>
            <a:r>
              <a:rPr lang="cs-CZ" dirty="0" smtClean="0"/>
              <a:t>Pokud se chtějí závislosti </a:t>
            </a:r>
            <a:r>
              <a:rPr lang="cs-CZ" dirty="0" smtClean="0"/>
              <a:t>zbavit, </a:t>
            </a:r>
            <a:r>
              <a:rPr lang="cs-CZ" dirty="0" smtClean="0"/>
              <a:t>musí </a:t>
            </a:r>
            <a:r>
              <a:rPr lang="cs-CZ" dirty="0" smtClean="0"/>
              <a:t> do </a:t>
            </a:r>
            <a:r>
              <a:rPr lang="cs-CZ" dirty="0" smtClean="0"/>
              <a:t>léčebny a nikdy už se nesmí napít alkoholu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endParaRPr lang="cs-CZ" dirty="0"/>
          </a:p>
        </p:txBody>
      </p:sp>
      <p:pic>
        <p:nvPicPr>
          <p:cNvPr id="2050" name="Picture 2" descr="C:\Users\Jarmilka\AppData\Local\Microsoft\Windows\Temporary Internet Files\Content.IE5\UE9XPF6Q\MC9004060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37263" y="1916113"/>
            <a:ext cx="1574800" cy="184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rmilka\AppData\Local\Microsoft\Windows\Temporary Internet Files\Content.IE5\KJ2P3ECK\MC90030492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2107" y="4149080"/>
            <a:ext cx="1230312" cy="182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rmilka\AppData\Local\Microsoft\Windows\Temporary Internet Files\Content.IE5\UE9XPF6Q\MC9004104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08284" y="3760788"/>
            <a:ext cx="1489031" cy="2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8859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DROGY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Drogy jsou velmi nebezpečné</a:t>
            </a:r>
          </a:p>
          <a:p>
            <a:r>
              <a:rPr lang="cs-CZ" dirty="0" smtClean="0"/>
              <a:t>Mohou se :</a:t>
            </a:r>
          </a:p>
          <a:p>
            <a:pPr marL="82296" indent="0">
              <a:buNone/>
            </a:pPr>
            <a:r>
              <a:rPr lang="cs-CZ" dirty="0" smtClean="0"/>
              <a:t>-čichat</a:t>
            </a:r>
          </a:p>
          <a:p>
            <a:pPr marL="82296" indent="0">
              <a:buNone/>
            </a:pPr>
            <a:r>
              <a:rPr lang="cs-CZ" dirty="0" smtClean="0"/>
              <a:t>-polykat jako prášky</a:t>
            </a:r>
          </a:p>
          <a:p>
            <a:pPr marL="82296" indent="0">
              <a:buNone/>
            </a:pPr>
            <a:r>
              <a:rPr lang="cs-CZ" dirty="0" smtClean="0"/>
              <a:t>-vpichovat injekční stříkačkou</a:t>
            </a:r>
          </a:p>
          <a:p>
            <a:pPr marL="82296" indent="0">
              <a:buNone/>
            </a:pPr>
            <a:r>
              <a:rPr lang="cs-CZ" dirty="0" smtClean="0"/>
              <a:t>-kouřit jako cigareta</a:t>
            </a:r>
          </a:p>
          <a:p>
            <a:r>
              <a:rPr lang="cs-CZ" dirty="0" smtClean="0"/>
              <a:t>Lidé, </a:t>
            </a:r>
            <a:r>
              <a:rPr lang="cs-CZ" dirty="0" smtClean="0"/>
              <a:t>kteří berou </a:t>
            </a:r>
            <a:r>
              <a:rPr lang="cs-CZ" dirty="0" smtClean="0"/>
              <a:t>drogy, </a:t>
            </a:r>
            <a:r>
              <a:rPr lang="cs-CZ" dirty="0" smtClean="0"/>
              <a:t>většinou brzy umírají</a:t>
            </a:r>
          </a:p>
          <a:p>
            <a:r>
              <a:rPr lang="cs-CZ" dirty="0" smtClean="0"/>
              <a:t>Smrt na následky braní drog bývá hrozná</a:t>
            </a:r>
          </a:p>
          <a:p>
            <a:pPr marL="82296" indent="0"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 descr="C:\Users\Jarmilka\AppData\Local\Microsoft\Windows\Temporary Internet Files\Content.IE5\K0O7W0UI\MC90023320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628799"/>
            <a:ext cx="2304256" cy="1874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Jarmilka\AppData\Local\Microsoft\Windows\Temporary Internet Files\Content.IE5\AM1I8PN9\MC9002810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933056"/>
            <a:ext cx="3168650" cy="181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16916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Doplňovačka </a:t>
            </a:r>
            <a:r>
              <a:rPr lang="cs-CZ" smtClean="0"/>
              <a:t>s tajenkou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60679961"/>
              </p:ext>
            </p:extLst>
          </p:nvPr>
        </p:nvGraphicFramePr>
        <p:xfrm>
          <a:off x="2699792" y="2492896"/>
          <a:ext cx="4032448" cy="1800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  <a:gridCol w="504056"/>
              </a:tblGrid>
              <a:tr h="45015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 smtClean="0"/>
                        <a:t>LL</a:t>
                      </a:r>
                      <a:endParaRPr lang="cs-CZ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45015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015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45015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855351" y="259626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771800" y="3028310"/>
            <a:ext cx="462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07704" y="241159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/>
              <a:t>1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907704" y="2965594"/>
            <a:ext cx="4699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2</a:t>
            </a:r>
            <a:endParaRPr lang="cs-CZ" sz="2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07704" y="3588985"/>
            <a:ext cx="398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3</a:t>
            </a:r>
            <a:endParaRPr lang="cs-CZ" sz="2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4020301"/>
            <a:ext cx="412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4</a:t>
            </a:r>
            <a:endParaRPr lang="cs-CZ" sz="2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35972" y="4799553"/>
            <a:ext cx="4300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1.Dýchací ústrojí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35972" y="5301208"/>
            <a:ext cx="5020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2.Tabák je jedovatá …….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35972" y="5670540"/>
            <a:ext cx="4156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3.Alkoholický nápoj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135972" y="6039872"/>
            <a:ext cx="61003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4.Tekutina, </a:t>
            </a:r>
            <a:r>
              <a:rPr lang="cs-CZ" dirty="0" smtClean="0"/>
              <a:t>bez které člověk ani zvířata nemohou žít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43432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zdroje: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>
                <a:hlinkClick r:id="rId2"/>
              </a:rPr>
              <a:t>http://office.microsoft.com</a:t>
            </a:r>
            <a:r>
              <a:rPr lang="cs-CZ" dirty="0" smtClean="0"/>
              <a:t> – kliparty</a:t>
            </a:r>
            <a:endParaRPr lang="cs-CZ" dirty="0" smtClean="0">
              <a:latin typeface="Arial" charset="0"/>
            </a:endParaRPr>
          </a:p>
          <a:p>
            <a:r>
              <a:rPr lang="cs-CZ" sz="4000" dirty="0" smtClean="0"/>
              <a:t>ŠKODA, E., </a:t>
            </a:r>
            <a:r>
              <a:rPr lang="cs-CZ" sz="4000" i="1" smtClean="0"/>
              <a:t>Přírodověda </a:t>
            </a:r>
            <a:r>
              <a:rPr lang="cs-CZ" sz="4000" i="1" smtClean="0"/>
              <a:t>     pro </a:t>
            </a:r>
            <a:r>
              <a:rPr lang="cs-CZ" sz="4000" i="1" dirty="0" smtClean="0"/>
              <a:t>4.ročník </a:t>
            </a:r>
            <a:r>
              <a:rPr lang="cs-CZ" sz="4000" i="1" dirty="0" err="1" smtClean="0"/>
              <a:t>ZvŠ</a:t>
            </a:r>
            <a:r>
              <a:rPr lang="cs-CZ" sz="4000" dirty="0" smtClean="0"/>
              <a:t>. 1. vyd. Praha: Parta s.r.o., 1994. ISBN 80-901709-1-9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00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1430</TotalTime>
  <Words>272</Words>
  <Application>Microsoft Office PowerPoint</Application>
  <PresentationFormat>Předvádění na obrazovce (4:3)</PresentationFormat>
  <Paragraphs>46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Střední odborné učiliště a Základní škola AUTOR: Bc. Jarmila Šneberková NÁZEV: VY_32_INOVACE_14_Jedovaté zlozvyky TÉMA SADY: Přírodověda DATUM: 04. 12. 2012 ČÍSLO PROJEKTU: CZ.1.07/1.4.00/21.0477</vt:lpstr>
      <vt:lpstr>JEDOVATÉ  ZLOZVYKY</vt:lpstr>
      <vt:lpstr>KOUŘENÍ</vt:lpstr>
      <vt:lpstr>ALKOHOL</vt:lpstr>
      <vt:lpstr>DROGY</vt:lpstr>
      <vt:lpstr>Doplňovačka s tajenkou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Střední odborné učiliště a Základní škola AUTOR: Marián Gossányi NÁZEV: VY_32_Windows TÉMA: Zapnutí počítače ČÍSLO PROJEKTU: CZ.1.07/1.4.00/21.0477</dc:title>
  <dc:creator>Mgr. Marián Gossányi</dc:creator>
  <cp:lastModifiedBy>Dum</cp:lastModifiedBy>
  <cp:revision>221</cp:revision>
  <dcterms:created xsi:type="dcterms:W3CDTF">2012-04-21T07:06:25Z</dcterms:created>
  <dcterms:modified xsi:type="dcterms:W3CDTF">2013-01-31T11:28:55Z</dcterms:modified>
</cp:coreProperties>
</file>