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57" r:id="rId4"/>
    <p:sldId id="258" r:id="rId5"/>
    <p:sldId id="265" r:id="rId6"/>
    <p:sldId id="266" r:id="rId7"/>
    <p:sldId id="267" r:id="rId8"/>
    <p:sldId id="259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19667-4851-4F47-896C-0163F3D3789B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65B220-92FE-4280-A4E1-67C664C569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59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65B220-92FE-4280-A4E1-67C664C5694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65B220-92FE-4280-A4E1-67C664C5694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65B220-92FE-4280-A4E1-67C664C5694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yukovematerialy.cz/hudba/rocnik6/foto/noty/1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://www.vyukovematerialy.cz/hudba/rocnik6/foto/noty/4a.jpg" TargetMode="External"/><Relationship Id="rId4" Type="http://schemas.openxmlformats.org/officeDocument/2006/relationships/hyperlink" Target="http://www.vyukovematerialy.cz/hudba/rocnik6/foto/noty/2a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vyukovematerialy.cz/hudba/rocnik6/foto/noty/8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tha.ic.cz/html/deleni.htm" TargetMode="External"/><Relationship Id="rId3" Type="http://schemas.openxmlformats.org/officeDocument/2006/relationships/hyperlink" Target="http://www.vyukovematerialy.cz/hudba/rocnik6/foto/noty/1.jpg" TargetMode="External"/><Relationship Id="rId7" Type="http://schemas.openxmlformats.org/officeDocument/2006/relationships/hyperlink" Target="http://www.vyukovematerialy.cz/hudba/rocnik6/foto/noty/nota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yukovematerialy.cz/hudba/rocnik6/foto/noty/8a.jpg" TargetMode="External"/><Relationship Id="rId5" Type="http://schemas.openxmlformats.org/officeDocument/2006/relationships/hyperlink" Target="http://www.vyukovematerialy.cz/hudba/rocnik6/foto/noty/4a.jpg" TargetMode="External"/><Relationship Id="rId4" Type="http://schemas.openxmlformats.org/officeDocument/2006/relationships/hyperlink" Target="http://www.vyukovematerialy.cz/hudba/rocnik6/foto/noty/2a.jpg" TargetMode="Externa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4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4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 </a:t>
            </a:r>
            <a:br>
              <a:rPr lang="cs-CZ" sz="3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4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4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NOTY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400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9004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482683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12_HV_03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Noty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notami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různé druhy not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oblasti hudební nauky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15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10. 9.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78108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nota je základní hudební grafický symbol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nota je značka pro tón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nota se zapisuje do notové osnovy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nota určuje výšku nebo označuje délku tónu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známe 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nota celá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/>
              <a:t>p</a:t>
            </a:r>
            <a:r>
              <a:rPr lang="cs-CZ" sz="3600" dirty="0" smtClean="0"/>
              <a:t>očítá se na 4 doby</a:t>
            </a:r>
          </a:p>
          <a:p>
            <a:pPr marL="0" indent="0">
              <a:buNone/>
            </a:pPr>
            <a:endParaRPr lang="cs-CZ" dirty="0" smtClean="0">
              <a:hlinkClick r:id="rId3"/>
            </a:endParaRPr>
          </a:p>
          <a:p>
            <a:pPr marL="0" indent="0">
              <a:buNone/>
            </a:pPr>
            <a:endParaRPr lang="cs-CZ" dirty="0" smtClean="0">
              <a:hlinkClick r:id="rId4"/>
            </a:endParaRPr>
          </a:p>
          <a:p>
            <a:pPr marL="0" indent="0">
              <a:buNone/>
            </a:pPr>
            <a:endParaRPr lang="cs-CZ" dirty="0" smtClean="0">
              <a:hlinkClick r:id="rId5"/>
            </a:endParaRP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5" name="Obrázek 4" descr="http://www.vyukovematerialy.cz/hudba/rocnik6/foto/noty/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3356992"/>
            <a:ext cx="2880000" cy="1847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ZNÁME 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1" indent="-342900">
              <a:buFont typeface="Wingdings" pitchFamily="2" charset="2"/>
              <a:buChar char="q"/>
            </a:pPr>
            <a:r>
              <a:rPr lang="cs-CZ" sz="3600" dirty="0"/>
              <a:t>nota </a:t>
            </a:r>
            <a:r>
              <a:rPr lang="cs-CZ" sz="3600" dirty="0" smtClean="0"/>
              <a:t>půlová</a:t>
            </a:r>
          </a:p>
          <a:p>
            <a:pPr marL="342900" lvl="1" indent="-342900">
              <a:buFont typeface="Wingdings" pitchFamily="2" charset="2"/>
              <a:buChar char="q"/>
            </a:pPr>
            <a:r>
              <a:rPr lang="cs-CZ" sz="3600" dirty="0"/>
              <a:t>p</a:t>
            </a:r>
            <a:r>
              <a:rPr lang="cs-CZ" sz="3600" dirty="0" smtClean="0"/>
              <a:t>očítá se na 2 doby</a:t>
            </a:r>
            <a:endParaRPr lang="cs-CZ" sz="3600" dirty="0"/>
          </a:p>
        </p:txBody>
      </p:sp>
      <p:pic>
        <p:nvPicPr>
          <p:cNvPr id="5" name="Obrázek 4" descr="http://www.vyukovematerialy.cz/hudba/rocnik6/foto/noty/2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196752"/>
            <a:ext cx="2880000" cy="4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68542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ZNÁME 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600" dirty="0"/>
              <a:t>nota </a:t>
            </a:r>
            <a:r>
              <a:rPr lang="cs-CZ" sz="3600" dirty="0" smtClean="0"/>
              <a:t>čtvrťová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/>
              <a:t>p</a:t>
            </a:r>
            <a:r>
              <a:rPr lang="cs-CZ" sz="3600" dirty="0" smtClean="0"/>
              <a:t>očítá se na 1 dobu</a:t>
            </a:r>
            <a:endParaRPr lang="cs-CZ" sz="3600" dirty="0"/>
          </a:p>
          <a:p>
            <a:endParaRPr lang="cs-CZ" dirty="0"/>
          </a:p>
        </p:txBody>
      </p:sp>
      <p:pic>
        <p:nvPicPr>
          <p:cNvPr id="4" name="Obrázek 3" descr="http://www.vyukovematerialy.cz/hudba/rocnik6/foto/noty/4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64088" y="1772816"/>
            <a:ext cx="2880000" cy="4242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7994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ZNÁME 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lvl="7" indent="-571500">
              <a:buSzPct val="70000"/>
              <a:buFont typeface="Wingdings" pitchFamily="2" charset="2"/>
              <a:buChar char="q"/>
            </a:pPr>
            <a:r>
              <a:rPr lang="cs-CZ" sz="3600" dirty="0"/>
              <a:t>nota </a:t>
            </a:r>
            <a:r>
              <a:rPr lang="cs-CZ" sz="3600" dirty="0" smtClean="0"/>
              <a:t>osminová</a:t>
            </a:r>
          </a:p>
          <a:p>
            <a:pPr marL="571500" lvl="7" indent="-571500">
              <a:buSzPct val="70000"/>
              <a:buFont typeface="Wingdings" pitchFamily="2" charset="2"/>
              <a:buChar char="q"/>
            </a:pPr>
            <a:r>
              <a:rPr lang="cs-CZ" sz="3600" dirty="0"/>
              <a:t>p</a:t>
            </a:r>
            <a:r>
              <a:rPr lang="cs-CZ" sz="3600" dirty="0" smtClean="0"/>
              <a:t>očítá se na půl doby</a:t>
            </a:r>
            <a:endParaRPr lang="cs-CZ" sz="3600" dirty="0">
              <a:hlinkClick r:id="rId2"/>
            </a:endParaRPr>
          </a:p>
          <a:p>
            <a:endParaRPr lang="cs-CZ" dirty="0"/>
          </a:p>
        </p:txBody>
      </p:sp>
      <p:pic>
        <p:nvPicPr>
          <p:cNvPr id="5" name="Obrázek 4" descr="http://www.vyukovematerialy.cz/hudba/rocnik6/foto/noty/8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276872"/>
            <a:ext cx="3240000" cy="3514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01600"/>
          </a:effectLst>
        </p:spPr>
      </p:pic>
    </p:spTree>
    <p:extLst>
      <p:ext uri="{BB962C8B-B14F-4D97-AF65-F5344CB8AC3E}">
        <p14:creationId xmlns:p14="http://schemas.microsoft.com/office/powerpoint/2010/main" val="255818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NOTY</a:t>
            </a:r>
            <a:endParaRPr lang="cs-CZ" dirty="0"/>
          </a:p>
        </p:txBody>
      </p:sp>
      <p:pic>
        <p:nvPicPr>
          <p:cNvPr id="5" name="Obrázek 4" descr="http://www.vyukovematerialy.cz/hudba/rocnik6/foto/noty/nota.jpg"/>
          <p:cNvPicPr/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saturation sat="22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714480" y="1714488"/>
            <a:ext cx="5760720" cy="4027062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NOT</a:t>
            </a:r>
            <a:endParaRPr lang="cs-CZ" dirty="0"/>
          </a:p>
        </p:txBody>
      </p:sp>
      <p:pic>
        <p:nvPicPr>
          <p:cNvPr id="5" name="Picture 3" descr="C:\Users\novotna\Desktop\dělení n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2968"/>
            <a:ext cx="8100000" cy="360000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30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3"/>
              </a:rPr>
              <a:t>http://www.vyukovematerialy.cz/hudba/rocnik6/foto/noty/1.jpg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http://www.vyukovematerialy.cz/hudba/rocnik6/foto/noty/2a.jpg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http://www.vyukovematerialy.cz/hudba/rocnik6/foto/noty/4a.jpg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6"/>
              </a:rPr>
              <a:t>http://www.vyukovematerialy.cz/hudba/rocnik6/foto/noty/8a.jpg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7"/>
              </a:rPr>
              <a:t>http://</a:t>
            </a:r>
            <a:r>
              <a:rPr lang="cs-CZ" sz="2000" u="sng" dirty="0" smtClean="0">
                <a:hlinkClick r:id="rId7"/>
              </a:rPr>
              <a:t>www.vyukovematerialy.cz/hudba/rocnik6/foto/noty/nota.jpg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8"/>
              </a:rPr>
              <a:t>http://</a:t>
            </a:r>
            <a:r>
              <a:rPr lang="cs-CZ" sz="2000" u="sng" dirty="0" smtClean="0">
                <a:hlinkClick r:id="rId8"/>
              </a:rPr>
              <a:t>www.matha.ic.cz/html/deleni.htm</a:t>
            </a:r>
            <a:endParaRPr lang="cs-CZ" sz="2000" u="sng" dirty="0"/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spcBef>
                <a:spcPts val="0"/>
              </a:spcBef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12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0159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1395</TotalTime>
  <Words>308</Words>
  <Application>Microsoft Office PowerPoint</Application>
  <PresentationFormat>Předvádění na obrazovce (4:3)</PresentationFormat>
  <Paragraphs>72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HUDEBNÍ VÝCHOVA   NOTY  </vt:lpstr>
      <vt:lpstr>Prezentace aplikace PowerPoint</vt:lpstr>
      <vt:lpstr>NOTA</vt:lpstr>
      <vt:lpstr>Jaké známe noty</vt:lpstr>
      <vt:lpstr>JAKÉ ZNÁME NOTY</vt:lpstr>
      <vt:lpstr>JAKÉ ZNÁME NOTY</vt:lpstr>
      <vt:lpstr>JAKÉ ZNÁME NOTY</vt:lpstr>
      <vt:lpstr>ČÁSTI NOTY</vt:lpstr>
      <vt:lpstr>DĚLENÍ NOT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26</cp:revision>
  <dcterms:created xsi:type="dcterms:W3CDTF">2011-07-10T07:30:20Z</dcterms:created>
  <dcterms:modified xsi:type="dcterms:W3CDTF">2013-01-30T17:26:46Z</dcterms:modified>
</cp:coreProperties>
</file>