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5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5.wmf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VY_32_INOVACE_16_Co člověk potřebuje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27. 12.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  4</a:t>
            </a:r>
            <a:r>
              <a:rPr lang="cs-CZ" sz="2600" dirty="0" smtClean="0">
                <a:solidFill>
                  <a:schemeClr val="tx1"/>
                </a:solidFill>
              </a:rPr>
              <a:t>. ročníku praktické </a:t>
            </a:r>
            <a:r>
              <a:rPr lang="cs-CZ" sz="2600" dirty="0" smtClean="0">
                <a:solidFill>
                  <a:schemeClr val="tx1"/>
                </a:solidFill>
              </a:rPr>
              <a:t>školy </a:t>
            </a:r>
            <a:r>
              <a:rPr lang="cs-CZ" sz="2600" dirty="0" smtClean="0">
                <a:solidFill>
                  <a:schemeClr val="tx1"/>
                </a:solidFill>
              </a:rPr>
              <a:t>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 ČLOVĚK  POTŘEBUJE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1026" name="Picture 2" descr="C:\Users\Jarmilka\AppData\Local\Microsoft\Windows\Temporary Internet Files\Content.IE5\S7687CZ2\MP9004394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052736"/>
            <a:ext cx="3497361" cy="523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3131840" y="1700808"/>
            <a:ext cx="1533872" cy="933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2771800" y="2924944"/>
            <a:ext cx="1126976" cy="1568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339752" y="414908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1035" idx="3"/>
          </p:cNvCxnSpPr>
          <p:nvPr/>
        </p:nvCxnSpPr>
        <p:spPr>
          <a:xfrm flipH="1" flipV="1">
            <a:off x="2601766" y="5114164"/>
            <a:ext cx="1297013" cy="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2915816" y="6021288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5652120" y="2348880"/>
            <a:ext cx="1728192" cy="394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6228184" y="3643760"/>
            <a:ext cx="1440160" cy="280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se šipkou 1026"/>
          <p:cNvCxnSpPr/>
          <p:nvPr/>
        </p:nvCxnSpPr>
        <p:spPr>
          <a:xfrm>
            <a:off x="6059016" y="4656963"/>
            <a:ext cx="14653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se šipkou 1029"/>
          <p:cNvCxnSpPr/>
          <p:nvPr/>
        </p:nvCxnSpPr>
        <p:spPr>
          <a:xfrm>
            <a:off x="5770984" y="5733256"/>
            <a:ext cx="15373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2" name="TextovéPole 1031"/>
          <p:cNvSpPr txBox="1"/>
          <p:nvPr/>
        </p:nvSpPr>
        <p:spPr>
          <a:xfrm>
            <a:off x="2160177" y="1516142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SVĚTLO</a:t>
            </a:r>
            <a:endParaRPr lang="cs-CZ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975446" y="2743008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TEPLO</a:t>
            </a:r>
            <a:endParaRPr lang="cs-CZ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1619672" y="396441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TUKY</a:t>
            </a:r>
            <a:endParaRPr lang="cs-CZ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1455298" y="492949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1975446" y="5836622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VODU</a:t>
            </a:r>
            <a:endParaRPr lang="cs-CZ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7387664" y="2171674"/>
            <a:ext cx="1257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VITAMÍNY</a:t>
            </a:r>
            <a:endParaRPr lang="cs-CZ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7668344" y="3508697"/>
            <a:ext cx="988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CUKRY</a:t>
            </a:r>
            <a:endParaRPr lang="cs-CZ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7498503" y="4472297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7360596" y="5548590"/>
            <a:ext cx="14414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MINERÁLNÍ</a:t>
            </a:r>
          </a:p>
          <a:p>
            <a:r>
              <a:rPr lang="cs-CZ" dirty="0" smtClean="0"/>
              <a:t>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5592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BÍLKOVINY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Bílkoviny potřebujeme k růstu </a:t>
            </a:r>
            <a:r>
              <a:rPr lang="cs-CZ" dirty="0" smtClean="0"/>
              <a:t>kostí, </a:t>
            </a:r>
            <a:r>
              <a:rPr lang="cs-CZ" dirty="0" smtClean="0"/>
              <a:t>svalů a mozku</a:t>
            </a:r>
          </a:p>
          <a:p>
            <a:r>
              <a:rPr lang="cs-CZ" dirty="0" smtClean="0"/>
              <a:t>Jsou obsaženy </a:t>
            </a:r>
            <a:r>
              <a:rPr lang="cs-CZ" dirty="0" smtClean="0"/>
              <a:t>v: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ase</a:t>
            </a:r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léce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ýrech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ejcích</a:t>
            </a:r>
          </a:p>
          <a:p>
            <a:pPr>
              <a:buFontTx/>
              <a:buChar char="-"/>
            </a:pPr>
            <a:r>
              <a:rPr lang="cs-CZ" dirty="0"/>
              <a:t>b</a:t>
            </a:r>
            <a:r>
              <a:rPr lang="cs-CZ" dirty="0" smtClean="0"/>
              <a:t>ramborách</a:t>
            </a:r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ouce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elenině a ovoci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82296" indent="0">
              <a:buNone/>
            </a:pPr>
            <a:endParaRPr lang="cs-CZ" dirty="0"/>
          </a:p>
        </p:txBody>
      </p:sp>
      <p:pic>
        <p:nvPicPr>
          <p:cNvPr id="2050" name="Picture 2" descr="C:\Users\Jarmilka\AppData\Local\Microsoft\Windows\Temporary Internet Files\Content.IE5\KJ2P3ECK\MP900433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38634" y="1988840"/>
            <a:ext cx="3905366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0852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TUKY  A  CUKRY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Tuky a cukry nám umožňují vykonávat práci</a:t>
            </a:r>
          </a:p>
          <a:p>
            <a:r>
              <a:rPr lang="cs-CZ" dirty="0" smtClean="0"/>
              <a:t>Díky nim pracuje </a:t>
            </a:r>
            <a:r>
              <a:rPr lang="cs-CZ" dirty="0" smtClean="0"/>
              <a:t>         i srdce, </a:t>
            </a:r>
            <a:r>
              <a:rPr lang="cs-CZ" dirty="0" smtClean="0"/>
              <a:t>plíce </a:t>
            </a:r>
            <a:r>
              <a:rPr lang="cs-CZ" dirty="0" smtClean="0"/>
              <a:t>                  a </a:t>
            </a:r>
            <a:r>
              <a:rPr lang="cs-CZ" dirty="0" smtClean="0"/>
              <a:t>ledviny</a:t>
            </a:r>
          </a:p>
          <a:p>
            <a:r>
              <a:rPr lang="cs-CZ" dirty="0" smtClean="0"/>
              <a:t>Tuky jsou v </a:t>
            </a:r>
            <a:r>
              <a:rPr lang="cs-CZ" dirty="0" smtClean="0"/>
              <a:t>másle, </a:t>
            </a:r>
            <a:r>
              <a:rPr lang="cs-CZ" dirty="0" smtClean="0"/>
              <a:t>sádle a v olejích</a:t>
            </a:r>
          </a:p>
          <a:p>
            <a:r>
              <a:rPr lang="cs-CZ" dirty="0" smtClean="0"/>
              <a:t>Cukry získáváme </a:t>
            </a:r>
            <a:r>
              <a:rPr lang="cs-CZ" dirty="0" smtClean="0"/>
              <a:t>          z ovoce, řepy,               ze </a:t>
            </a:r>
            <a:r>
              <a:rPr lang="cs-CZ" dirty="0" smtClean="0"/>
              <a:t>škrobu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3074" name="Picture 2" descr="C:\Users\Jarmilka\AppData\Local\Microsoft\Windows\Temporary Internet Files\Content.IE5\DE4CGPLA\MC9000882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36557"/>
            <a:ext cx="2336006" cy="985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DE4CGPLA\MC9002961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44824"/>
            <a:ext cx="1465262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rmilka\AppData\Local\Microsoft\Windows\Temporary Internet Files\Content.IE5\S7687CZ2\MP900227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789040"/>
            <a:ext cx="3657600" cy="242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85667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Člověk ji neustále přijímá a vydává potem a močí</a:t>
            </a:r>
          </a:p>
          <a:p>
            <a:r>
              <a:rPr lang="cs-CZ" dirty="0" smtClean="0"/>
              <a:t>Získáváme ji </a:t>
            </a:r>
            <a:r>
              <a:rPr lang="cs-CZ" dirty="0" smtClean="0"/>
              <a:t>                   v </a:t>
            </a:r>
            <a:r>
              <a:rPr lang="cs-CZ" dirty="0" smtClean="0"/>
              <a:t>nápojích </a:t>
            </a:r>
            <a:r>
              <a:rPr lang="cs-CZ" dirty="0" smtClean="0"/>
              <a:t>                       a </a:t>
            </a:r>
            <a:r>
              <a:rPr lang="cs-CZ" dirty="0" smtClean="0"/>
              <a:t>v polévkách</a:t>
            </a:r>
          </a:p>
          <a:p>
            <a:r>
              <a:rPr lang="cs-CZ" dirty="0" smtClean="0"/>
              <a:t>Když je horko musíme pít </a:t>
            </a:r>
            <a:r>
              <a:rPr lang="cs-CZ" dirty="0" smtClean="0"/>
              <a:t>víc, </a:t>
            </a:r>
            <a:r>
              <a:rPr lang="cs-CZ" dirty="0" smtClean="0"/>
              <a:t>než v chladném počasí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Jarmilka\AppData\Local\Microsoft\Windows\Temporary Internet Files\Content.IE5\VBKTO2P6\MC900441752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7687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4286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SŮL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Sůl obsahuje látky důležité pro naše zdraví</a:t>
            </a:r>
          </a:p>
          <a:p>
            <a:r>
              <a:rPr lang="cs-CZ" dirty="0" smtClean="0"/>
              <a:t>Těmto látkám se říká minerální</a:t>
            </a:r>
          </a:p>
          <a:p>
            <a:r>
              <a:rPr lang="cs-CZ" dirty="0" smtClean="0"/>
              <a:t>Jsou obsaženy </a:t>
            </a:r>
            <a:r>
              <a:rPr lang="cs-CZ" dirty="0" smtClean="0"/>
              <a:t>                       ve </a:t>
            </a:r>
            <a:r>
              <a:rPr lang="cs-CZ" dirty="0" smtClean="0"/>
              <a:t>většině potravin</a:t>
            </a:r>
          </a:p>
          <a:p>
            <a:r>
              <a:rPr lang="cs-CZ" dirty="0" smtClean="0"/>
              <a:t>Proto je </a:t>
            </a:r>
            <a:r>
              <a:rPr lang="cs-CZ" dirty="0" smtClean="0"/>
              <a:t>důležité, </a:t>
            </a:r>
            <a:r>
              <a:rPr lang="cs-CZ" dirty="0" smtClean="0"/>
              <a:t>aby naše strava byla pestrá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Jarmilka\AppData\Local\Microsoft\Windows\Temporary Internet Files\Content.IE5\K0O7W0UI\MP900400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16832"/>
            <a:ext cx="3240360" cy="405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2590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Vitamíny jsou důležitou složkou </a:t>
            </a:r>
            <a:r>
              <a:rPr lang="cs-CZ" dirty="0" smtClean="0"/>
              <a:t>potravy, </a:t>
            </a:r>
            <a:r>
              <a:rPr lang="cs-CZ" dirty="0" smtClean="0"/>
              <a:t>která nás chrání před nemocemi</a:t>
            </a:r>
          </a:p>
          <a:p>
            <a:r>
              <a:rPr lang="cs-CZ" dirty="0" smtClean="0"/>
              <a:t>Jsou pojmenovány písmenky velké abecedy a některým přidali i čísla</a:t>
            </a:r>
          </a:p>
          <a:p>
            <a:r>
              <a:rPr lang="cs-CZ" dirty="0" smtClean="0"/>
              <a:t>Nejznámější je vitamin </a:t>
            </a:r>
            <a:r>
              <a:rPr lang="cs-CZ" dirty="0" smtClean="0"/>
              <a:t>C, </a:t>
            </a:r>
            <a:r>
              <a:rPr lang="cs-CZ" dirty="0" smtClean="0"/>
              <a:t>je </a:t>
            </a:r>
            <a:r>
              <a:rPr lang="cs-CZ" dirty="0" smtClean="0"/>
              <a:t>                    ve </a:t>
            </a:r>
            <a:r>
              <a:rPr lang="cs-CZ" dirty="0" smtClean="0"/>
              <a:t>většině ovoci </a:t>
            </a:r>
            <a:r>
              <a:rPr lang="cs-CZ" dirty="0" smtClean="0"/>
              <a:t>                 a </a:t>
            </a:r>
            <a:r>
              <a:rPr lang="cs-CZ" dirty="0" smtClean="0"/>
              <a:t>zelenině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6146" name="Picture 2" descr="C:\Users\Jarmilka\AppData\Local\Microsoft\Windows\Temporary Internet Files\Content.IE5\AM1I8PN9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556792"/>
            <a:ext cx="3800473" cy="468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rmilka\AppData\Local\Microsoft\Windows\Temporary Internet Files\Content.IE5\DE4CGPLA\MP9002890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9006" y="2132856"/>
            <a:ext cx="2460708" cy="162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rmilka\AppData\Local\Microsoft\Windows\Temporary Internet Files\Content.IE5\K0O7W0UI\MP900227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9148" y="3897051"/>
            <a:ext cx="2483928" cy="1647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7442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SLOVO S VHODNÝM OBRÁZKEM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BÍLKOVINA</a:t>
            </a:r>
          </a:p>
          <a:p>
            <a:endParaRPr lang="cs-CZ" dirty="0"/>
          </a:p>
          <a:p>
            <a:r>
              <a:rPr lang="cs-CZ" dirty="0" smtClean="0"/>
              <a:t>TUK</a:t>
            </a:r>
          </a:p>
          <a:p>
            <a:endParaRPr lang="cs-CZ" dirty="0"/>
          </a:p>
          <a:p>
            <a:r>
              <a:rPr lang="cs-CZ" dirty="0" smtClean="0"/>
              <a:t>CUKR</a:t>
            </a:r>
          </a:p>
          <a:p>
            <a:endParaRPr lang="cs-CZ" dirty="0"/>
          </a:p>
          <a:p>
            <a:r>
              <a:rPr lang="cs-CZ" dirty="0" smtClean="0"/>
              <a:t>VODA  </a:t>
            </a:r>
          </a:p>
          <a:p>
            <a:endParaRPr lang="cs-CZ" dirty="0"/>
          </a:p>
          <a:p>
            <a:r>
              <a:rPr lang="cs-CZ" dirty="0" smtClean="0"/>
              <a:t>SŮL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Jarmilka\AppData\Local\Microsoft\Windows\Temporary Internet Files\Content.IE5\UE9XPF6Q\MC90044177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085184"/>
            <a:ext cx="1507951" cy="150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Jarmilka\AppData\Local\Microsoft\Windows\Temporary Internet Files\Content.IE5\KJ2P3ECK\MP9004304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5373" y="126876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armilka\AppData\Local\Microsoft\Windows\Temporary Internet Files\Content.IE5\3L8E10M2\MC9000882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47880" y="4592662"/>
            <a:ext cx="2336005" cy="985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armilka\AppData\Local\Microsoft\Windows\Temporary Internet Files\Content.IE5\S7687CZ2\MC900112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64904"/>
            <a:ext cx="1140842" cy="1064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Jarmilka\AppData\Local\Microsoft\Windows\Temporary Internet Files\Content.IE5\UE9XPF6Q\MP90032111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5373" y="3009279"/>
            <a:ext cx="1129810" cy="1583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35278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smtClean="0"/>
              <a:t>Přírodověda </a:t>
            </a:r>
            <a:r>
              <a:rPr lang="cs-CZ" sz="4000" i="1" smtClean="0"/>
              <a:t>              pro </a:t>
            </a:r>
            <a:r>
              <a:rPr lang="cs-CZ" sz="4000" i="1" dirty="0" smtClean="0"/>
              <a:t>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00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1476</TotalTime>
  <Words>227</Words>
  <Application>Microsoft Office PowerPoint</Application>
  <PresentationFormat>Předvádění na obrazovce (4:3)</PresentationFormat>
  <Paragraphs>55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NÁZEV ŠKOLY: Střední odborné učiliště a Základní škola AUTOR: Bc. Jarmila Šneberková NÁZEV: VY_32_INOVACE_16_Co člověk potřebuje TÉMA SADY: Přírodověda DATUM: 27. 12. 2012 ČÍSLO PROJEKTU: CZ.1.07/1.4.00/21.0477</vt:lpstr>
      <vt:lpstr>CO  ČLOVĚK  POTŘEBUJE</vt:lpstr>
      <vt:lpstr>BÍLKOVINY</vt:lpstr>
      <vt:lpstr>TUKY  A  CUKRY</vt:lpstr>
      <vt:lpstr>VODA</vt:lpstr>
      <vt:lpstr>SŮL</vt:lpstr>
      <vt:lpstr>VITAMÍNY</vt:lpstr>
      <vt:lpstr>SPOJ SLOVO S VHODNÝM OBRÁZKEM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226</cp:revision>
  <dcterms:created xsi:type="dcterms:W3CDTF">2012-04-21T07:06:25Z</dcterms:created>
  <dcterms:modified xsi:type="dcterms:W3CDTF">2013-01-31T11:33:02Z</dcterms:modified>
</cp:coreProperties>
</file>