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VY_32_INOVACE_17_Péče o zdraví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</a:t>
            </a:r>
            <a:r>
              <a:rPr lang="cs-CZ" sz="2800" smtClean="0"/>
              <a:t>: </a:t>
            </a:r>
            <a:r>
              <a:rPr lang="cs-CZ" sz="2800" smtClean="0"/>
              <a:t>10</a:t>
            </a:r>
            <a:r>
              <a:rPr lang="cs-CZ" sz="2800" smtClean="0"/>
              <a:t>. </a:t>
            </a:r>
            <a:r>
              <a:rPr lang="cs-CZ" sz="2800" dirty="0" smtClean="0"/>
              <a:t>12. 2012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Zdraví  je  největší  poklad  člověka</a:t>
            </a:r>
          </a:p>
          <a:p>
            <a:r>
              <a:rPr lang="cs-CZ" dirty="0" smtClean="0"/>
              <a:t>Musíme  o  něj  pečovat</a:t>
            </a:r>
          </a:p>
          <a:p>
            <a:r>
              <a:rPr lang="cs-CZ" dirty="0" smtClean="0"/>
              <a:t>Zdraví  si  udržujeme :</a:t>
            </a:r>
          </a:p>
          <a:p>
            <a:pPr>
              <a:buFontTx/>
              <a:buChar char="-"/>
            </a:pPr>
            <a:r>
              <a:rPr lang="cs-CZ" dirty="0"/>
              <a:t>h</a:t>
            </a:r>
            <a:r>
              <a:rPr lang="cs-CZ" dirty="0" smtClean="0"/>
              <a:t>ygienou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travou</a:t>
            </a:r>
          </a:p>
          <a:p>
            <a:pPr>
              <a:buFontTx/>
              <a:buChar char="-"/>
            </a:pPr>
            <a:r>
              <a:rPr lang="cs-CZ" dirty="0"/>
              <a:t>ž</a:t>
            </a:r>
            <a:r>
              <a:rPr lang="cs-CZ" dirty="0" smtClean="0"/>
              <a:t>ivotním prostředím</a:t>
            </a:r>
          </a:p>
          <a:p>
            <a:pPr>
              <a:buFontTx/>
              <a:buChar char="-"/>
            </a:pPr>
            <a:r>
              <a:rPr lang="cs-CZ" dirty="0" smtClean="0"/>
              <a:t>sportem</a:t>
            </a:r>
          </a:p>
          <a:p>
            <a:pPr marL="82296" indent="0">
              <a:buNone/>
            </a:pPr>
            <a:r>
              <a:rPr lang="cs-CZ" dirty="0" smtClean="0"/>
              <a:t>OPAKEM  ZDRAVÍ  JE  NEMOC 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47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HYGIENA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Při hygieně je důležité :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ýt si ruce před jídlem a po WC</a:t>
            </a:r>
          </a:p>
          <a:p>
            <a:pPr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istit si dvakrát denně zuby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česat se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prchovat se</a:t>
            </a:r>
          </a:p>
          <a:p>
            <a:pPr>
              <a:buFontTx/>
              <a:buChar char="-"/>
            </a:pPr>
            <a:r>
              <a:rPr lang="cs-CZ" dirty="0"/>
              <a:t>c</a:t>
            </a:r>
            <a:r>
              <a:rPr lang="cs-CZ" dirty="0" smtClean="0"/>
              <a:t>hodit čistě oblečený</a:t>
            </a:r>
          </a:p>
          <a:p>
            <a:pPr>
              <a:buFontTx/>
              <a:buChar char="-"/>
            </a:pPr>
            <a:r>
              <a:rPr lang="cs-CZ" dirty="0"/>
              <a:t>c</a:t>
            </a:r>
            <a:r>
              <a:rPr lang="cs-CZ" dirty="0" smtClean="0"/>
              <a:t>hodit upravený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1027" name="Picture 3" descr="C:\Users\Jarmilka\AppData\Local\Microsoft\Windows\Temporary Internet Files\Content.IE5\3L8E10M2\MP9004032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3456384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874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 VÝŽIVA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Jíme pravidelně</a:t>
            </a:r>
          </a:p>
          <a:p>
            <a:r>
              <a:rPr lang="cs-CZ" dirty="0" smtClean="0"/>
              <a:t>Často jíme ovoce a zeleninu</a:t>
            </a:r>
          </a:p>
          <a:p>
            <a:r>
              <a:rPr lang="cs-CZ" dirty="0" smtClean="0"/>
              <a:t>Nepřejídáme se</a:t>
            </a:r>
          </a:p>
          <a:p>
            <a:r>
              <a:rPr lang="cs-CZ" dirty="0" smtClean="0"/>
              <a:t>Zbytečně nemlsáme</a:t>
            </a:r>
          </a:p>
          <a:p>
            <a:r>
              <a:rPr lang="cs-CZ" dirty="0" smtClean="0"/>
              <a:t>Jíme slušně , v klidu a pomalu</a:t>
            </a:r>
          </a:p>
          <a:p>
            <a:r>
              <a:rPr lang="cs-CZ" dirty="0" smtClean="0"/>
              <a:t>U stolu zachováváme čistotu</a:t>
            </a:r>
          </a:p>
          <a:p>
            <a:r>
              <a:rPr lang="cs-CZ" dirty="0" smtClean="0"/>
              <a:t>Potrava musí být rozmanitá</a:t>
            </a:r>
          </a:p>
          <a:p>
            <a:r>
              <a:rPr lang="cs-CZ" dirty="0" smtClean="0"/>
              <a:t>Dostatečně pijeme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AM1I8PN9\MP9004331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0768"/>
            <a:ext cx="4067124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2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Dýcháme vzduch</a:t>
            </a:r>
          </a:p>
          <a:p>
            <a:r>
              <a:rPr lang="cs-CZ" dirty="0" smtClean="0"/>
              <a:t>Pro naše zdraví je důležité , abychom dýchali čistý vzduch</a:t>
            </a:r>
          </a:p>
          <a:p>
            <a:r>
              <a:rPr lang="cs-CZ" dirty="0" smtClean="0"/>
              <a:t>Vyhýbáme se místům , kde se hromadí kouř a prach</a:t>
            </a:r>
          </a:p>
          <a:p>
            <a:r>
              <a:rPr lang="cs-CZ" dirty="0" smtClean="0"/>
              <a:t>Snažíme se také nezůstávat v blízkosti kuřáků</a:t>
            </a:r>
          </a:p>
          <a:p>
            <a:r>
              <a:rPr lang="cs-CZ" dirty="0" smtClean="0"/>
              <a:t>Nejlépe se dýchá v přírodě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3074" name="Picture 2" descr="C:\Users\Jarmilka\AppData\Local\Microsoft\Windows\Temporary Internet Files\Content.IE5\AM1I8PN9\MP9004011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744416" cy="4610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362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Alespoň jednou denně bychom si měli zacvičit , nejlépe ráno</a:t>
            </a:r>
          </a:p>
          <a:p>
            <a:r>
              <a:rPr lang="cs-CZ" dirty="0" smtClean="0"/>
              <a:t>Je dobré věnovat se nějakému sportu nebo pohybovým hrám</a:t>
            </a:r>
          </a:p>
          <a:p>
            <a:r>
              <a:rPr lang="cs-CZ" dirty="0" smtClean="0"/>
              <a:t>Důležité je také otužování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Jarmilka\AppData\Local\Microsoft\Windows\Temporary Internet Files\Content.IE5\3L8E10M2\MP900422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857" y="1612330"/>
            <a:ext cx="143453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S7687CZ2\MP9004231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40322"/>
            <a:ext cx="14888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DE4CGPLA\MP9004221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568" y="4581128"/>
            <a:ext cx="1581112" cy="158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rmilka\AppData\Local\Microsoft\Windows\Temporary Internet Files\Content.IE5\K0O7W0UI\MP9004224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569" y="3878947"/>
            <a:ext cx="1518479" cy="2283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289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535338"/>
              </p:ext>
            </p:extLst>
          </p:nvPr>
        </p:nvGraphicFramePr>
        <p:xfrm>
          <a:off x="2555779" y="1700808"/>
          <a:ext cx="5467434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1062"/>
                <a:gridCol w="781062"/>
                <a:gridCol w="781062"/>
                <a:gridCol w="781062"/>
                <a:gridCol w="781062"/>
                <a:gridCol w="781062"/>
                <a:gridCol w="781062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7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7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17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679434" y="1731909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812286"/>
            <a:ext cx="713757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39" y="1731909"/>
            <a:ext cx="64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10676" y="2095362"/>
            <a:ext cx="537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39" y="2464694"/>
            <a:ext cx="516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1639" y="2883904"/>
            <a:ext cx="53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10676" y="4077072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Nemoc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39" y="4661353"/>
            <a:ext cx="4942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Důležitá tekutina , která proudí v našem těle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39" y="5302404"/>
            <a:ext cx="3890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Okem neviditelný nepřítel člověka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39" y="5867980"/>
            <a:ext cx="3429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Hmyz , který roznáší choroby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10676" y="6412686"/>
            <a:ext cx="7635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Tajenka: Odstraňujeme jej vysavačem, aby se v něm neusazovaly bacily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1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1476</TotalTime>
  <Words>249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NÁZEV ŠKOLY: Střední odborné učiliště a Základní škola AUTOR: Bc. Jarmila Šneberková NÁZEV: VY_32_INOVACE_17_Péče o zdraví TÉMA SADY: Přírodověda DATUM: 10. 12. 2012 ČÍSLO PROJEKTU: CZ.1.07/1.4.00/21.0477</vt:lpstr>
      <vt:lpstr>ZDRAVÍ</vt:lpstr>
      <vt:lpstr>HYGIENA</vt:lpstr>
      <vt:lpstr>SPRÁVNÁ  VÝŽIVA</vt:lpstr>
      <vt:lpstr>ŽIVOTNÍ  PROSTŘEDÍ</vt:lpstr>
      <vt:lpstr>SPORT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226</cp:revision>
  <dcterms:created xsi:type="dcterms:W3CDTF">2012-04-21T07:06:25Z</dcterms:created>
  <dcterms:modified xsi:type="dcterms:W3CDTF">2013-01-31T08:37:00Z</dcterms:modified>
</cp:coreProperties>
</file>