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2" r:id="rId3"/>
    <p:sldId id="257" r:id="rId4"/>
    <p:sldId id="258" r:id="rId5"/>
    <p:sldId id="259" r:id="rId6"/>
    <p:sldId id="260" r:id="rId7"/>
    <p:sldId id="265" r:id="rId8"/>
    <p:sldId id="264" r:id="rId9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FD25A0-FFAF-4B93-89A6-E2390B1539AE}" type="datetimeFigureOut">
              <a:rPr lang="cs-CZ" smtClean="0"/>
              <a:t>30.1.2013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D1AF87-377D-4D31-A8B7-57EBC525943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353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D1AF87-377D-4D31-A8B7-57EBC525943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D1AF87-377D-4D31-A8B7-57EBC525943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D1AF87-377D-4D31-A8B7-57EBC525943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D1AF87-377D-4D31-A8B7-57EBC525943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lQilkvPgtE" TargetMode="External"/><Relationship Id="rId2" Type="http://schemas.openxmlformats.org/officeDocument/2006/relationships/hyperlink" Target="http://www.vyukovematerialy.cz/hudba/rocnik6/teor4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ynamika_(hudba)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www.8bitu.cz/clanek/loudness-war/" TargetMode="External"/><Relationship Id="rId4" Type="http://schemas.openxmlformats.org/officeDocument/2006/relationships/hyperlink" Target="http://www.vyukovematerialy.cz/hudba/rocnik6/teor4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DYNAMIKA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2029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888085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12_HV_04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Dynamika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dynamickými znaménky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Orientovat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se v hudební terminologii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31. 12.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810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 notovém záznamu používáme dynamická znaménka.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D</a:t>
            </a:r>
            <a:r>
              <a:rPr lang="cs-CZ" dirty="0" smtClean="0"/>
              <a:t>ynamika v hudbě znamená stupňování tónů z hlediska síly (hlasitosti).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U</a:t>
            </a:r>
            <a:r>
              <a:rPr lang="cs-CZ" dirty="0" smtClean="0"/>
              <a:t>žívá se také slovních výrazů českých a italských a jejich zkratek.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Akcent je přízvuk. Nachází se pod notou. Označuje se &gt;.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DYNAMICKÁ ZNAMÉNKA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5" name="Obrázek 4" descr="Music hairpins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648" y="2708920"/>
            <a:ext cx="6480000" cy="1885963"/>
          </a:xfrm>
          <a:prstGeom prst="rect">
            <a:avLst/>
          </a:prstGeom>
          <a:noFill/>
          <a:ln w="9525">
            <a:solidFill>
              <a:schemeClr val="accent1">
                <a:alpha val="8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DYNAMICKÁ ZNAMÉNKA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zesilovat - crescendo 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zeslabovat – decrescendo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slabý akcent  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silný akcent   </a:t>
            </a:r>
            <a:endParaRPr lang="cs-CZ" dirty="0"/>
          </a:p>
        </p:txBody>
      </p:sp>
      <p:pic>
        <p:nvPicPr>
          <p:cNvPr id="4" name="Obrázek 3" descr="http://www.vyukovematerialy.cz/hudba/rocnik6/foto/noty/slabe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2714620"/>
            <a:ext cx="3240000" cy="87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pic>
        <p:nvPicPr>
          <p:cNvPr id="5" name="Obrázek 4" descr="http://www.vyukovematerialy.cz/hudba/rocnik6/foto/noty/silne.jpg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1599208"/>
            <a:ext cx="3240000" cy="87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15712"/>
            <a:ext cx="1160198" cy="10800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871" y="4941168"/>
            <a:ext cx="1160198" cy="10800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SLOVNÍ VÝRAZY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57103"/>
              </p:ext>
            </p:extLst>
          </p:nvPr>
        </p:nvGraphicFramePr>
        <p:xfrm>
          <a:off x="1475656" y="1628800"/>
          <a:ext cx="6119834" cy="3889392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980115"/>
                <a:gridCol w="2796975"/>
                <a:gridCol w="2342744"/>
              </a:tblGrid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ppp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piano</a:t>
                      </a:r>
                      <a:r>
                        <a:rPr lang="cs-CZ" baseline="0" dirty="0" smtClean="0"/>
                        <a:t> pianissimo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 nejslaběji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pianissimo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velmi slabě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piano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slabě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mezzopiano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středně slabě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mozzoforte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středně silně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forte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silně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fortissimo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velmi silně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6174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fff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forte fortissimo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co nejsilněji</a:t>
                      </a:r>
                      <a:endParaRPr lang="cs-CZ" baseline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b="1" dirty="0"/>
              <a:t>Na grafickém znázornění vidíme velkou dynamiku signálu od pasáží, kde je hlasitost malá až po pasáže oproti nim velice hlučné.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hlinkClick r:id="rId2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hlinkClick r:id="rId2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hlinkClick r:id="rId2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hlinkClick r:id="rId2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hlinkClick r:id="rId2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hlinkClick r:id="rId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hlinkClick r:id="rId2"/>
              </a:rPr>
              <a:t>Dynamika v hudbě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hlinkClick r:id="rId3"/>
              </a:rPr>
              <a:t>Dream</a:t>
            </a:r>
            <a:r>
              <a:rPr lang="cs-CZ" dirty="0" smtClean="0">
                <a:hlinkClick r:id="rId3"/>
              </a:rPr>
              <a:t> video 4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5" name="Obrázek 4" descr="Maria Callas ? Catalani - Ebben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7113600" cy="2160000"/>
          </a:xfrm>
          <a:prstGeom prst="rect">
            <a:avLst/>
          </a:prstGeom>
          <a:noFill/>
          <a:ln>
            <a:solidFill>
              <a:schemeClr val="accent1">
                <a:alpha val="8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05423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3"/>
              </a:rPr>
              <a:t>http://cs.wikipedia.org/wiki/Dynamika_(hudba)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www.vyukovematerialy.cz/hudba/rocnik6/teor4.htm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http://www.8bitu.cz/clanek/loudness-war/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3680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161</TotalTime>
  <Words>322</Words>
  <Application>Microsoft Office PowerPoint</Application>
  <PresentationFormat>Předvádění na obrazovce (4:3)</PresentationFormat>
  <Paragraphs>101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HUDEBNÍ VÝCHOVA  DYNAMIKA </vt:lpstr>
      <vt:lpstr>Prezentace aplikace PowerPoint</vt:lpstr>
      <vt:lpstr>DYNAMIKA</vt:lpstr>
      <vt:lpstr>DYNAMICKÁ ZNAMÉNKA</vt:lpstr>
      <vt:lpstr>DYNAMICKÁ ZNAMÉNKA</vt:lpstr>
      <vt:lpstr>SLOVNÍ VÝRAZY</vt:lpstr>
      <vt:lpstr>UKÁZKA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23</cp:revision>
  <cp:lastPrinted>2013-01-09T11:06:24Z</cp:lastPrinted>
  <dcterms:created xsi:type="dcterms:W3CDTF">2011-07-10T07:30:28Z</dcterms:created>
  <dcterms:modified xsi:type="dcterms:W3CDTF">2013-01-30T17:29:23Z</dcterms:modified>
</cp:coreProperties>
</file>