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2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33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</p:sldLayoutIdLst>
  <mc:AlternateContent xmlns:mc="http://schemas.openxmlformats.org/markup-compatibility/2006" xmlns:p14="http://schemas.microsoft.com/office/powerpoint/2010/main">
    <mc:Choice Requires="p14">
      <p:transition spd="slow" p14:dur="8000">
        <p14:ripple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wmf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VY_32_INOVACE_19_Péče o zvěř v zimě</a:t>
            </a:r>
            <a:br>
              <a:rPr lang="cs-CZ" sz="2800" dirty="0" smtClean="0"/>
            </a:br>
            <a:r>
              <a:rPr lang="cs-CZ" sz="2800" dirty="0" smtClean="0"/>
              <a:t>TÉMA SADY: Přírodověda</a:t>
            </a:r>
            <a:br>
              <a:rPr lang="cs-CZ" sz="2800" dirty="0" smtClean="0"/>
            </a:br>
            <a:r>
              <a:rPr lang="cs-CZ" sz="2800" dirty="0" smtClean="0"/>
              <a:t>DATUM: </a:t>
            </a:r>
            <a:r>
              <a:rPr lang="cs-CZ" sz="2800" dirty="0" smtClean="0"/>
              <a:t>09</a:t>
            </a:r>
            <a:r>
              <a:rPr lang="cs-CZ" sz="2800" dirty="0" smtClean="0"/>
              <a:t>. 11. </a:t>
            </a:r>
            <a:r>
              <a:rPr lang="cs-CZ" sz="2800" smtClean="0"/>
              <a:t>2012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ročníku praktické školy,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PÉČE  O  VOLNĚ  ŽIJÍCÍ  ZVÍŘATA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KDYŽ  NAPADNE  SNÍH , ZVÍŘATA  V  PŘÍRODĚ  STRÁDAJÍ</a:t>
            </a:r>
          </a:p>
          <a:p>
            <a:r>
              <a:rPr lang="cs-CZ" dirty="0" smtClean="0"/>
              <a:t>TĚŽKO  SHÁNÍ  POTRAVU , MAJÍ  ČASTO  HLAD</a:t>
            </a:r>
          </a:p>
          <a:p>
            <a:r>
              <a:rPr lang="cs-CZ" dirty="0" smtClean="0"/>
              <a:t>LIDÉ  JE  MUSÍ  PŘIKRMOVAT</a:t>
            </a:r>
          </a:p>
          <a:p>
            <a:r>
              <a:rPr lang="cs-CZ" dirty="0" smtClean="0"/>
              <a:t>NA  PŘIKRMOVÁNÍ  SE  MUSÍ  PAMATOVAT  UŽ  V  LÉTĚ  A  NA  PODZIM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SUŠÍ  SE  SENO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SBÍRAJÍ  SE  RŮZNÉ  PLODY  A  SEMENA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SBÍRAJÍ  SE  KAŠTANY , ŽALUDY A BUKVICE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2548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PŘIKRMOVÁNÍ  LESNÍ  ZVĚŘE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  KRMELCÍCH  NACHÁZÍ  POTRAVU </a:t>
            </a:r>
          </a:p>
          <a:p>
            <a:pPr marL="0" indent="0">
              <a:buNone/>
            </a:pPr>
            <a:r>
              <a:rPr lang="cs-CZ" dirty="0" smtClean="0"/>
              <a:t>-JELENI</a:t>
            </a:r>
          </a:p>
          <a:p>
            <a:pPr marL="0" indent="0">
              <a:buNone/>
            </a:pPr>
            <a:r>
              <a:rPr lang="cs-CZ" dirty="0" smtClean="0"/>
              <a:t>-SRNKY</a:t>
            </a:r>
          </a:p>
          <a:p>
            <a:r>
              <a:rPr lang="cs-CZ" dirty="0" smtClean="0"/>
              <a:t>DO  KRMELCŮ  SE  DÁVÁ :</a:t>
            </a:r>
          </a:p>
          <a:p>
            <a:pPr marL="0" indent="0">
              <a:buNone/>
            </a:pPr>
            <a:r>
              <a:rPr lang="cs-CZ" dirty="0" smtClean="0"/>
              <a:t>-SENO</a:t>
            </a:r>
          </a:p>
          <a:p>
            <a:pPr marL="0" indent="0">
              <a:buNone/>
            </a:pPr>
            <a:r>
              <a:rPr lang="cs-CZ" dirty="0" smtClean="0"/>
              <a:t>-OBILÍ</a:t>
            </a:r>
          </a:p>
          <a:p>
            <a:pPr marL="0" indent="0">
              <a:buNone/>
            </a:pPr>
            <a:r>
              <a:rPr lang="cs-CZ" dirty="0" smtClean="0"/>
              <a:t>-LIZ(sůl)</a:t>
            </a:r>
          </a:p>
          <a:p>
            <a:r>
              <a:rPr lang="cs-CZ" dirty="0" smtClean="0"/>
              <a:t>KRMELIŠTĚ  SE  ZAKLÁDAJÍ  PRO  VŠECHNA  ZVÍŘATA  V  LESE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7" y="1600200"/>
            <a:ext cx="3657600" cy="4572000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2050" name="Picture 2" descr="C:\Users\Jarmilka\AppData\Local\Microsoft\Windows\Temporary Internet Files\Content.IE5\VBKTO2P6\MC9002156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556792"/>
            <a:ext cx="2338387" cy="2120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rmilka\AppData\Local\Microsoft\Windows\Temporary Internet Files\Content.IE5\AM1I8PN9\MC9000548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2926" y="1632588"/>
            <a:ext cx="1602218" cy="157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rmilka\AppData\Local\Microsoft\Windows\Temporary Internet Files\Content.IE5\AM1I8PN9\MC9003561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677693"/>
            <a:ext cx="3240360" cy="241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2992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PŘIKRMOVÁNÍ  PTACTVA  V  LESE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MÍSTO , KAM  SE  DÁVÁ  V  LESE PTÁKŮM  POTRAVA , SE  ŘÍKÁ  ZÁSYP</a:t>
            </a:r>
          </a:p>
          <a:p>
            <a:r>
              <a:rPr lang="cs-CZ" dirty="0" smtClean="0"/>
              <a:t>JDE  O  STŘÍŠKU  NA  POLI , POD  KTEROU  SE  SYPE  ZRNÍ</a:t>
            </a:r>
          </a:p>
          <a:p>
            <a:r>
              <a:rPr lang="cs-CZ" dirty="0" smtClean="0"/>
              <a:t>V  ZIMĚ  SEM  CHODÍ 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BAŽAVTI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- KOROPTVE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endParaRPr lang="cs-CZ"/>
          </a:p>
        </p:txBody>
      </p:sp>
      <p:pic>
        <p:nvPicPr>
          <p:cNvPr id="3074" name="Picture 2" descr="C:\Users\Jarmilka\AppData\Local\Microsoft\Windows\Temporary Internet Files\Content.IE5\KJ2P3ECK\MC9002809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565274"/>
            <a:ext cx="2677666" cy="2702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rmilka\AppData\Local\Microsoft\Windows\Temporary Internet Files\Content.IE5\S7687CZ2\MC9003469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2896" y="4267528"/>
            <a:ext cx="2787922" cy="1916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3707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PŘIKRMOVÁNÍ  PTACTVA  V  OKOLÍ  DOMŮ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Ptačí  krmítka  mají  chránit  potravu  před  vláhou  a  nepohodou</a:t>
            </a:r>
          </a:p>
          <a:p>
            <a:r>
              <a:rPr lang="cs-CZ" dirty="0" smtClean="0"/>
              <a:t>Mohou  mít  různou  podobu</a:t>
            </a:r>
          </a:p>
          <a:p>
            <a:pPr>
              <a:buFontTx/>
              <a:buChar char="-"/>
            </a:pPr>
            <a:r>
              <a:rPr lang="cs-CZ" dirty="0"/>
              <a:t>k</a:t>
            </a:r>
            <a:r>
              <a:rPr lang="cs-CZ" dirty="0" smtClean="0"/>
              <a:t>větináč dnem vzhůru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řevrácená  láhev</a:t>
            </a:r>
          </a:p>
          <a:p>
            <a:pPr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tříškové  krmítko</a:t>
            </a:r>
          </a:p>
          <a:p>
            <a:r>
              <a:rPr lang="cs-CZ" dirty="0" smtClean="0"/>
              <a:t>Do  krmítek  dáváme:</a:t>
            </a:r>
          </a:p>
          <a:p>
            <a:pPr marL="0" indent="0">
              <a:buNone/>
            </a:pPr>
            <a:r>
              <a:rPr lang="cs-CZ" dirty="0" smtClean="0"/>
              <a:t>-semena</a:t>
            </a:r>
          </a:p>
          <a:p>
            <a:pPr marL="0" indent="0">
              <a:buNone/>
            </a:pPr>
            <a:r>
              <a:rPr lang="cs-CZ" dirty="0" smtClean="0"/>
              <a:t>-lůj</a:t>
            </a:r>
          </a:p>
          <a:p>
            <a:r>
              <a:rPr lang="cs-CZ" dirty="0" smtClean="0"/>
              <a:t>V  zimě  přikrmujeme  sýkory , vrabce , pěnkavy , kosy , hrdličky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9" name="Picture 5" descr="C:\Users\Jarmilka\AppData\Local\Microsoft\Windows\Temporary Internet Files\Content.IE5\K0O7W0UI\MC9003340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1450" y="1931988"/>
            <a:ext cx="1452563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rmilka\AppData\Local\Microsoft\Windows\Temporary Internet Files\Content.IE5\K0O7W0UI\MC9001092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4013" y="1931988"/>
            <a:ext cx="1186241" cy="1429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rmilka\AppData\Local\Microsoft\Windows\Temporary Internet Files\Content.IE5\AM1I8PN9\MC90010929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461477" y="2188127"/>
            <a:ext cx="791402" cy="1300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rmilka\AppData\Local\Microsoft\Windows\Temporary Internet Files\Content.IE5\VBKTO2P6\MP90044910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8824" y="5373216"/>
            <a:ext cx="1091430" cy="793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armilka\AppData\Local\Microsoft\Windows\Temporary Internet Files\Content.IE5\AM1I8PN9\MC90010930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798824" y="3661755"/>
            <a:ext cx="1000368" cy="1711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armilka\AppData\Local\Microsoft\Windows\Temporary Internet Files\Content.IE5\UE9XPF6Q\MC90010931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6394" y="4936454"/>
            <a:ext cx="1110111" cy="1229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Jarmilka\AppData\Local\Microsoft\Windows\Temporary Internet Files\Content.IE5\S7687CZ2\MC90005320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9413" y="3763987"/>
            <a:ext cx="1809750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3564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MYSLIVCI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MYSLIVCI  SE  MUSÍ  NA  PŘIKRMOVÁNÍ  ZVĚŘE  PŘIPRAVOVAT  CELÝ  ROK</a:t>
            </a:r>
          </a:p>
          <a:p>
            <a:r>
              <a:rPr lang="cs-CZ" dirty="0" smtClean="0"/>
              <a:t>PĚSTUJÍ  KRMNOU  ŘEPU  A  MRKEV</a:t>
            </a:r>
          </a:p>
          <a:p>
            <a:r>
              <a:rPr lang="cs-CZ" dirty="0" smtClean="0"/>
              <a:t>SUŠÍ  SENO , MLADÉ  VĚTVIČKY  STROMŮ  A  KEŘŮ , MALINÍ  A  OSTRUŽINÍ</a:t>
            </a:r>
          </a:p>
          <a:p>
            <a:r>
              <a:rPr lang="cs-CZ" dirty="0" smtClean="0"/>
              <a:t>SBÍRAJÍ  ŽALUDY , KAŠTANY  A  BUKVICE</a:t>
            </a:r>
          </a:p>
          <a:p>
            <a:r>
              <a:rPr lang="cs-CZ" dirty="0" smtClean="0"/>
              <a:t>MYSLIVCŮM  MOHOU  POD  JEJICH  VEDENÍM  VYDATNĚ  POMÁHAT  I  DĚTI  A  CELÉ  ŠKOLY</a:t>
            </a:r>
            <a:endParaRPr lang="cs-CZ" dirty="0"/>
          </a:p>
        </p:txBody>
      </p:sp>
      <p:pic>
        <p:nvPicPr>
          <p:cNvPr id="2050" name="Picture 2" descr="C:\Users\Jarmilka\AppData\Local\Microsoft\Windows\Temporary Internet Files\Content.IE5\S7687CZ2\MC9001932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6712" y="4797152"/>
            <a:ext cx="2199085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rmilka\AppData\Local\Microsoft\Windows\Temporary Internet Files\Content.IE5\3L8E10M2\MC9001228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941168"/>
            <a:ext cx="1920893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rmilka\AppData\Local\Microsoft\Windows\Temporary Internet Files\Content.IE5\VBKTO2P6\MC90012322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-171400"/>
            <a:ext cx="2104586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0213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PODTRHNI  VOLNĚ  ŽIJÍCÍ  ZVÍŘATA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VEVERKA</a:t>
            </a:r>
          </a:p>
          <a:p>
            <a:endParaRPr lang="cs-CZ" dirty="0" smtClean="0"/>
          </a:p>
          <a:p>
            <a:r>
              <a:rPr lang="cs-CZ" dirty="0" smtClean="0"/>
              <a:t>ZAJÍC</a:t>
            </a:r>
          </a:p>
          <a:p>
            <a:endParaRPr lang="cs-CZ" dirty="0"/>
          </a:p>
          <a:p>
            <a:r>
              <a:rPr lang="cs-CZ" dirty="0" smtClean="0"/>
              <a:t>HUSA</a:t>
            </a:r>
          </a:p>
          <a:p>
            <a:endParaRPr lang="cs-CZ" dirty="0"/>
          </a:p>
          <a:p>
            <a:r>
              <a:rPr lang="cs-CZ" dirty="0" smtClean="0"/>
              <a:t>PES</a:t>
            </a:r>
          </a:p>
          <a:p>
            <a:endParaRPr lang="cs-CZ" dirty="0"/>
          </a:p>
          <a:p>
            <a:r>
              <a:rPr lang="cs-CZ" dirty="0" smtClean="0"/>
              <a:t>KOČKA</a:t>
            </a:r>
          </a:p>
          <a:p>
            <a:endParaRPr lang="cs-CZ" dirty="0"/>
          </a:p>
          <a:p>
            <a:r>
              <a:rPr lang="cs-CZ" dirty="0" smtClean="0"/>
              <a:t>SRNEC</a:t>
            </a:r>
          </a:p>
          <a:p>
            <a:endParaRPr lang="cs-CZ" dirty="0"/>
          </a:p>
          <a:p>
            <a:r>
              <a:rPr lang="cs-CZ" dirty="0" smtClean="0"/>
              <a:t>KRÁVA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KŮŇ</a:t>
            </a:r>
          </a:p>
          <a:p>
            <a:endParaRPr lang="cs-CZ" dirty="0"/>
          </a:p>
          <a:p>
            <a:r>
              <a:rPr lang="cs-CZ" dirty="0" smtClean="0"/>
              <a:t>LIŠKA</a:t>
            </a:r>
          </a:p>
          <a:p>
            <a:endParaRPr lang="cs-CZ" dirty="0"/>
          </a:p>
          <a:p>
            <a:r>
              <a:rPr lang="cs-CZ" dirty="0" smtClean="0"/>
              <a:t>SLEPICE</a:t>
            </a:r>
          </a:p>
          <a:p>
            <a:endParaRPr lang="cs-CZ" dirty="0"/>
          </a:p>
          <a:p>
            <a:r>
              <a:rPr lang="cs-CZ" dirty="0" smtClean="0"/>
              <a:t>OVCE</a:t>
            </a:r>
          </a:p>
          <a:p>
            <a:endParaRPr lang="cs-CZ" dirty="0"/>
          </a:p>
          <a:p>
            <a:r>
              <a:rPr lang="cs-CZ" dirty="0" smtClean="0"/>
              <a:t>KOROPTEV</a:t>
            </a:r>
          </a:p>
          <a:p>
            <a:endParaRPr lang="cs-CZ" dirty="0"/>
          </a:p>
          <a:p>
            <a:r>
              <a:rPr lang="cs-CZ" dirty="0" smtClean="0"/>
              <a:t>BAŽANT</a:t>
            </a:r>
          </a:p>
          <a:p>
            <a:endParaRPr lang="cs-CZ" dirty="0"/>
          </a:p>
          <a:p>
            <a:r>
              <a:rPr lang="cs-CZ" dirty="0" smtClean="0"/>
              <a:t>KOS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5582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 ČAROU , CO DÁŠ BAŽANTOVI A CO DÁŠ  JELENOVI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           SENO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ZRNÍ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ŽALUDY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ŘEPA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MÁK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SŮL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KAŠTANY</a:t>
            </a:r>
            <a:endParaRPr lang="cs-CZ" dirty="0"/>
          </a:p>
        </p:txBody>
      </p:sp>
      <p:pic>
        <p:nvPicPr>
          <p:cNvPr id="3074" name="Picture 2" descr="C:\Users\Jarmilka\AppData\Local\Microsoft\Windows\Temporary Internet Files\Content.IE5\UE9XPF6Q\MC9003561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22363" y="1931988"/>
            <a:ext cx="1658937" cy="1812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rmilka\AppData\Local\Microsoft\Windows\Temporary Internet Files\Content.IE5\KJ2P3ECK\MC9000304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79512" y="4260850"/>
            <a:ext cx="3262313" cy="1604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197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r>
              <a:rPr lang="cs-CZ" sz="4000" dirty="0" smtClean="0"/>
              <a:t>ŠKODA, E., </a:t>
            </a:r>
            <a:r>
              <a:rPr lang="cs-CZ" sz="4000" i="1" dirty="0" smtClean="0"/>
              <a:t>Přírodověda pro 4.ročník </a:t>
            </a:r>
            <a:r>
              <a:rPr lang="cs-CZ" sz="4000" i="1" dirty="0" err="1" smtClean="0"/>
              <a:t>ZvŠ</a:t>
            </a:r>
            <a:r>
              <a:rPr lang="cs-CZ" sz="4000" dirty="0" smtClean="0"/>
              <a:t>. 1. vyd. Praha: Parta s.r.o., 1994. ISBN 80-901709-1-9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1607</TotalTime>
  <Words>316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NÁZEV ŠKOLY: Střední odborné učiliště a Základní škola AUTOR: Bc. Jarmila Šneberková NÁZEV: VY_32_INOVACE_19_Péče o zvěř v zimě TÉMA SADY: Přírodověda DATUM: 09. 11. 2012 ČÍSLO PROJEKTU: CZ.1.07/1.4.00/21.0477</vt:lpstr>
      <vt:lpstr>PÉČE  O  VOLNĚ  ŽIJÍCÍ  ZVÍŘATA</vt:lpstr>
      <vt:lpstr>PŘIKRMOVÁNÍ  LESNÍ  ZVĚŘE</vt:lpstr>
      <vt:lpstr>PŘIKRMOVÁNÍ  PTACTVA  V  LESE</vt:lpstr>
      <vt:lpstr>PŘIKRMOVÁNÍ  PTACTVA  V  OKOLÍ  DOMŮ</vt:lpstr>
      <vt:lpstr>MYSLIVCI</vt:lpstr>
      <vt:lpstr>PODTRHNI  VOLNĚ  ŽIJÍCÍ  ZVÍŘATA</vt:lpstr>
      <vt:lpstr>SPOJ  ČAROU , CO DÁŠ BAŽANTOVI A CO DÁŠ  JELENOVI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239</cp:revision>
  <dcterms:created xsi:type="dcterms:W3CDTF">2012-04-21T07:06:25Z</dcterms:created>
  <dcterms:modified xsi:type="dcterms:W3CDTF">2013-01-31T08:38:01Z</dcterms:modified>
</cp:coreProperties>
</file>