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6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16.jpeg"/><Relationship Id="rId4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VY_32_INOVACE_20_JARO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28</a:t>
            </a:r>
            <a:r>
              <a:rPr lang="cs-CZ" sz="2800" dirty="0" smtClean="0"/>
              <a:t>. 12.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JARO  ZAČÍNÁ  V  BŘEZNU</a:t>
            </a:r>
          </a:p>
          <a:p>
            <a:r>
              <a:rPr lang="cs-CZ" dirty="0" smtClean="0"/>
              <a:t>JARNÍ  MĚSÍCE  JSOU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BŘEZEN – má  31 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DUBEN – má 30  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KVĚTEN – má  31 dní</a:t>
            </a:r>
          </a:p>
          <a:p>
            <a:r>
              <a:rPr lang="cs-CZ" dirty="0" smtClean="0"/>
              <a:t>PŘÍRODA  SE  ZAČÍNÁ  PROBOUZET  ZE  ZIMNÍHO  SPÁNKU</a:t>
            </a:r>
          </a:p>
          <a:p>
            <a:r>
              <a:rPr lang="cs-CZ" dirty="0" smtClean="0"/>
              <a:t>NA JAŘE , V BŘEZNU  NEBO  V  DUBNU  SLAVÍME  SVÁTKY  JARA - VELIKONOCE</a:t>
            </a:r>
            <a:endParaRPr lang="cs-CZ" dirty="0"/>
          </a:p>
        </p:txBody>
      </p:sp>
      <p:pic>
        <p:nvPicPr>
          <p:cNvPr id="1027" name="Picture 3" descr="C:\Users\Jarmilka\AppData\Local\Microsoft\Windows\Temporary Internet Files\Content.IE5\VBKTO2P6\MP900448472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672" y="548680"/>
            <a:ext cx="2952328" cy="4428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UE9XPF6Q\MP900427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-243408"/>
            <a:ext cx="2382434" cy="358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5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MĚSÍCE - BŘEZEN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0O7W0UI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367"/>
            <a:ext cx="1656184" cy="166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AM1I8PN9\MC900088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897" y="1838465"/>
            <a:ext cx="1200386" cy="152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KJ2P3ECK\MC900411638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697" y="3562205"/>
            <a:ext cx="1821393" cy="253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Příroda  se  probouzí  ze  zimního  spánku</a:t>
            </a:r>
          </a:p>
          <a:p>
            <a:r>
              <a:rPr lang="cs-CZ" dirty="0" smtClean="0"/>
              <a:t>Na  teplých  místech  se  ze  země  nesměle  derou  první  jarní  květy  sněženek , bledulí a petrklíčů</a:t>
            </a:r>
          </a:p>
          <a:p>
            <a:r>
              <a:rPr lang="cs-CZ" dirty="0" smtClean="0"/>
              <a:t>Vracejí  se  k  nám  stěhovaví  ptáci</a:t>
            </a:r>
          </a:p>
          <a:p>
            <a:r>
              <a:rPr lang="cs-CZ" dirty="0" smtClean="0"/>
              <a:t>Nejnápadnější  je  čáp</a:t>
            </a:r>
          </a:p>
          <a:p>
            <a:r>
              <a:rPr lang="cs-CZ" dirty="0" smtClean="0"/>
              <a:t>Slunce  začíná  hřát  a  dny  se  prodlužují</a:t>
            </a:r>
          </a:p>
          <a:p>
            <a:r>
              <a:rPr lang="cs-CZ" dirty="0" smtClean="0"/>
              <a:t>Březen  ještě  nebývá  příliš  teplý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86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CHARAKTERISTKA  MĚSÍCE - DUBEN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Začínají  hnízdit  ptáci</a:t>
            </a:r>
          </a:p>
          <a:p>
            <a:r>
              <a:rPr lang="cs-CZ" dirty="0" smtClean="0"/>
              <a:t>Na  stromech  pučí  pupeny  a  objevují  se  první  lístečky</a:t>
            </a:r>
          </a:p>
          <a:p>
            <a:r>
              <a:rPr lang="cs-CZ" dirty="0" smtClean="0"/>
              <a:t>Kvetou  jarní  květy</a:t>
            </a:r>
          </a:p>
          <a:p>
            <a:r>
              <a:rPr lang="cs-CZ" dirty="0" smtClean="0"/>
              <a:t>Jaro  může  být  i  obdobím  povodní , protože  taje  sníh  a  rozvodňují  se  řeky</a:t>
            </a:r>
          </a:p>
          <a:p>
            <a:r>
              <a:rPr lang="cs-CZ" dirty="0" smtClean="0"/>
              <a:t>Na  zahradě  kypříme  půdu  a  sázíme  první  semínka (ředkvičky , mrkev , hrášek…..)</a:t>
            </a:r>
          </a:p>
          <a:p>
            <a:r>
              <a:rPr lang="cs-CZ" dirty="0" smtClean="0"/>
              <a:t>JSOU  VELIKONOCE – svátky  jara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3074" name="Picture 2" descr="C:\Users\Jarmilka\AppData\Local\Microsoft\Windows\Temporary Internet Files\Content.IE5\3L8E10M2\MP9004337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1628800"/>
            <a:ext cx="18002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AM1I8PN9\MC900071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1844824"/>
            <a:ext cx="1800199" cy="1536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S7687CZ2\MC9003465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33056"/>
            <a:ext cx="266429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528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MĚSÍCE - KVĚTEN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Kvetou  stromy</a:t>
            </a:r>
          </a:p>
          <a:p>
            <a:r>
              <a:rPr lang="cs-CZ" dirty="0" smtClean="0"/>
              <a:t>V  květnu  mohou  ještě  přijít  přízemní , mrazíky</a:t>
            </a:r>
          </a:p>
          <a:p>
            <a:r>
              <a:rPr lang="cs-CZ" dirty="0" smtClean="0"/>
              <a:t>Proto  sázíme  choulostivé  rostliny  až  po ,,</a:t>
            </a:r>
            <a:r>
              <a:rPr lang="cs-CZ" dirty="0" err="1" smtClean="0"/>
              <a:t>zmrzlích</a:t>
            </a:r>
            <a:r>
              <a:rPr lang="cs-CZ" dirty="0" smtClean="0"/>
              <a:t>  mužích´´</a:t>
            </a:r>
          </a:p>
          <a:p>
            <a:r>
              <a:rPr lang="cs-CZ" dirty="0" smtClean="0"/>
              <a:t>Zasazujeme  zeleninu  do  skleníků</a:t>
            </a:r>
          </a:p>
          <a:p>
            <a:r>
              <a:rPr lang="cs-CZ" dirty="0" smtClean="0"/>
              <a:t>První  jarní  květy  bychom  neměli  trhat , jsou  první  pastvou  pro  včely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Jarmilka\AppData\Local\Microsoft\Windows\Temporary Internet Files\Content.IE5\KJ2P3ECK\MC90041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53537"/>
            <a:ext cx="176212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3L8E10M2\MP90018520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98355"/>
            <a:ext cx="3657600" cy="245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DE4CGPLA\MP9002012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405" y="2196465"/>
            <a:ext cx="1673956" cy="111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4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DO  TEXTU  SLOVA  ZE  ZÁVORKY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JARO</a:t>
            </a:r>
          </a:p>
          <a:p>
            <a:r>
              <a:rPr lang="cs-CZ" dirty="0" smtClean="0"/>
              <a:t>-------------  TAJE .</a:t>
            </a:r>
          </a:p>
          <a:p>
            <a:r>
              <a:rPr lang="cs-CZ" dirty="0" smtClean="0"/>
              <a:t>ŘEKY  JSOU  PLNÉ  ------------   .</a:t>
            </a:r>
          </a:p>
          <a:p>
            <a:r>
              <a:rPr lang="cs-CZ" dirty="0" smtClean="0"/>
              <a:t>………….    DÉLE  SVÍTÍ  A  VÍCE  HŘEJE  .</a:t>
            </a:r>
          </a:p>
          <a:p>
            <a:r>
              <a:rPr lang="cs-CZ" dirty="0" smtClean="0"/>
              <a:t>-------------  SE  ZELENÁ  .</a:t>
            </a:r>
          </a:p>
          <a:p>
            <a:r>
              <a:rPr lang="cs-CZ" dirty="0" smtClean="0"/>
              <a:t>STROMY  -----------------  .</a:t>
            </a:r>
          </a:p>
          <a:p>
            <a:r>
              <a:rPr lang="cs-CZ" dirty="0" smtClean="0"/>
              <a:t>STĚHOVAVÍ  ----------------  PŘILÉTAJÍ  .</a:t>
            </a:r>
          </a:p>
          <a:p>
            <a:r>
              <a:rPr lang="cs-CZ" dirty="0" smtClean="0"/>
              <a:t>LIDÉ  PRACUJÍ  NA  -------------  A  NA  ------------.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(vody , sníh , kvetou , tráva , ptáci , zahradě , slunce , poli)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04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KVĚTINU  SE  SPRÁVNÝM  NÁZVEM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NARCIS</a:t>
            </a:r>
          </a:p>
          <a:p>
            <a:endParaRPr lang="cs-CZ" dirty="0"/>
          </a:p>
          <a:p>
            <a:r>
              <a:rPr lang="cs-CZ" dirty="0" smtClean="0"/>
              <a:t>LILIE</a:t>
            </a:r>
          </a:p>
          <a:p>
            <a:endParaRPr lang="cs-CZ" dirty="0"/>
          </a:p>
          <a:p>
            <a:r>
              <a:rPr lang="cs-CZ" dirty="0" smtClean="0"/>
              <a:t>SNĚŽENKA</a:t>
            </a:r>
          </a:p>
          <a:p>
            <a:endParaRPr lang="cs-CZ" dirty="0"/>
          </a:p>
          <a:p>
            <a:r>
              <a:rPr lang="cs-CZ" dirty="0" smtClean="0"/>
              <a:t>BLEDULE</a:t>
            </a:r>
          </a:p>
          <a:p>
            <a:endParaRPr lang="cs-CZ" dirty="0"/>
          </a:p>
          <a:p>
            <a:r>
              <a:rPr lang="cs-CZ" dirty="0" smtClean="0"/>
              <a:t>TULIPÁNY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0O7W0UI\MP9004275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1170943" cy="176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VBKTO2P6\MP900448472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567" y="1772816"/>
            <a:ext cx="1029792" cy="1544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UE9XPF6Q\MP9001755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885" y="3286721"/>
            <a:ext cx="966663" cy="144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KJ2P3ECK\MC9001228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175" y="4786550"/>
            <a:ext cx="1358576" cy="1362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rmilka\AppData\Local\Microsoft\Windows\Temporary Internet Files\Content.IE5\3L8E10M2\MC9000882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804856"/>
            <a:ext cx="1059539" cy="134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050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1634</TotalTime>
  <Words>314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Střední odborné učiliště a Základní škola AUTOR: Bc. Jarmila Šneberková NÁZEV: VY_32_INOVACE_20_JARO TÉMA SADY: Přírodověda DATUM: 28. 12. 2012 ČÍSLO PROJEKTU: CZ.1.07/1.4.00/21.0477</vt:lpstr>
      <vt:lpstr>JARO</vt:lpstr>
      <vt:lpstr>CHARAKTERISTIKA  MĚSÍCE - BŘEZEN</vt:lpstr>
      <vt:lpstr>CHARAKTERISTKA  MĚSÍCE - DUBEN</vt:lpstr>
      <vt:lpstr>CHARAKTERISTIKA  MĚSÍCE - KVĚTEN</vt:lpstr>
      <vt:lpstr>DOPLŇ  DO  TEXTU  SLOVA  ZE  ZÁVORKY</vt:lpstr>
      <vt:lpstr>SPOJ  KVĚTINU  SE  SPRÁVNÝM  NÁZVEM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243</cp:revision>
  <dcterms:created xsi:type="dcterms:W3CDTF">2012-04-21T07:06:25Z</dcterms:created>
  <dcterms:modified xsi:type="dcterms:W3CDTF">2013-01-31T08:38:28Z</dcterms:modified>
</cp:coreProperties>
</file>