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2" r:id="rId3"/>
    <p:sldId id="257" r:id="rId4"/>
    <p:sldId id="259" r:id="rId5"/>
    <p:sldId id="260" r:id="rId6"/>
    <p:sldId id="265" r:id="rId7"/>
    <p:sldId id="264" r:id="rId8"/>
    <p:sldId id="261" r:id="rId9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617B28-4BB9-45F1-A7AC-73A0EF2E1B5B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D4F6FC-F879-47A5-935C-C75606FD01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432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D4F6FC-F879-47A5-935C-C75606FD01B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D4F6FC-F879-47A5-935C-C75606FD01B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D4F6FC-F879-47A5-935C-C75606FD01B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ZN_YPdMIQ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MZ7-TaU0Plo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wUcXg2ghHW0&amp;feature=relate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flamenco-andalucia.sk/generate.php?IID=16" TargetMode="External"/><Relationship Id="rId5" Type="http://schemas.openxmlformats.org/officeDocument/2006/relationships/hyperlink" Target="http://www.zsladice.edu.sk/predmety/hv.html" TargetMode="External"/><Relationship Id="rId4" Type="http://schemas.openxmlformats.org/officeDocument/2006/relationships/hyperlink" Target="http://www.vyukovematerialy.cz/hudba/rocnik6/teor2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STUPNICE</a:t>
            </a:r>
            <a:b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4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8197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0350637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12_HV_07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Stupnice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hudebním pojmem stupnice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 grafický záznam stupnice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02. 01.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90132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S</a:t>
            </a:r>
            <a:r>
              <a:rPr lang="cs-CZ" dirty="0" smtClean="0"/>
              <a:t>tupnice </a:t>
            </a:r>
            <a:r>
              <a:rPr lang="cs-CZ" dirty="0" smtClean="0"/>
              <a:t>je řada tónů v rozmezí </a:t>
            </a:r>
            <a:r>
              <a:rPr lang="cs-CZ" dirty="0" smtClean="0"/>
              <a:t>oktávy.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3" descr="http://t0.gstatic.com/images?q=tbn:ANd9GcRQyEkaz1gwBKIUvLBguddsEZNZKv8HeJNCv6Dv9lJm2ASJm1u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15616" y="3035134"/>
            <a:ext cx="7098889" cy="21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SOLMIZAČNÍ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d</a:t>
            </a:r>
            <a:r>
              <a:rPr lang="cs-CZ" dirty="0" smtClean="0"/>
              <a:t>o – re – mi – fa – sol – la – si – do </a:t>
            </a:r>
            <a:endParaRPr lang="cs-CZ" dirty="0"/>
          </a:p>
        </p:txBody>
      </p:sp>
      <p:pic>
        <p:nvPicPr>
          <p:cNvPr id="5" name="Zástupný symbol pro obsah 3" descr="http://t3.gstatic.com/images?q=tbn:ANd9GcTFzFS2-GkcD__QhcT4BXzSp6UTotBfwVza9qrScEXBQFWEAd1x"/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619672" y="2708920"/>
            <a:ext cx="5976664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stupnic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Různé stupnice se liší zejména počtem tónů a vzdálenostmi (intervaly) mezi nimi, např. umístěním půltónů a celých tónů. Přesné tónové vzdálenosti ve stupnicích závisejí také na použitém ladění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Diatonické – staré (církevní)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Moderní – Durová stupnice       </a:t>
            </a:r>
          </a:p>
          <a:p>
            <a:pPr marL="1828800" lvl="4" indent="0">
              <a:buNone/>
            </a:pPr>
            <a:r>
              <a:rPr lang="cs-CZ" sz="3200" dirty="0" smtClean="0"/>
              <a:t>- Mollové stupnice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Chromatické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Exotické – cikánská –  </a:t>
            </a:r>
            <a:r>
              <a:rPr lang="cs-CZ" dirty="0" smtClean="0">
                <a:hlinkClick r:id="rId3"/>
              </a:rPr>
              <a:t>Harfa laděná v cikánské stupnici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Video 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2"/>
              </a:rPr>
              <a:t>Durové stupnice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stupnice - 04 - Durová stupnice"/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20888"/>
            <a:ext cx="4320000" cy="288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44346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2"/>
              </a:rPr>
              <a:t>A moll čardáš</a:t>
            </a:r>
            <a:endParaRPr lang="cs-CZ" dirty="0"/>
          </a:p>
        </p:txBody>
      </p:sp>
      <p:pic>
        <p:nvPicPr>
          <p:cNvPr id="4" name="Obrázek 3" descr="http://www.flamenco-andalucia.sk/data/images/content/image/Studienka-fotky-v%C3%BDber/Studienka%20-%20fotky%20-%20www/%C4%8Card%C3%A1%C5%A1%20%20-%20www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20888"/>
            <a:ext cx="4876800" cy="325755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1595402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algn="l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4"/>
              </a:rPr>
              <a:t>http://www.vyukovematerialy.cz/hudba/rocnik6/teor2.htm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5"/>
              </a:rPr>
              <a:t>http://</a:t>
            </a:r>
            <a:r>
              <a:rPr lang="cs-CZ" sz="2000" u="sng" dirty="0" smtClean="0">
                <a:hlinkClick r:id="rId5"/>
              </a:rPr>
              <a:t>www.zsladice.edu.sk/predmety/hv.html</a:t>
            </a:r>
            <a:endParaRPr lang="cs-CZ" sz="2000" u="sng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6"/>
              </a:rPr>
              <a:t>http://</a:t>
            </a:r>
            <a:r>
              <a:rPr lang="cs-CZ" sz="2000" u="sng" dirty="0" smtClean="0">
                <a:hlinkClick r:id="rId6"/>
              </a:rPr>
              <a:t>www.flamenco-andalucia.sk/generate.php?IID=16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u="sng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u="sng" dirty="0" smtClean="0"/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endParaRPr lang="cs-CZ" sz="2000" u="sng" dirty="0" smtClean="0"/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endParaRPr lang="cs-CZ" sz="2000" u="sng" dirty="0" smtClean="0">
              <a:solidFill>
                <a:prstClr val="black"/>
              </a:solidFill>
              <a:latin typeface="Arial"/>
              <a:ea typeface="Times New Roman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1200" dirty="0" smtClean="0">
                <a:solidFill>
                  <a:prstClr val="black"/>
                </a:solidFill>
                <a:latin typeface="Arial"/>
                <a:ea typeface="Times New Roman"/>
              </a:rPr>
              <a:t>„</a:t>
            </a:r>
            <a:r>
              <a:rPr lang="cs-CZ" sz="1200" dirty="0">
                <a:solidFill>
                  <a:prstClr val="black"/>
                </a:solidFill>
                <a:latin typeface="Arial"/>
                <a:ea typeface="Times New Roman"/>
              </a:rPr>
              <a:t>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</a:t>
            </a:r>
            <a:r>
              <a:rPr lang="cs-CZ" sz="1200" dirty="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05014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69</TotalTime>
  <Words>324</Words>
  <Application>Microsoft Office PowerPoint</Application>
  <PresentationFormat>Předvádění na obrazovce (4:3)</PresentationFormat>
  <Paragraphs>66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HUDEBNÍ VÝCHOVA  STUPNICE </vt:lpstr>
      <vt:lpstr>Prezentace aplikace PowerPoint</vt:lpstr>
      <vt:lpstr>STUPNICE</vt:lpstr>
      <vt:lpstr>SOLMIZAČNÍ SLABIKY</vt:lpstr>
      <vt:lpstr>Druhy stupnic</vt:lpstr>
      <vt:lpstr>Video ukázka</vt:lpstr>
      <vt:lpstr>ukázky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Iva Novotná</cp:lastModifiedBy>
  <cp:revision>17</cp:revision>
  <cp:lastPrinted>2013-01-09T11:08:58Z</cp:lastPrinted>
  <dcterms:created xsi:type="dcterms:W3CDTF">2011-07-10T07:30:42Z</dcterms:created>
  <dcterms:modified xsi:type="dcterms:W3CDTF">2013-01-30T17:34:54Z</dcterms:modified>
</cp:coreProperties>
</file>