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3" r:id="rId3"/>
    <p:sldId id="257" r:id="rId4"/>
    <p:sldId id="266" r:id="rId5"/>
    <p:sldId id="258" r:id="rId6"/>
    <p:sldId id="259" r:id="rId7"/>
    <p:sldId id="261" r:id="rId8"/>
    <p:sldId id="262" r:id="rId9"/>
    <p:sldId id="265" r:id="rId10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626B53-820D-4489-8DB2-7D5EC29C527C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DC12B-FCD5-47A2-B5A4-FBA3500CAC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103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DC12B-FCD5-47A2-B5A4-FBA3500CAC7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DC12B-FCD5-47A2-B5A4-FBA3500CAC7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DC12B-FCD5-47A2-B5A4-FBA3500CAC7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DC12B-FCD5-47A2-B5A4-FBA3500CAC7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DC12B-FCD5-47A2-B5A4-FBA3500CAC7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CfV-QAncn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TOUuhAxR8k" TargetMode="External"/><Relationship Id="rId5" Type="http://schemas.openxmlformats.org/officeDocument/2006/relationships/hyperlink" Target="http://www.youtube.com/watch?v=DeFCulXRnSE" TargetMode="External"/><Relationship Id="rId4" Type="http://schemas.openxmlformats.org/officeDocument/2006/relationships/hyperlink" Target="http://www.youtube.com/watch?v=skrcPDNG8U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yukovematerialy.cz/hudba/rocnik6/teor3.htm" TargetMode="External"/><Relationship Id="rId5" Type="http://schemas.openxmlformats.org/officeDocument/2006/relationships/hyperlink" Target="http://eklavir.ic.cz/P18/p18.htm" TargetMode="External"/><Relationship Id="rId4" Type="http://schemas.openxmlformats.org/officeDocument/2006/relationships/hyperlink" Target="http://www.on-lineprocvicovani.estranky.cz/clanky/hudebni-vychova-5/hudebni-tony-a-not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DVOUČTVRŤOVÝ TAKT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0189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3171783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12_HV_10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Dvoučtvrťový takt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dvoučtvrťovým taktem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Umět rozpoznat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dvoučtvťový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takt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10. 9. 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6526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DVOUČTVRŤOVÝ TAKT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Počítáme na dvě doby.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První doba je těžká – důrazná.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Takty jsou od sebe odděleny taktovou čarou.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Můžeme na něj pochodovat, tleskat.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Zapíšeme dvěma čtvrťovými notami.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Zapíšeme čtyřmi osminovými notami.</a:t>
            </a:r>
            <a:endParaRPr lang="cs-CZ" dirty="0"/>
          </a:p>
        </p:txBody>
      </p:sp>
      <p:pic>
        <p:nvPicPr>
          <p:cNvPr id="6" name="Obrázek 5" descr="http://t0.gstatic.com/images?q=tbn:ANd9GcRrG9qe4DKrKdsEmKkJ8rEWcCC01K_rJ_21kC3L9qv7Nypiyi52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5072074"/>
            <a:ext cx="3600000" cy="1324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POMLKA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Pomlka je grafický </a:t>
            </a:r>
            <a:r>
              <a:rPr lang="cs-CZ" dirty="0"/>
              <a:t>symbol pro vyjádření délky ticha (doby, kdy nástroj/zpěvák nevydává žádný </a:t>
            </a:r>
            <a:r>
              <a:rPr lang="cs-CZ" dirty="0" smtClean="0"/>
              <a:t>tón).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Pomlky zapisujeme </a:t>
            </a:r>
            <a:r>
              <a:rPr lang="cs-CZ" dirty="0"/>
              <a:t>je do notové osnovy- stejně </a:t>
            </a:r>
            <a:r>
              <a:rPr lang="cs-CZ" dirty="0" smtClean="0"/>
              <a:t>jako </a:t>
            </a:r>
            <a:r>
              <a:rPr lang="cs-CZ" dirty="0"/>
              <a:t>noty se dají dělit </a:t>
            </a:r>
            <a:r>
              <a:rPr lang="cs-CZ" dirty="0" smtClean="0"/>
              <a:t>pravidelně.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půlová pomlka	 - trvá 2 doby	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čtvrťová pomlka – trvá 1 dobu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sminová pomlka – trvá ½ doby</a:t>
            </a:r>
            <a:endParaRPr lang="cs-CZ" dirty="0"/>
          </a:p>
        </p:txBody>
      </p:sp>
      <p:pic>
        <p:nvPicPr>
          <p:cNvPr id="6" name="obrázek 7" descr="http://www.proelisku.wz.cz/pokusword_soubory/image04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216" y="4292976"/>
            <a:ext cx="598154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0" descr="http://www.proelisku.wz.cz/pokusword_soubory/image046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312" y="5339462"/>
            <a:ext cx="598154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4" descr="http://www.proelisku.wz.cz/pokusword_soubory/image038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02254" y="3284984"/>
            <a:ext cx="598154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922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Hledej dvouslabičná slova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0520298"/>
              </p:ext>
            </p:extLst>
          </p:nvPr>
        </p:nvGraphicFramePr>
        <p:xfrm>
          <a:off x="304800" y="1554163"/>
          <a:ext cx="8686800" cy="3200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Sluníčko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Tráva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Řeka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Moře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Strom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Potůček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Rybník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Maso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Chleba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Sýr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Marmeláda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Salám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Hrneček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Talíř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Lžíce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Nůž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Poklička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Kalhoty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Kabát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Šála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Čepice</a:t>
                      </a:r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Boty</a:t>
                      </a:r>
                    </a:p>
                    <a:p>
                      <a:endParaRPr lang="cs-CZ" dirty="0"/>
                    </a:p>
                  </a:txBody>
                  <a:tcPr marL="96520" marR="965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ZAZPÍVEJ PÍSNIČKU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Travička zelená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4"/>
              </a:rPr>
              <a:t>Okolo Frýdku cestička 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5"/>
              </a:rPr>
              <a:t>Já mám koně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6"/>
              </a:rPr>
              <a:t>Holka modrooká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DVOUČTVRŤOVÝ TAKT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q"/>
            </a:pPr>
            <a:r>
              <a:rPr lang="cs-CZ" dirty="0" smtClean="0"/>
              <a:t>Z</a:t>
            </a:r>
            <a:r>
              <a:rPr lang="cs-CZ" dirty="0" smtClean="0"/>
              <a:t>načíme </a:t>
            </a:r>
            <a:r>
              <a:rPr lang="cs-CZ" dirty="0" smtClean="0"/>
              <a:t>2/4 = délka 2 doby pro každý takt nebo 2 údery, počítáme první </a:t>
            </a:r>
            <a:r>
              <a:rPr lang="cs-CZ" dirty="0" smtClean="0"/>
              <a:t>– druhá.</a:t>
            </a:r>
            <a:endParaRPr lang="cs-CZ" dirty="0" smtClean="0"/>
          </a:p>
          <a:p>
            <a:pPr lvl="0">
              <a:buFont typeface="Wingdings" pitchFamily="2" charset="2"/>
              <a:buChar char="q"/>
            </a:pPr>
            <a:r>
              <a:rPr lang="cs-CZ" dirty="0"/>
              <a:t>S</a:t>
            </a:r>
            <a:r>
              <a:rPr lang="cs-CZ" dirty="0" smtClean="0"/>
              <a:t>oučet </a:t>
            </a:r>
            <a:r>
              <a:rPr lang="cs-CZ" dirty="0" smtClean="0"/>
              <a:t>délek not a pomlk uvnitř taktu se musí rovnat </a:t>
            </a:r>
            <a:r>
              <a:rPr lang="cs-CZ" dirty="0" smtClean="0"/>
              <a:t>2.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" name="Obrázek 5" descr="http://eklavir.ic.cz/P18/p18.gif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7" y="3929066"/>
            <a:ext cx="5400000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VYTLESKEJ SPRÁVNĚ RYTMUS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3" name="Obrázek 12" descr="http://www.vyukovematerialy.cz/hudba/rocnik6/foto/noty/cv2.jpg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1806" y="1484784"/>
            <a:ext cx="3600000" cy="87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http://www.vyukovematerialy.cz/hudba/rocnik6/foto/noty/cv1.jpg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99792" y="2636912"/>
            <a:ext cx="3600000" cy="87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http://www.vyukovematerialy.cz/hudba/rocnik6/foto/noty/cv3.jpg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99792" y="3915112"/>
            <a:ext cx="3600000" cy="87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http://www.vyukovematerialy.cz/hudba/rocnik6/foto/noty/cv4.jpg"/>
          <p:cNvPicPr/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7496" y="5131205"/>
            <a:ext cx="3600000" cy="87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3"/>
              </a:rPr>
              <a:t>http://petkatom.eu/hudba/hudebni_teorie/zakladni_hudebni_terminologie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www.on-lineprocvicovani.estranky.cz/clanky/hudebni-vychova-5/hudebni-tony-a-noty.html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</a:t>
            </a:r>
            <a:r>
              <a:rPr lang="cs-CZ" sz="2000" u="sng" dirty="0" smtClean="0">
                <a:hlinkClick r:id="rId5"/>
              </a:rPr>
              <a:t>eklavir.ic.cz/P18/p18.htm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6"/>
              </a:rPr>
              <a:t>http://www.vyukovematerialy.cz/hudba/rocnik6/teor3.htm</a:t>
            </a:r>
            <a:endParaRPr lang="cs-CZ" sz="2000" dirty="0"/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</a:t>
            </a:r>
            <a:r>
              <a:rPr lang="cs-CZ" sz="1200">
                <a:solidFill>
                  <a:prstClr val="black"/>
                </a:solidFill>
                <a:latin typeface="Arial"/>
                <a:ea typeface="Times New Roman"/>
              </a:rPr>
              <a:t>jména</a:t>
            </a:r>
            <a:r>
              <a:rPr lang="cs-CZ" sz="120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699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80</TotalTime>
  <Words>386</Words>
  <Application>Microsoft Office PowerPoint</Application>
  <PresentationFormat>Předvádění na obrazovce (4:3)</PresentationFormat>
  <Paragraphs>105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HUDEBNÍ VÝCHOVA  DVOUČTVRŤOVÝ TAKT </vt:lpstr>
      <vt:lpstr>Prezentace aplikace PowerPoint</vt:lpstr>
      <vt:lpstr>DVOUČTVRŤOVÝ TAKT</vt:lpstr>
      <vt:lpstr>POMLKA</vt:lpstr>
      <vt:lpstr>Hledej dvouslabičná slova</vt:lpstr>
      <vt:lpstr>ZAZPÍVEJ PÍSNIČKU</vt:lpstr>
      <vt:lpstr>DVOUČTVRŤOVÝ TAKT</vt:lpstr>
      <vt:lpstr>VYTLESKEJ SPRÁVNĚ RYTMUS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Iva Novotná</cp:lastModifiedBy>
  <cp:revision>20</cp:revision>
  <cp:lastPrinted>2013-01-09T11:10:59Z</cp:lastPrinted>
  <dcterms:created xsi:type="dcterms:W3CDTF">2011-07-10T07:31:19Z</dcterms:created>
  <dcterms:modified xsi:type="dcterms:W3CDTF">2013-01-30T17:53:21Z</dcterms:modified>
</cp:coreProperties>
</file>