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  <p:sldMasterId id="2147483684" r:id="rId3"/>
  </p:sldMasterIdLst>
  <p:notesMasterIdLst>
    <p:notesMasterId r:id="rId11"/>
  </p:notesMasterIdLst>
  <p:sldIdLst>
    <p:sldId id="257" r:id="rId4"/>
    <p:sldId id="258" r:id="rId5"/>
    <p:sldId id="260" r:id="rId6"/>
    <p:sldId id="261" r:id="rId7"/>
    <p:sldId id="262" r:id="rId8"/>
    <p:sldId id="263" r:id="rId9"/>
    <p:sldId id="259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howGuides="1">
      <p:cViewPr>
        <p:scale>
          <a:sx n="81" d="100"/>
          <a:sy n="81" d="100"/>
        </p:scale>
        <p:origin x="-1056" y="42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viewProps" Target="viewProps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2.xml"/><Relationship Id="rId15" Type="http://schemas.openxmlformats.org/officeDocument/2006/relationships/tableStyles" Target="tableStyles.xml"/><Relationship Id="rId10" Type="http://schemas.openxmlformats.org/officeDocument/2006/relationships/slide" Target="slides/slide7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CC87172-3F62-40F2-9FA2-30E79EBC5B43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8CC764-CF4A-44D7-9DC8-76ABAD7288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15560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31932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83368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3B11F-F4FB-44AE-B82C-8CCBD3FB870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618768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B2F357-EC5E-49FC-9535-C7BA0E179D8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339122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ABAD02-B903-4F2B-8528-22240A2FD0BB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869610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BD0FFC-2A90-44AC-822D-11141307F9F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5204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ABF02-6A0F-4FE0-A8C6-9294E59FEC7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542675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422EE-976D-4ACC-A2FA-81804354F3F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762816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77B3CC-2103-4602-8A48-F78818CE582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620063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F36CF9-D06D-4EFC-930E-045FDFF36AE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497375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11DED9-9478-4EB6-8A99-47E1FB52387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067442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67DC7B-2756-4173-A1A8-19CD0325BEA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857647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D95755-F4C8-48C3-8EE9-CA3E76C1ADD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6916868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3B11F-F4FB-44AE-B82C-8CCBD3FB870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930069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B2F357-EC5E-49FC-9535-C7BA0E179D8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3529234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ABAD02-B903-4F2B-8528-22240A2FD0BB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565508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BD0FFC-2A90-44AC-822D-11141307F9F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4827899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ABF02-6A0F-4FE0-A8C6-9294E59FEC7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667767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422EE-976D-4ACC-A2FA-81804354F3F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029589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77B3CC-2103-4602-8A48-F78818CE582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6378578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F36CF9-D06D-4EFC-930E-045FDFF36AE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6294820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11DED9-9478-4EB6-8A99-47E1FB52387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8860129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67DC7B-2756-4173-A1A8-19CD0325BEA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3995653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D95755-F4C8-48C3-8EE9-CA3E76C1ADD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81627073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3B11F-F4FB-44AE-B82C-8CCBD3FB870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635832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B2F357-EC5E-49FC-9535-C7BA0E179D8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33891522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ABAD02-B903-4F2B-8528-22240A2FD0BB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55510889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BD0FFC-2A90-44AC-822D-11141307F9F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99436776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ABF02-6A0F-4FE0-A8C6-9294E59FEC7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97525927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422EE-976D-4ACC-A2FA-81804354F3F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2538106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77B3CC-2103-4602-8A48-F78818CE582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861504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F36CF9-D06D-4EFC-930E-045FDFF36AE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19959992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11DED9-9478-4EB6-8A99-47E1FB52387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6627730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67DC7B-2756-4173-A1A8-19CD0325BEA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6626996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D95755-F4C8-48C3-8EE9-CA3E76C1ADD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689474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327A23-395E-430F-A5F9-42AF88075EA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550683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327A23-395E-430F-A5F9-42AF88075EA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518896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327A23-395E-430F-A5F9-42AF88075EA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647226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8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384884"/>
            <a:ext cx="7772400" cy="2088232"/>
          </a:xfrm>
        </p:spPr>
        <p:txBody>
          <a:bodyPr>
            <a:normAutofit fontScale="90000"/>
          </a:bodyPr>
          <a:lstStyle/>
          <a:p>
            <a:pPr marL="182880"/>
            <a:r>
              <a:rPr lang="cs-CZ" sz="4000" b="1" dirty="0">
                <a:solidFill>
                  <a:srgbClr val="FF0000"/>
                </a:solidFill>
                <a:latin typeface="Arial" pitchFamily="34"/>
                <a:cs typeface="Arial" pitchFamily="34"/>
              </a:rPr>
              <a:t>ANGLICKÝ  JAZYK</a:t>
            </a:r>
            <a:br>
              <a:rPr lang="cs-CZ" sz="4000" b="1" dirty="0">
                <a:solidFill>
                  <a:srgbClr val="FF0000"/>
                </a:solidFill>
                <a:latin typeface="Arial" pitchFamily="34"/>
                <a:cs typeface="Arial" pitchFamily="34"/>
              </a:rPr>
            </a:br>
            <a:r>
              <a:rPr lang="cs-CZ" sz="4000" b="1" dirty="0">
                <a:solidFill>
                  <a:srgbClr val="FF0000"/>
                </a:solidFill>
                <a:latin typeface="Arial" pitchFamily="34"/>
                <a:cs typeface="Arial" pitchFamily="34"/>
              </a:rPr>
              <a:t/>
            </a:r>
            <a:br>
              <a:rPr lang="cs-CZ" sz="4000" b="1" dirty="0">
                <a:solidFill>
                  <a:srgbClr val="FF0000"/>
                </a:solidFill>
                <a:latin typeface="Arial" pitchFamily="34"/>
                <a:cs typeface="Arial" pitchFamily="34"/>
              </a:rPr>
            </a:br>
            <a:r>
              <a:rPr lang="cs-CZ" sz="3200" b="1" dirty="0" err="1" smtClean="0">
                <a:solidFill>
                  <a:srgbClr val="FF0000"/>
                </a:solidFill>
                <a:latin typeface="Arial" pitchFamily="34"/>
                <a:cs typeface="Arial" pitchFamily="34"/>
              </a:rPr>
              <a:t>Numbers</a:t>
            </a:r>
            <a:r>
              <a:rPr lang="cs-CZ" sz="3200" b="1" dirty="0" smtClean="0">
                <a:solidFill>
                  <a:srgbClr val="FF0000"/>
                </a:solidFill>
                <a:latin typeface="Arial" pitchFamily="34"/>
                <a:cs typeface="Arial" pitchFamily="34"/>
              </a:rPr>
              <a:t/>
            </a:r>
            <a:br>
              <a:rPr lang="cs-CZ" sz="3200" b="1" dirty="0" smtClean="0">
                <a:solidFill>
                  <a:srgbClr val="FF0000"/>
                </a:solidFill>
                <a:latin typeface="Arial" pitchFamily="34"/>
                <a:cs typeface="Arial" pitchFamily="34"/>
              </a:rPr>
            </a:br>
            <a:r>
              <a:rPr lang="cs-CZ" sz="3200" b="1" smtClean="0">
                <a:solidFill>
                  <a:srgbClr val="FF0000"/>
                </a:solidFill>
                <a:latin typeface="Arial" pitchFamily="34"/>
                <a:cs typeface="Arial" pitchFamily="34"/>
              </a:rPr>
              <a:t> 1 - 12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4653136"/>
            <a:ext cx="6400800" cy="409600"/>
          </a:xfrm>
        </p:spPr>
        <p:txBody>
          <a:bodyPr>
            <a:normAutofit/>
          </a:bodyPr>
          <a:lstStyle/>
          <a:p>
            <a:pPr algn="ctr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Zpracovala: Mgr. Jana </a:t>
            </a:r>
            <a:r>
              <a:rPr lang="cs-CZ" sz="2000" dirty="0" err="1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Rodingerová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609882" y="6309320"/>
            <a:ext cx="7924236" cy="365125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9692" y="359621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34453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40410493"/>
              </p:ext>
            </p:extLst>
          </p:nvPr>
        </p:nvGraphicFramePr>
        <p:xfrm>
          <a:off x="479617" y="1772816"/>
          <a:ext cx="8229600" cy="4440671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2386608"/>
                <a:gridCol w="5842992"/>
              </a:tblGrid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Název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Moderní škola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Registrační číslo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Arial"/>
                          <a:ea typeface="Times New Roman"/>
                        </a:rPr>
                        <a:t>CZ.1.07/1.4.00/21.3202</a:t>
                      </a:r>
                      <a:endParaRPr lang="cs-CZ" sz="110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Označení klíčové aktivity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VY_32_INOVACE_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32_AJ8_01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Předmět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ANGLICKÝ JAZYK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Téma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1200" b="0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j-ea"/>
                          <a:cs typeface="Arial" pitchFamily="34" charset="0"/>
                        </a:rPr>
                        <a:t>Numbers</a:t>
                      </a:r>
                      <a:r>
                        <a:rPr kumimoji="0" lang="cs-CZ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j-ea"/>
                          <a:cs typeface="Arial" pitchFamily="34" charset="0"/>
                        </a:rPr>
                        <a:t> 1 - 12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Autor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smtClean="0">
                          <a:latin typeface="Arial" pitchFamily="34" charset="0"/>
                          <a:cs typeface="Arial" pitchFamily="34" charset="0"/>
                        </a:rPr>
                        <a:t>Mgr. </a:t>
                      </a: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Jana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r>
                        <a:rPr lang="cs-CZ" sz="1100" baseline="0" dirty="0" err="1" smtClean="0">
                          <a:latin typeface="Arial" pitchFamily="34" charset="0"/>
                          <a:cs typeface="Arial" pitchFamily="34" charset="0"/>
                        </a:rPr>
                        <a:t>Rodingerová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Anotace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Procvičení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číselné řady, početních operací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Očekávané výstupy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Orientace  v číslech 1-12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Jazyk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angličtina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Druh učebního materiálu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POWER POINT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Cílová skupina/ročník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žák Speciální ZŠ/8. 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 prezentace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Prohloubení znalostí žáků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Časová dotace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20 minut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385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Vytvořeno (škola, dne)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Speciální základní škola,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Česká Kamenice, Jakubské nám. 113, p. o.,  27.9.2012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75656" y="6381328"/>
            <a:ext cx="6192688" cy="365125"/>
          </a:xfrm>
        </p:spPr>
        <p:txBody>
          <a:bodyPr/>
          <a:lstStyle/>
          <a:p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22109" y="301289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6978320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Obdélník 13"/>
          <p:cNvSpPr/>
          <p:nvPr/>
        </p:nvSpPr>
        <p:spPr>
          <a:xfrm>
            <a:off x="996476" y="507610"/>
            <a:ext cx="537328" cy="923333"/>
          </a:xfrm>
          <a:prstGeom prst="rect">
            <a:avLst/>
          </a:prstGeom>
          <a:noFill/>
          <a:ln>
            <a:noFill/>
            <a:prstDash val="solid"/>
          </a:ln>
        </p:spPr>
        <p:txBody>
          <a:bodyPr vert="horz" wrap="none" lIns="91440" tIns="45720" rIns="91440" bIns="45720" anchor="t" anchorCtr="1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5400" b="1" i="0" u="none" strike="noStrike" kern="1200" cap="none" spc="50" baseline="0">
                <a:solidFill>
                  <a:srgbClr val="FF0000"/>
                </a:solidFill>
                <a:effectLst>
                  <a:outerShdw blurRad="152400" dist="50804" dir="5400000">
                    <a:srgbClr val="000000"/>
                  </a:outerShdw>
                </a:effectLst>
                <a:uFillTx/>
                <a:latin typeface="Palatino Linotype"/>
              </a:rPr>
              <a:t>1</a:t>
            </a:r>
          </a:p>
        </p:txBody>
      </p:sp>
      <p:sp>
        <p:nvSpPr>
          <p:cNvPr id="4" name="Obdélník 14"/>
          <p:cNvSpPr/>
          <p:nvPr/>
        </p:nvSpPr>
        <p:spPr>
          <a:xfrm>
            <a:off x="1036911" y="1484784"/>
            <a:ext cx="537328" cy="923333"/>
          </a:xfrm>
          <a:prstGeom prst="rect">
            <a:avLst/>
          </a:prstGeom>
          <a:noFill/>
          <a:ln>
            <a:noFill/>
            <a:prstDash val="solid"/>
          </a:ln>
        </p:spPr>
        <p:txBody>
          <a:bodyPr vert="horz" wrap="none" lIns="91440" tIns="45720" rIns="91440" bIns="45720" anchor="t" anchorCtr="1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5400" b="1" i="0" u="none" strike="noStrike" kern="1200" cap="none" spc="50" baseline="0">
                <a:solidFill>
                  <a:srgbClr val="FF0000"/>
                </a:solidFill>
                <a:effectLst>
                  <a:outerShdw blurRad="152400" dist="50804" dir="5400000">
                    <a:srgbClr val="000000"/>
                  </a:outerShdw>
                </a:effectLst>
                <a:uFillTx/>
                <a:latin typeface="Palatino Linotype"/>
              </a:rPr>
              <a:t>2</a:t>
            </a:r>
          </a:p>
        </p:txBody>
      </p:sp>
      <p:sp>
        <p:nvSpPr>
          <p:cNvPr id="5" name="Obdélník 15"/>
          <p:cNvSpPr/>
          <p:nvPr/>
        </p:nvSpPr>
        <p:spPr>
          <a:xfrm>
            <a:off x="1021393" y="2492892"/>
            <a:ext cx="537328" cy="923333"/>
          </a:xfrm>
          <a:prstGeom prst="rect">
            <a:avLst/>
          </a:prstGeom>
          <a:noFill/>
          <a:ln>
            <a:noFill/>
            <a:prstDash val="solid"/>
          </a:ln>
        </p:spPr>
        <p:txBody>
          <a:bodyPr vert="horz" wrap="none" lIns="91440" tIns="45720" rIns="91440" bIns="45720" anchor="t" anchorCtr="1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5400" b="1" i="0" u="none" strike="noStrike" kern="1200" cap="none" spc="50" baseline="0">
                <a:solidFill>
                  <a:srgbClr val="FF0000"/>
                </a:solidFill>
                <a:effectLst>
                  <a:outerShdw blurRad="152400" dist="50804" dir="5400000">
                    <a:srgbClr val="000000"/>
                  </a:outerShdw>
                </a:effectLst>
                <a:uFillTx/>
                <a:latin typeface="Palatino Linotype"/>
              </a:rPr>
              <a:t>3</a:t>
            </a:r>
          </a:p>
        </p:txBody>
      </p:sp>
      <p:sp>
        <p:nvSpPr>
          <p:cNvPr id="6" name="Obdélník 16"/>
          <p:cNvSpPr/>
          <p:nvPr/>
        </p:nvSpPr>
        <p:spPr>
          <a:xfrm>
            <a:off x="961016" y="3573008"/>
            <a:ext cx="537328" cy="923333"/>
          </a:xfrm>
          <a:prstGeom prst="rect">
            <a:avLst/>
          </a:prstGeom>
          <a:noFill/>
          <a:ln>
            <a:noFill/>
            <a:prstDash val="solid"/>
          </a:ln>
        </p:spPr>
        <p:txBody>
          <a:bodyPr vert="horz" wrap="none" lIns="91440" tIns="45720" rIns="91440" bIns="45720" anchor="t" anchorCtr="1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5400" b="1" i="0" u="none" strike="noStrike" kern="1200" cap="none" spc="50" baseline="0">
                <a:solidFill>
                  <a:srgbClr val="FF0000"/>
                </a:solidFill>
                <a:effectLst>
                  <a:outerShdw blurRad="152400" dist="50804" dir="5400000">
                    <a:srgbClr val="000000"/>
                  </a:outerShdw>
                </a:effectLst>
                <a:uFillTx/>
                <a:latin typeface="Palatino Linotype"/>
              </a:rPr>
              <a:t>4</a:t>
            </a:r>
          </a:p>
        </p:txBody>
      </p:sp>
      <p:sp>
        <p:nvSpPr>
          <p:cNvPr id="7" name="Obdélník 17"/>
          <p:cNvSpPr/>
          <p:nvPr/>
        </p:nvSpPr>
        <p:spPr>
          <a:xfrm>
            <a:off x="976935" y="4581125"/>
            <a:ext cx="537328" cy="923333"/>
          </a:xfrm>
          <a:prstGeom prst="rect">
            <a:avLst/>
          </a:prstGeom>
          <a:noFill/>
          <a:ln>
            <a:noFill/>
            <a:prstDash val="solid"/>
          </a:ln>
        </p:spPr>
        <p:txBody>
          <a:bodyPr vert="horz" wrap="none" lIns="91440" tIns="45720" rIns="91440" bIns="45720" anchor="t" anchorCtr="1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5400" b="1" i="0" u="none" strike="noStrike" kern="1200" cap="none" spc="50" baseline="0">
                <a:solidFill>
                  <a:srgbClr val="FF0000"/>
                </a:solidFill>
                <a:effectLst>
                  <a:outerShdw blurRad="152400" dist="50804" dir="5400000">
                    <a:srgbClr val="000000"/>
                  </a:outerShdw>
                </a:effectLst>
                <a:uFillTx/>
                <a:latin typeface="Palatino Linotype"/>
              </a:rPr>
              <a:t>5</a:t>
            </a:r>
          </a:p>
        </p:txBody>
      </p:sp>
      <p:sp>
        <p:nvSpPr>
          <p:cNvPr id="8" name="Obdélník 18"/>
          <p:cNvSpPr/>
          <p:nvPr/>
        </p:nvSpPr>
        <p:spPr>
          <a:xfrm>
            <a:off x="981873" y="5661251"/>
            <a:ext cx="537328" cy="923333"/>
          </a:xfrm>
          <a:prstGeom prst="rect">
            <a:avLst/>
          </a:prstGeom>
          <a:noFill/>
          <a:ln>
            <a:noFill/>
            <a:prstDash val="solid"/>
          </a:ln>
        </p:spPr>
        <p:txBody>
          <a:bodyPr vert="horz" wrap="none" lIns="91440" tIns="45720" rIns="91440" bIns="45720" anchor="t" anchorCtr="1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5400" b="1" i="0" u="none" strike="noStrike" kern="1200" cap="none" spc="50" baseline="0">
                <a:solidFill>
                  <a:srgbClr val="FF0000"/>
                </a:solidFill>
                <a:effectLst>
                  <a:outerShdw blurRad="152400" dist="50804" dir="5400000">
                    <a:srgbClr val="000000"/>
                  </a:outerShdw>
                </a:effectLst>
                <a:uFillTx/>
                <a:latin typeface="Palatino Linotype"/>
              </a:rPr>
              <a:t>6</a:t>
            </a:r>
          </a:p>
        </p:txBody>
      </p:sp>
      <p:sp>
        <p:nvSpPr>
          <p:cNvPr id="9" name="Pětiúhelník 4"/>
          <p:cNvSpPr/>
          <p:nvPr/>
        </p:nvSpPr>
        <p:spPr>
          <a:xfrm>
            <a:off x="3109462" y="4797152"/>
            <a:ext cx="3771643" cy="1128771"/>
          </a:xfrm>
          <a:prstGeom prst="rect">
            <a:avLst/>
          </a:prstGeom>
          <a:noFill/>
          <a:ln>
            <a:noFill/>
            <a:prstDash val="solid"/>
          </a:ln>
        </p:spPr>
        <p:txBody>
          <a:bodyPr vert="horz" wrap="square" lIns="497753" tIns="182880" rIns="341372" bIns="182880" anchor="ctr" anchorCtr="1" compatLnSpc="1"/>
          <a:lstStyle/>
          <a:p>
            <a:pPr marL="0" marR="0" lvl="0" indent="0" algn="ctr" defTabSz="2133596" rtl="0" fontAlgn="auto" hangingPunct="1">
              <a:lnSpc>
                <a:spcPct val="90000"/>
              </a:lnSpc>
              <a:spcBef>
                <a:spcPts val="0"/>
              </a:spcBef>
              <a:spcAft>
                <a:spcPts val="200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4800" b="0" i="0" u="none" strike="noStrike" kern="1200" cap="none" spc="0" baseline="0">
              <a:solidFill>
                <a:srgbClr val="FFFFFF"/>
              </a:solidFill>
              <a:uFillTx/>
              <a:latin typeface="Palatino Linotype"/>
            </a:endParaRPr>
          </a:p>
        </p:txBody>
      </p:sp>
      <p:sp>
        <p:nvSpPr>
          <p:cNvPr id="10" name="Vývojový diagram: postup 26"/>
          <p:cNvSpPr/>
          <p:nvPr/>
        </p:nvSpPr>
        <p:spPr>
          <a:xfrm>
            <a:off x="2887528" y="1640122"/>
            <a:ext cx="1431401" cy="612648"/>
          </a:xfrm>
          <a:custGeom>
            <a:avLst/>
            <a:gdLst>
              <a:gd name="f0" fmla="val w"/>
              <a:gd name="f1" fmla="val h"/>
              <a:gd name="f2" fmla="val 0"/>
              <a:gd name="f3" fmla="val 1"/>
              <a:gd name="f4" fmla="*/ f0 1 1"/>
              <a:gd name="f5" fmla="*/ f1 1 1"/>
              <a:gd name="f6" fmla="+- f3 0 f2"/>
              <a:gd name="f7" fmla="*/ f2 1 f6"/>
              <a:gd name="f8" fmla="*/ f3 1 f6"/>
              <a:gd name="f9" fmla="*/ f7 f4 1"/>
              <a:gd name="f10" fmla="*/ f8 f4 1"/>
              <a:gd name="f11" fmla="*/ f8 f5 1"/>
              <a:gd name="f12" fmla="*/ f7 f5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9" t="f12" r="f10" b="f11"/>
            <a:pathLst>
              <a:path w="1" h="1">
                <a:moveTo>
                  <a:pt x="f2" y="f2"/>
                </a:moveTo>
                <a:lnTo>
                  <a:pt x="f3" y="f2"/>
                </a:lnTo>
                <a:lnTo>
                  <a:pt x="f3" y="f3"/>
                </a:lnTo>
                <a:lnTo>
                  <a:pt x="f2" y="f3"/>
                </a:lnTo>
                <a:close/>
              </a:path>
            </a:pathLst>
          </a:custGeom>
          <a:solidFill>
            <a:srgbClr val="6076B4"/>
          </a:solidFill>
          <a:ln w="28575">
            <a:solidFill>
              <a:srgbClr val="445583"/>
            </a:solidFill>
            <a:prstDash val="solid"/>
          </a:ln>
        </p:spPr>
        <p:txBody>
          <a:bodyPr vert="horz" wrap="square" lIns="91440" tIns="45720" rIns="91440" bIns="45720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400" b="0" i="0" u="none" strike="noStrike" kern="1200" cap="none" spc="0" baseline="0">
                <a:solidFill>
                  <a:srgbClr val="FFFFFF"/>
                </a:solidFill>
                <a:uFillTx/>
                <a:latin typeface="Arial Black" pitchFamily="34"/>
              </a:rPr>
              <a:t>FOUR</a:t>
            </a:r>
          </a:p>
        </p:txBody>
      </p:sp>
      <p:sp>
        <p:nvSpPr>
          <p:cNvPr id="11" name="Vývojový diagram: postup 27"/>
          <p:cNvSpPr/>
          <p:nvPr/>
        </p:nvSpPr>
        <p:spPr>
          <a:xfrm>
            <a:off x="2848182" y="638982"/>
            <a:ext cx="1431401" cy="612648"/>
          </a:xfrm>
          <a:custGeom>
            <a:avLst/>
            <a:gdLst>
              <a:gd name="f0" fmla="val w"/>
              <a:gd name="f1" fmla="val h"/>
              <a:gd name="f2" fmla="val 0"/>
              <a:gd name="f3" fmla="val 1"/>
              <a:gd name="f4" fmla="*/ f0 1 1"/>
              <a:gd name="f5" fmla="*/ f1 1 1"/>
              <a:gd name="f6" fmla="+- f3 0 f2"/>
              <a:gd name="f7" fmla="*/ f2 1 f6"/>
              <a:gd name="f8" fmla="*/ f3 1 f6"/>
              <a:gd name="f9" fmla="*/ f7 f4 1"/>
              <a:gd name="f10" fmla="*/ f8 f4 1"/>
              <a:gd name="f11" fmla="*/ f8 f5 1"/>
              <a:gd name="f12" fmla="*/ f7 f5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9" t="f12" r="f10" b="f11"/>
            <a:pathLst>
              <a:path w="1" h="1">
                <a:moveTo>
                  <a:pt x="f2" y="f2"/>
                </a:moveTo>
                <a:lnTo>
                  <a:pt x="f3" y="f2"/>
                </a:lnTo>
                <a:lnTo>
                  <a:pt x="f3" y="f3"/>
                </a:lnTo>
                <a:lnTo>
                  <a:pt x="f2" y="f3"/>
                </a:lnTo>
                <a:close/>
              </a:path>
            </a:pathLst>
          </a:custGeom>
          <a:solidFill>
            <a:srgbClr val="6076B4"/>
          </a:solidFill>
          <a:ln w="28575">
            <a:solidFill>
              <a:srgbClr val="445583"/>
            </a:solidFill>
            <a:prstDash val="solid"/>
          </a:ln>
        </p:spPr>
        <p:txBody>
          <a:bodyPr vert="horz" wrap="square" lIns="91440" tIns="45720" rIns="91440" bIns="45720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400" b="0" i="0" u="none" strike="noStrike" kern="1200" cap="none" spc="0" baseline="0">
                <a:solidFill>
                  <a:srgbClr val="FFFFFF"/>
                </a:solidFill>
                <a:uFillTx/>
                <a:latin typeface="Arial Black" pitchFamily="34"/>
              </a:rPr>
              <a:t>SIX</a:t>
            </a:r>
          </a:p>
        </p:txBody>
      </p:sp>
      <p:sp>
        <p:nvSpPr>
          <p:cNvPr id="12" name="Vývojový diagram: postup 28"/>
          <p:cNvSpPr/>
          <p:nvPr/>
        </p:nvSpPr>
        <p:spPr>
          <a:xfrm>
            <a:off x="2848182" y="2648239"/>
            <a:ext cx="1431401" cy="612648"/>
          </a:xfrm>
          <a:custGeom>
            <a:avLst/>
            <a:gdLst>
              <a:gd name="f0" fmla="val w"/>
              <a:gd name="f1" fmla="val h"/>
              <a:gd name="f2" fmla="val 0"/>
              <a:gd name="f3" fmla="val 1"/>
              <a:gd name="f4" fmla="*/ f0 1 1"/>
              <a:gd name="f5" fmla="*/ f1 1 1"/>
              <a:gd name="f6" fmla="+- f3 0 f2"/>
              <a:gd name="f7" fmla="*/ f2 1 f6"/>
              <a:gd name="f8" fmla="*/ f3 1 f6"/>
              <a:gd name="f9" fmla="*/ f7 f4 1"/>
              <a:gd name="f10" fmla="*/ f8 f4 1"/>
              <a:gd name="f11" fmla="*/ f8 f5 1"/>
              <a:gd name="f12" fmla="*/ f7 f5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9" t="f12" r="f10" b="f11"/>
            <a:pathLst>
              <a:path w="1" h="1">
                <a:moveTo>
                  <a:pt x="f2" y="f2"/>
                </a:moveTo>
                <a:lnTo>
                  <a:pt x="f3" y="f2"/>
                </a:lnTo>
                <a:lnTo>
                  <a:pt x="f3" y="f3"/>
                </a:lnTo>
                <a:lnTo>
                  <a:pt x="f2" y="f3"/>
                </a:lnTo>
                <a:close/>
              </a:path>
            </a:pathLst>
          </a:custGeom>
          <a:solidFill>
            <a:srgbClr val="6076B4"/>
          </a:solidFill>
          <a:ln w="28575">
            <a:solidFill>
              <a:srgbClr val="445583"/>
            </a:solidFill>
            <a:prstDash val="solid"/>
          </a:ln>
        </p:spPr>
        <p:txBody>
          <a:bodyPr vert="horz" wrap="square" lIns="91440" tIns="45720" rIns="91440" bIns="45720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400" b="0" i="0" u="none" strike="noStrike" kern="1200" cap="none" spc="0" baseline="0">
                <a:solidFill>
                  <a:srgbClr val="FFFFFF"/>
                </a:solidFill>
                <a:uFillTx/>
                <a:latin typeface="Arial Black" pitchFamily="34"/>
              </a:rPr>
              <a:t>ONE</a:t>
            </a:r>
          </a:p>
        </p:txBody>
      </p:sp>
      <p:sp>
        <p:nvSpPr>
          <p:cNvPr id="13" name="Vývojový diagram: postup 29"/>
          <p:cNvSpPr/>
          <p:nvPr/>
        </p:nvSpPr>
        <p:spPr>
          <a:xfrm>
            <a:off x="2894487" y="3728356"/>
            <a:ext cx="1431401" cy="612648"/>
          </a:xfrm>
          <a:custGeom>
            <a:avLst/>
            <a:gdLst>
              <a:gd name="f0" fmla="val w"/>
              <a:gd name="f1" fmla="val h"/>
              <a:gd name="f2" fmla="val 0"/>
              <a:gd name="f3" fmla="val 1"/>
              <a:gd name="f4" fmla="*/ f0 1 1"/>
              <a:gd name="f5" fmla="*/ f1 1 1"/>
              <a:gd name="f6" fmla="+- f3 0 f2"/>
              <a:gd name="f7" fmla="*/ f2 1 f6"/>
              <a:gd name="f8" fmla="*/ f3 1 f6"/>
              <a:gd name="f9" fmla="*/ f7 f4 1"/>
              <a:gd name="f10" fmla="*/ f8 f4 1"/>
              <a:gd name="f11" fmla="*/ f8 f5 1"/>
              <a:gd name="f12" fmla="*/ f7 f5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9" t="f12" r="f10" b="f11"/>
            <a:pathLst>
              <a:path w="1" h="1">
                <a:moveTo>
                  <a:pt x="f2" y="f2"/>
                </a:moveTo>
                <a:lnTo>
                  <a:pt x="f3" y="f2"/>
                </a:lnTo>
                <a:lnTo>
                  <a:pt x="f3" y="f3"/>
                </a:lnTo>
                <a:lnTo>
                  <a:pt x="f2" y="f3"/>
                </a:lnTo>
                <a:close/>
              </a:path>
            </a:pathLst>
          </a:custGeom>
          <a:solidFill>
            <a:srgbClr val="6076B4"/>
          </a:solidFill>
          <a:ln w="28575">
            <a:solidFill>
              <a:srgbClr val="445583"/>
            </a:solidFill>
            <a:prstDash val="solid"/>
          </a:ln>
        </p:spPr>
        <p:txBody>
          <a:bodyPr vert="horz" wrap="square" lIns="91440" tIns="45720" rIns="91440" bIns="45720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400" b="0" i="0" u="none" strike="noStrike" kern="1200" cap="none" spc="0" baseline="0">
                <a:solidFill>
                  <a:srgbClr val="FFFFFF"/>
                </a:solidFill>
                <a:uFillTx/>
                <a:latin typeface="Arial Black" pitchFamily="34"/>
              </a:rPr>
              <a:t>FIVE</a:t>
            </a:r>
          </a:p>
        </p:txBody>
      </p:sp>
      <p:sp>
        <p:nvSpPr>
          <p:cNvPr id="14" name="Vývojový diagram: postup 30"/>
          <p:cNvSpPr/>
          <p:nvPr/>
        </p:nvSpPr>
        <p:spPr>
          <a:xfrm>
            <a:off x="2894487" y="4736473"/>
            <a:ext cx="1431401" cy="612648"/>
          </a:xfrm>
          <a:custGeom>
            <a:avLst/>
            <a:gdLst>
              <a:gd name="f0" fmla="val w"/>
              <a:gd name="f1" fmla="val h"/>
              <a:gd name="f2" fmla="val 0"/>
              <a:gd name="f3" fmla="val 1"/>
              <a:gd name="f4" fmla="*/ f0 1 1"/>
              <a:gd name="f5" fmla="*/ f1 1 1"/>
              <a:gd name="f6" fmla="+- f3 0 f2"/>
              <a:gd name="f7" fmla="*/ f2 1 f6"/>
              <a:gd name="f8" fmla="*/ f3 1 f6"/>
              <a:gd name="f9" fmla="*/ f7 f4 1"/>
              <a:gd name="f10" fmla="*/ f8 f4 1"/>
              <a:gd name="f11" fmla="*/ f8 f5 1"/>
              <a:gd name="f12" fmla="*/ f7 f5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9" t="f12" r="f10" b="f11"/>
            <a:pathLst>
              <a:path w="1" h="1">
                <a:moveTo>
                  <a:pt x="f2" y="f2"/>
                </a:moveTo>
                <a:lnTo>
                  <a:pt x="f3" y="f2"/>
                </a:lnTo>
                <a:lnTo>
                  <a:pt x="f3" y="f3"/>
                </a:lnTo>
                <a:lnTo>
                  <a:pt x="f2" y="f3"/>
                </a:lnTo>
                <a:close/>
              </a:path>
            </a:pathLst>
          </a:custGeom>
          <a:solidFill>
            <a:srgbClr val="6076B4"/>
          </a:solidFill>
          <a:ln w="28575">
            <a:solidFill>
              <a:srgbClr val="445583"/>
            </a:solidFill>
            <a:prstDash val="solid"/>
          </a:ln>
        </p:spPr>
        <p:txBody>
          <a:bodyPr vert="horz" wrap="square" lIns="91440" tIns="45720" rIns="91440" bIns="45720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400" b="0" i="0" u="none" strike="noStrike" kern="1200" cap="none" spc="0" baseline="0">
                <a:solidFill>
                  <a:srgbClr val="FFFFFF"/>
                </a:solidFill>
                <a:uFillTx/>
                <a:latin typeface="Arial Black" pitchFamily="34"/>
              </a:rPr>
              <a:t>THREE</a:t>
            </a:r>
          </a:p>
        </p:txBody>
      </p:sp>
      <p:sp>
        <p:nvSpPr>
          <p:cNvPr id="15" name="Vývojový diagram: postup 31"/>
          <p:cNvSpPr/>
          <p:nvPr/>
        </p:nvSpPr>
        <p:spPr>
          <a:xfrm>
            <a:off x="2894487" y="5816589"/>
            <a:ext cx="1431401" cy="612648"/>
          </a:xfrm>
          <a:custGeom>
            <a:avLst/>
            <a:gdLst>
              <a:gd name="f0" fmla="val w"/>
              <a:gd name="f1" fmla="val h"/>
              <a:gd name="f2" fmla="val 0"/>
              <a:gd name="f3" fmla="val 1"/>
              <a:gd name="f4" fmla="*/ f0 1 1"/>
              <a:gd name="f5" fmla="*/ f1 1 1"/>
              <a:gd name="f6" fmla="+- f3 0 f2"/>
              <a:gd name="f7" fmla="*/ f2 1 f6"/>
              <a:gd name="f8" fmla="*/ f3 1 f6"/>
              <a:gd name="f9" fmla="*/ f7 f4 1"/>
              <a:gd name="f10" fmla="*/ f8 f4 1"/>
              <a:gd name="f11" fmla="*/ f8 f5 1"/>
              <a:gd name="f12" fmla="*/ f7 f5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9" t="f12" r="f10" b="f11"/>
            <a:pathLst>
              <a:path w="1" h="1">
                <a:moveTo>
                  <a:pt x="f2" y="f2"/>
                </a:moveTo>
                <a:lnTo>
                  <a:pt x="f3" y="f2"/>
                </a:lnTo>
                <a:lnTo>
                  <a:pt x="f3" y="f3"/>
                </a:lnTo>
                <a:lnTo>
                  <a:pt x="f2" y="f3"/>
                </a:lnTo>
                <a:close/>
              </a:path>
            </a:pathLst>
          </a:custGeom>
          <a:solidFill>
            <a:srgbClr val="6076B4"/>
          </a:solidFill>
          <a:ln w="28575">
            <a:solidFill>
              <a:srgbClr val="445583"/>
            </a:solidFill>
            <a:prstDash val="solid"/>
          </a:ln>
        </p:spPr>
        <p:txBody>
          <a:bodyPr vert="horz" wrap="square" lIns="91440" tIns="45720" rIns="91440" bIns="45720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400" b="0" i="0" u="none" strike="noStrike" kern="1200" cap="none" spc="0" baseline="0">
                <a:solidFill>
                  <a:srgbClr val="FFFFFF"/>
                </a:solidFill>
                <a:uFillTx/>
                <a:latin typeface="Arial Black" pitchFamily="34"/>
              </a:rPr>
              <a:t>TWO</a:t>
            </a:r>
          </a:p>
        </p:txBody>
      </p:sp>
      <p:sp>
        <p:nvSpPr>
          <p:cNvPr id="16" name="Obdélník 32"/>
          <p:cNvSpPr/>
          <p:nvPr/>
        </p:nvSpPr>
        <p:spPr>
          <a:xfrm>
            <a:off x="5401689" y="638982"/>
            <a:ext cx="3263082" cy="612648"/>
          </a:xfrm>
          <a:prstGeom prst="rect">
            <a:avLst/>
          </a:prstGeom>
          <a:solidFill>
            <a:srgbClr val="DFE4F0"/>
          </a:solidFill>
          <a:ln w="28575">
            <a:solidFill>
              <a:srgbClr val="445583"/>
            </a:solidFill>
            <a:prstDash val="solid"/>
          </a:ln>
        </p:spPr>
        <p:txBody>
          <a:bodyPr vert="horz" wrap="square" lIns="91440" tIns="45720" rIns="91440" bIns="45720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2400" b="0" i="0" u="none" strike="noStrike" kern="1200" cap="none" spc="0" baseline="0">
              <a:solidFill>
                <a:srgbClr val="FF0000"/>
              </a:solidFill>
              <a:uFillTx/>
              <a:latin typeface="Arial Black" pitchFamily="34"/>
            </a:endParaRPr>
          </a:p>
        </p:txBody>
      </p:sp>
      <p:sp>
        <p:nvSpPr>
          <p:cNvPr id="17" name="Obdélník 34"/>
          <p:cNvSpPr/>
          <p:nvPr/>
        </p:nvSpPr>
        <p:spPr>
          <a:xfrm>
            <a:off x="5401689" y="1616101"/>
            <a:ext cx="3263082" cy="612648"/>
          </a:xfrm>
          <a:prstGeom prst="rect">
            <a:avLst/>
          </a:prstGeom>
          <a:solidFill>
            <a:srgbClr val="DFE4F0"/>
          </a:solidFill>
          <a:ln w="28575">
            <a:solidFill>
              <a:srgbClr val="445583"/>
            </a:solidFill>
            <a:prstDash val="solid"/>
          </a:ln>
        </p:spPr>
        <p:txBody>
          <a:bodyPr vert="horz" wrap="square" lIns="91440" tIns="45720" rIns="91440" bIns="45720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2400" b="0" i="0" u="none" strike="noStrike" kern="1200" cap="none" spc="0" baseline="0">
              <a:solidFill>
                <a:srgbClr val="FF0000"/>
              </a:solidFill>
              <a:uFillTx/>
              <a:latin typeface="Arial Black" pitchFamily="34"/>
            </a:endParaRPr>
          </a:p>
        </p:txBody>
      </p:sp>
      <p:sp>
        <p:nvSpPr>
          <p:cNvPr id="18" name="Obdélník 35"/>
          <p:cNvSpPr/>
          <p:nvPr/>
        </p:nvSpPr>
        <p:spPr>
          <a:xfrm>
            <a:off x="5436098" y="2648239"/>
            <a:ext cx="3263082" cy="612648"/>
          </a:xfrm>
          <a:prstGeom prst="rect">
            <a:avLst/>
          </a:prstGeom>
          <a:solidFill>
            <a:srgbClr val="DFE4F0"/>
          </a:solidFill>
          <a:ln w="28575">
            <a:solidFill>
              <a:srgbClr val="445583"/>
            </a:solidFill>
            <a:prstDash val="solid"/>
          </a:ln>
        </p:spPr>
        <p:txBody>
          <a:bodyPr vert="horz" wrap="square" lIns="91440" tIns="45720" rIns="91440" bIns="45720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2400" b="0" i="0" u="none" strike="noStrike" kern="1200" cap="none" spc="0" baseline="0">
              <a:solidFill>
                <a:srgbClr val="FF0000"/>
              </a:solidFill>
              <a:uFillTx/>
              <a:latin typeface="Arial Black" pitchFamily="34"/>
            </a:endParaRPr>
          </a:p>
        </p:txBody>
      </p:sp>
      <p:sp>
        <p:nvSpPr>
          <p:cNvPr id="19" name="Obdélník 36"/>
          <p:cNvSpPr/>
          <p:nvPr/>
        </p:nvSpPr>
        <p:spPr>
          <a:xfrm>
            <a:off x="5423663" y="3728356"/>
            <a:ext cx="3263082" cy="612648"/>
          </a:xfrm>
          <a:prstGeom prst="rect">
            <a:avLst/>
          </a:prstGeom>
          <a:solidFill>
            <a:srgbClr val="DFE4F0"/>
          </a:solidFill>
          <a:ln w="28575">
            <a:solidFill>
              <a:srgbClr val="445583"/>
            </a:solidFill>
            <a:prstDash val="solid"/>
          </a:ln>
        </p:spPr>
        <p:txBody>
          <a:bodyPr vert="horz" wrap="square" lIns="91440" tIns="45720" rIns="91440" bIns="45720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2400" b="0" i="0" u="none" strike="noStrike" kern="1200" cap="none" spc="0" baseline="0">
              <a:solidFill>
                <a:srgbClr val="FF0000"/>
              </a:solidFill>
              <a:uFillTx/>
              <a:latin typeface="Arial Black" pitchFamily="34"/>
            </a:endParaRPr>
          </a:p>
        </p:txBody>
      </p:sp>
      <p:sp>
        <p:nvSpPr>
          <p:cNvPr id="20" name="Obdélník 37"/>
          <p:cNvSpPr/>
          <p:nvPr/>
        </p:nvSpPr>
        <p:spPr>
          <a:xfrm>
            <a:off x="5423663" y="4704999"/>
            <a:ext cx="3263082" cy="612648"/>
          </a:xfrm>
          <a:prstGeom prst="rect">
            <a:avLst/>
          </a:prstGeom>
          <a:solidFill>
            <a:srgbClr val="DFE4F0"/>
          </a:solidFill>
          <a:ln w="28575">
            <a:solidFill>
              <a:srgbClr val="445583"/>
            </a:solidFill>
            <a:prstDash val="solid"/>
          </a:ln>
        </p:spPr>
        <p:txBody>
          <a:bodyPr vert="horz" wrap="square" lIns="91440" tIns="45720" rIns="91440" bIns="45720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2400" b="0" i="0" u="none" strike="noStrike" kern="1200" cap="none" spc="0" baseline="0">
              <a:solidFill>
                <a:srgbClr val="FF0000"/>
              </a:solidFill>
              <a:uFillTx/>
              <a:latin typeface="Arial Black" pitchFamily="34"/>
            </a:endParaRPr>
          </a:p>
        </p:txBody>
      </p:sp>
      <p:sp>
        <p:nvSpPr>
          <p:cNvPr id="21" name="Obdélník 38"/>
          <p:cNvSpPr/>
          <p:nvPr/>
        </p:nvSpPr>
        <p:spPr>
          <a:xfrm>
            <a:off x="5436098" y="5816589"/>
            <a:ext cx="3263082" cy="612648"/>
          </a:xfrm>
          <a:prstGeom prst="rect">
            <a:avLst/>
          </a:prstGeom>
          <a:solidFill>
            <a:srgbClr val="DFE4F0"/>
          </a:solidFill>
          <a:ln w="28575">
            <a:solidFill>
              <a:srgbClr val="445583"/>
            </a:solidFill>
            <a:prstDash val="solid"/>
          </a:ln>
        </p:spPr>
        <p:txBody>
          <a:bodyPr vert="horz" wrap="square" lIns="91440" tIns="45720" rIns="91440" bIns="45720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2400" b="0" i="0" u="none" strike="noStrike" kern="1200" cap="none" spc="0" baseline="0">
              <a:solidFill>
                <a:srgbClr val="FF0000"/>
              </a:solidFill>
              <a:uFillTx/>
              <a:latin typeface="Arial Black" pitchFamily="34"/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827584" y="156127"/>
            <a:ext cx="2608406" cy="341632"/>
          </a:xfrm>
          <a:prstGeom prst="rect">
            <a:avLst/>
          </a:prstGeom>
          <a:solidFill>
            <a:srgbClr val="FFFF00"/>
          </a:solidFill>
        </p:spPr>
        <p:txBody>
          <a:bodyPr wrap="none">
            <a:spAutoFit/>
          </a:bodyPr>
          <a:lstStyle/>
          <a:p>
            <a:pPr lvl="0" defTabSz="1066803">
              <a:lnSpc>
                <a:spcPct val="90000"/>
              </a:lnSpc>
              <a:spcAft>
                <a:spcPts val="100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b="1" dirty="0">
                <a:latin typeface="Arial" pitchFamily="34"/>
                <a:cs typeface="Arial" pitchFamily="34"/>
              </a:rPr>
              <a:t>CORRECT and WRITE</a:t>
            </a:r>
            <a:endParaRPr lang="cs-CZ" dirty="0">
              <a:latin typeface="Arial" pitchFamily="34"/>
              <a:cs typeface="Arial" pitchFamily="34"/>
            </a:endParaRPr>
          </a:p>
        </p:txBody>
      </p:sp>
    </p:spTree>
    <p:extLst>
      <p:ext uri="{BB962C8B-B14F-4D97-AF65-F5344CB8AC3E}">
        <p14:creationId xmlns:p14="http://schemas.microsoft.com/office/powerpoint/2010/main" val="12683709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Obdélník 13"/>
          <p:cNvSpPr/>
          <p:nvPr/>
        </p:nvSpPr>
        <p:spPr>
          <a:xfrm>
            <a:off x="996476" y="332658"/>
            <a:ext cx="537328" cy="923333"/>
          </a:xfrm>
          <a:prstGeom prst="rect">
            <a:avLst/>
          </a:prstGeom>
          <a:noFill/>
          <a:ln>
            <a:noFill/>
            <a:prstDash val="solid"/>
          </a:ln>
        </p:spPr>
        <p:txBody>
          <a:bodyPr vert="horz" wrap="none" lIns="91440" tIns="45720" rIns="91440" bIns="45720" anchor="t" anchorCtr="1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5400" b="1" i="0" u="none" strike="noStrike" kern="1200" cap="none" spc="50" baseline="0">
                <a:solidFill>
                  <a:srgbClr val="FF0000"/>
                </a:solidFill>
                <a:effectLst>
                  <a:outerShdw blurRad="152400" dist="50804" dir="5400000">
                    <a:srgbClr val="000000"/>
                  </a:outerShdw>
                </a:effectLst>
                <a:uFillTx/>
                <a:latin typeface="Palatino Linotype"/>
              </a:rPr>
              <a:t>7</a:t>
            </a:r>
          </a:p>
        </p:txBody>
      </p:sp>
      <p:sp>
        <p:nvSpPr>
          <p:cNvPr id="4" name="Obdélník 14"/>
          <p:cNvSpPr/>
          <p:nvPr/>
        </p:nvSpPr>
        <p:spPr>
          <a:xfrm>
            <a:off x="1036911" y="1484784"/>
            <a:ext cx="537328" cy="923333"/>
          </a:xfrm>
          <a:prstGeom prst="rect">
            <a:avLst/>
          </a:prstGeom>
          <a:noFill/>
          <a:ln>
            <a:noFill/>
            <a:prstDash val="solid"/>
          </a:ln>
        </p:spPr>
        <p:txBody>
          <a:bodyPr vert="horz" wrap="none" lIns="91440" tIns="45720" rIns="91440" bIns="45720" anchor="t" anchorCtr="1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5400" b="1" i="0" u="none" strike="noStrike" kern="1200" cap="none" spc="50" baseline="0">
                <a:solidFill>
                  <a:srgbClr val="FF0000"/>
                </a:solidFill>
                <a:effectLst>
                  <a:outerShdw blurRad="152400" dist="50804" dir="5400000">
                    <a:srgbClr val="000000"/>
                  </a:outerShdw>
                </a:effectLst>
                <a:uFillTx/>
                <a:latin typeface="Palatino Linotype"/>
              </a:rPr>
              <a:t>8</a:t>
            </a:r>
          </a:p>
        </p:txBody>
      </p:sp>
      <p:sp>
        <p:nvSpPr>
          <p:cNvPr id="5" name="Obdélník 15"/>
          <p:cNvSpPr/>
          <p:nvPr/>
        </p:nvSpPr>
        <p:spPr>
          <a:xfrm>
            <a:off x="1021393" y="2492892"/>
            <a:ext cx="537328" cy="923333"/>
          </a:xfrm>
          <a:prstGeom prst="rect">
            <a:avLst/>
          </a:prstGeom>
          <a:noFill/>
          <a:ln>
            <a:noFill/>
            <a:prstDash val="solid"/>
          </a:ln>
        </p:spPr>
        <p:txBody>
          <a:bodyPr vert="horz" wrap="none" lIns="91440" tIns="45720" rIns="91440" bIns="45720" anchor="t" anchorCtr="1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5400" b="1" i="0" u="none" strike="noStrike" kern="1200" cap="none" spc="50" baseline="0">
                <a:solidFill>
                  <a:srgbClr val="FF0000"/>
                </a:solidFill>
                <a:effectLst>
                  <a:outerShdw blurRad="152400" dist="50804" dir="5400000">
                    <a:srgbClr val="000000"/>
                  </a:outerShdw>
                </a:effectLst>
                <a:uFillTx/>
                <a:latin typeface="Palatino Linotype"/>
              </a:rPr>
              <a:t>9</a:t>
            </a:r>
          </a:p>
        </p:txBody>
      </p:sp>
      <p:sp>
        <p:nvSpPr>
          <p:cNvPr id="6" name="Obdélník 16"/>
          <p:cNvSpPr/>
          <p:nvPr/>
        </p:nvSpPr>
        <p:spPr>
          <a:xfrm>
            <a:off x="800602" y="3573018"/>
            <a:ext cx="889985" cy="923333"/>
          </a:xfrm>
          <a:prstGeom prst="rect">
            <a:avLst/>
          </a:prstGeom>
          <a:noFill/>
          <a:ln>
            <a:noFill/>
            <a:prstDash val="solid"/>
          </a:ln>
        </p:spPr>
        <p:txBody>
          <a:bodyPr vert="horz" wrap="none" lIns="91440" tIns="45720" rIns="91440" bIns="45720" anchor="t" anchorCtr="1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5400" b="1" i="0" u="none" strike="noStrike" kern="1200" cap="none" spc="50" baseline="0">
                <a:solidFill>
                  <a:srgbClr val="FF0000"/>
                </a:solidFill>
                <a:effectLst>
                  <a:outerShdw blurRad="152400" dist="50804" dir="5400000">
                    <a:srgbClr val="000000"/>
                  </a:outerShdw>
                </a:effectLst>
                <a:uFillTx/>
                <a:latin typeface="Palatino Linotype"/>
              </a:rPr>
              <a:t>10</a:t>
            </a:r>
          </a:p>
        </p:txBody>
      </p:sp>
      <p:sp>
        <p:nvSpPr>
          <p:cNvPr id="7" name="Obdélník 17"/>
          <p:cNvSpPr/>
          <p:nvPr/>
        </p:nvSpPr>
        <p:spPr>
          <a:xfrm>
            <a:off x="800602" y="4581125"/>
            <a:ext cx="889985" cy="923333"/>
          </a:xfrm>
          <a:prstGeom prst="rect">
            <a:avLst/>
          </a:prstGeom>
          <a:noFill/>
          <a:ln>
            <a:noFill/>
            <a:prstDash val="solid"/>
          </a:ln>
        </p:spPr>
        <p:txBody>
          <a:bodyPr vert="horz" wrap="none" lIns="91440" tIns="45720" rIns="91440" bIns="45720" anchor="t" anchorCtr="1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5400" b="1" i="0" u="none" strike="noStrike" kern="1200" cap="none" spc="50" baseline="0">
                <a:solidFill>
                  <a:srgbClr val="FF0000"/>
                </a:solidFill>
                <a:effectLst>
                  <a:outerShdw blurRad="152400" dist="50804" dir="5400000">
                    <a:srgbClr val="000000"/>
                  </a:outerShdw>
                </a:effectLst>
                <a:uFillTx/>
                <a:latin typeface="Palatino Linotype"/>
              </a:rPr>
              <a:t>11</a:t>
            </a:r>
          </a:p>
        </p:txBody>
      </p:sp>
      <p:sp>
        <p:nvSpPr>
          <p:cNvPr id="8" name="Obdélník 18"/>
          <p:cNvSpPr/>
          <p:nvPr/>
        </p:nvSpPr>
        <p:spPr>
          <a:xfrm>
            <a:off x="805540" y="5661251"/>
            <a:ext cx="889985" cy="923333"/>
          </a:xfrm>
          <a:prstGeom prst="rect">
            <a:avLst/>
          </a:prstGeom>
          <a:noFill/>
          <a:ln>
            <a:noFill/>
            <a:prstDash val="solid"/>
          </a:ln>
        </p:spPr>
        <p:txBody>
          <a:bodyPr vert="horz" wrap="none" lIns="91440" tIns="45720" rIns="91440" bIns="45720" anchor="t" anchorCtr="1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5400" b="1" i="0" u="none" strike="noStrike" kern="1200" cap="none" spc="50" baseline="0">
                <a:solidFill>
                  <a:srgbClr val="FF0000"/>
                </a:solidFill>
                <a:effectLst>
                  <a:outerShdw blurRad="152400" dist="50804" dir="5400000">
                    <a:srgbClr val="000000"/>
                  </a:outerShdw>
                </a:effectLst>
                <a:uFillTx/>
                <a:latin typeface="Palatino Linotype"/>
              </a:rPr>
              <a:t>12</a:t>
            </a:r>
          </a:p>
        </p:txBody>
      </p:sp>
      <p:sp>
        <p:nvSpPr>
          <p:cNvPr id="9" name="Pětiúhelník 4"/>
          <p:cNvSpPr/>
          <p:nvPr/>
        </p:nvSpPr>
        <p:spPr>
          <a:xfrm>
            <a:off x="3109462" y="4797152"/>
            <a:ext cx="3771643" cy="1128771"/>
          </a:xfrm>
          <a:prstGeom prst="rect">
            <a:avLst/>
          </a:prstGeom>
          <a:noFill/>
          <a:ln>
            <a:noFill/>
            <a:prstDash val="solid"/>
          </a:ln>
        </p:spPr>
        <p:txBody>
          <a:bodyPr vert="horz" wrap="square" lIns="497753" tIns="182880" rIns="341372" bIns="182880" anchor="ctr" anchorCtr="1" compatLnSpc="1"/>
          <a:lstStyle/>
          <a:p>
            <a:pPr marL="0" marR="0" lvl="0" indent="0" algn="ctr" defTabSz="2133596" rtl="0" fontAlgn="auto" hangingPunct="1">
              <a:lnSpc>
                <a:spcPct val="90000"/>
              </a:lnSpc>
              <a:spcBef>
                <a:spcPts val="0"/>
              </a:spcBef>
              <a:spcAft>
                <a:spcPts val="200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4800" b="0" i="0" u="none" strike="noStrike" kern="1200" cap="none" spc="0" baseline="0">
              <a:solidFill>
                <a:srgbClr val="FFFFFF"/>
              </a:solidFill>
              <a:uFillTx/>
              <a:latin typeface="Palatino Linotype"/>
            </a:endParaRPr>
          </a:p>
        </p:txBody>
      </p:sp>
      <p:sp>
        <p:nvSpPr>
          <p:cNvPr id="10" name="Vývojový diagram: postup 26"/>
          <p:cNvSpPr/>
          <p:nvPr/>
        </p:nvSpPr>
        <p:spPr>
          <a:xfrm>
            <a:off x="2887528" y="1640122"/>
            <a:ext cx="1684471" cy="612648"/>
          </a:xfrm>
          <a:custGeom>
            <a:avLst/>
            <a:gdLst>
              <a:gd name="f0" fmla="val w"/>
              <a:gd name="f1" fmla="val h"/>
              <a:gd name="f2" fmla="val 0"/>
              <a:gd name="f3" fmla="val 1"/>
              <a:gd name="f4" fmla="*/ f0 1 1"/>
              <a:gd name="f5" fmla="*/ f1 1 1"/>
              <a:gd name="f6" fmla="+- f3 0 f2"/>
              <a:gd name="f7" fmla="*/ f2 1 f6"/>
              <a:gd name="f8" fmla="*/ f3 1 f6"/>
              <a:gd name="f9" fmla="*/ f7 f4 1"/>
              <a:gd name="f10" fmla="*/ f8 f4 1"/>
              <a:gd name="f11" fmla="*/ f8 f5 1"/>
              <a:gd name="f12" fmla="*/ f7 f5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9" t="f12" r="f10" b="f11"/>
            <a:pathLst>
              <a:path w="1" h="1">
                <a:moveTo>
                  <a:pt x="f2" y="f2"/>
                </a:moveTo>
                <a:lnTo>
                  <a:pt x="f3" y="f2"/>
                </a:lnTo>
                <a:lnTo>
                  <a:pt x="f3" y="f3"/>
                </a:lnTo>
                <a:lnTo>
                  <a:pt x="f2" y="f3"/>
                </a:lnTo>
                <a:close/>
              </a:path>
            </a:pathLst>
          </a:custGeom>
          <a:solidFill>
            <a:srgbClr val="6076B4"/>
          </a:solidFill>
          <a:ln w="28575">
            <a:solidFill>
              <a:srgbClr val="445583"/>
            </a:solidFill>
            <a:prstDash val="solid"/>
          </a:ln>
        </p:spPr>
        <p:txBody>
          <a:bodyPr vert="horz" wrap="square" lIns="91440" tIns="45720" rIns="91440" bIns="45720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400" b="0" i="0" u="none" strike="noStrike" kern="1200" cap="none" spc="0" baseline="0">
                <a:solidFill>
                  <a:srgbClr val="FFFFFF"/>
                </a:solidFill>
                <a:uFillTx/>
                <a:latin typeface="Arial Black" pitchFamily="34"/>
              </a:rPr>
              <a:t>NINE</a:t>
            </a:r>
          </a:p>
        </p:txBody>
      </p:sp>
      <p:sp>
        <p:nvSpPr>
          <p:cNvPr id="11" name="Vývojový diagram: postup 27"/>
          <p:cNvSpPr/>
          <p:nvPr/>
        </p:nvSpPr>
        <p:spPr>
          <a:xfrm>
            <a:off x="2848182" y="487996"/>
            <a:ext cx="1723817" cy="612648"/>
          </a:xfrm>
          <a:custGeom>
            <a:avLst/>
            <a:gdLst>
              <a:gd name="f0" fmla="val w"/>
              <a:gd name="f1" fmla="val h"/>
              <a:gd name="f2" fmla="val 0"/>
              <a:gd name="f3" fmla="val 1"/>
              <a:gd name="f4" fmla="*/ f0 1 1"/>
              <a:gd name="f5" fmla="*/ f1 1 1"/>
              <a:gd name="f6" fmla="+- f3 0 f2"/>
              <a:gd name="f7" fmla="*/ f2 1 f6"/>
              <a:gd name="f8" fmla="*/ f3 1 f6"/>
              <a:gd name="f9" fmla="*/ f7 f4 1"/>
              <a:gd name="f10" fmla="*/ f8 f4 1"/>
              <a:gd name="f11" fmla="*/ f8 f5 1"/>
              <a:gd name="f12" fmla="*/ f7 f5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9" t="f12" r="f10" b="f11"/>
            <a:pathLst>
              <a:path w="1" h="1">
                <a:moveTo>
                  <a:pt x="f2" y="f2"/>
                </a:moveTo>
                <a:lnTo>
                  <a:pt x="f3" y="f2"/>
                </a:lnTo>
                <a:lnTo>
                  <a:pt x="f3" y="f3"/>
                </a:lnTo>
                <a:lnTo>
                  <a:pt x="f2" y="f3"/>
                </a:lnTo>
                <a:close/>
              </a:path>
            </a:pathLst>
          </a:custGeom>
          <a:solidFill>
            <a:srgbClr val="6076B4"/>
          </a:solidFill>
          <a:ln w="28575">
            <a:solidFill>
              <a:srgbClr val="445583"/>
            </a:solidFill>
            <a:prstDash val="solid"/>
          </a:ln>
        </p:spPr>
        <p:txBody>
          <a:bodyPr vert="horz" wrap="square" lIns="91440" tIns="45720" rIns="91440" bIns="45720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400" b="0" i="0" u="none" strike="noStrike" kern="0" cap="none" spc="0" baseline="0">
                <a:solidFill>
                  <a:srgbClr val="FFFFFF"/>
                </a:solidFill>
                <a:uFillTx/>
                <a:latin typeface="Arial Black" pitchFamily="34"/>
              </a:rPr>
              <a:t>ELEVEN</a:t>
            </a:r>
            <a:endParaRPr lang="cs-CZ" sz="2400" b="0" i="0" u="none" strike="noStrike" kern="1200" cap="none" spc="0" baseline="0">
              <a:solidFill>
                <a:srgbClr val="FFFFFF"/>
              </a:solidFill>
              <a:uFillTx/>
              <a:latin typeface="Arial Black" pitchFamily="34"/>
            </a:endParaRPr>
          </a:p>
        </p:txBody>
      </p:sp>
      <p:sp>
        <p:nvSpPr>
          <p:cNvPr id="12" name="Vývojový diagram: postup 28"/>
          <p:cNvSpPr/>
          <p:nvPr/>
        </p:nvSpPr>
        <p:spPr>
          <a:xfrm>
            <a:off x="2848182" y="2648239"/>
            <a:ext cx="1723817" cy="612648"/>
          </a:xfrm>
          <a:custGeom>
            <a:avLst/>
            <a:gdLst>
              <a:gd name="f0" fmla="val w"/>
              <a:gd name="f1" fmla="val h"/>
              <a:gd name="f2" fmla="val 0"/>
              <a:gd name="f3" fmla="val 1"/>
              <a:gd name="f4" fmla="*/ f0 1 1"/>
              <a:gd name="f5" fmla="*/ f1 1 1"/>
              <a:gd name="f6" fmla="+- f3 0 f2"/>
              <a:gd name="f7" fmla="*/ f2 1 f6"/>
              <a:gd name="f8" fmla="*/ f3 1 f6"/>
              <a:gd name="f9" fmla="*/ f7 f4 1"/>
              <a:gd name="f10" fmla="*/ f8 f4 1"/>
              <a:gd name="f11" fmla="*/ f8 f5 1"/>
              <a:gd name="f12" fmla="*/ f7 f5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9" t="f12" r="f10" b="f11"/>
            <a:pathLst>
              <a:path w="1" h="1">
                <a:moveTo>
                  <a:pt x="f2" y="f2"/>
                </a:moveTo>
                <a:lnTo>
                  <a:pt x="f3" y="f2"/>
                </a:lnTo>
                <a:lnTo>
                  <a:pt x="f3" y="f3"/>
                </a:lnTo>
                <a:lnTo>
                  <a:pt x="f2" y="f3"/>
                </a:lnTo>
                <a:close/>
              </a:path>
            </a:pathLst>
          </a:custGeom>
          <a:solidFill>
            <a:srgbClr val="6076B4"/>
          </a:solidFill>
          <a:ln w="28575">
            <a:solidFill>
              <a:srgbClr val="445583"/>
            </a:solidFill>
            <a:prstDash val="solid"/>
          </a:ln>
        </p:spPr>
        <p:txBody>
          <a:bodyPr vert="horz" wrap="square" lIns="91440" tIns="45720" rIns="91440" bIns="45720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400" b="0" i="0" u="none" strike="noStrike" kern="1200" cap="none" spc="0" baseline="0">
                <a:solidFill>
                  <a:srgbClr val="FFFFFF"/>
                </a:solidFill>
                <a:uFillTx/>
                <a:latin typeface="Arial Black" pitchFamily="34"/>
              </a:rPr>
              <a:t>TWELVE</a:t>
            </a:r>
          </a:p>
        </p:txBody>
      </p:sp>
      <p:sp>
        <p:nvSpPr>
          <p:cNvPr id="13" name="Vývojový diagram: postup 29"/>
          <p:cNvSpPr/>
          <p:nvPr/>
        </p:nvSpPr>
        <p:spPr>
          <a:xfrm>
            <a:off x="2894487" y="3728356"/>
            <a:ext cx="1677512" cy="612648"/>
          </a:xfrm>
          <a:custGeom>
            <a:avLst/>
            <a:gdLst>
              <a:gd name="f0" fmla="val w"/>
              <a:gd name="f1" fmla="val h"/>
              <a:gd name="f2" fmla="val 0"/>
              <a:gd name="f3" fmla="val 1"/>
              <a:gd name="f4" fmla="*/ f0 1 1"/>
              <a:gd name="f5" fmla="*/ f1 1 1"/>
              <a:gd name="f6" fmla="+- f3 0 f2"/>
              <a:gd name="f7" fmla="*/ f2 1 f6"/>
              <a:gd name="f8" fmla="*/ f3 1 f6"/>
              <a:gd name="f9" fmla="*/ f7 f4 1"/>
              <a:gd name="f10" fmla="*/ f8 f4 1"/>
              <a:gd name="f11" fmla="*/ f8 f5 1"/>
              <a:gd name="f12" fmla="*/ f7 f5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9" t="f12" r="f10" b="f11"/>
            <a:pathLst>
              <a:path w="1" h="1">
                <a:moveTo>
                  <a:pt x="f2" y="f2"/>
                </a:moveTo>
                <a:lnTo>
                  <a:pt x="f3" y="f2"/>
                </a:lnTo>
                <a:lnTo>
                  <a:pt x="f3" y="f3"/>
                </a:lnTo>
                <a:lnTo>
                  <a:pt x="f2" y="f3"/>
                </a:lnTo>
                <a:close/>
              </a:path>
            </a:pathLst>
          </a:custGeom>
          <a:solidFill>
            <a:srgbClr val="6076B4"/>
          </a:solidFill>
          <a:ln w="28575">
            <a:solidFill>
              <a:srgbClr val="445583"/>
            </a:solidFill>
            <a:prstDash val="solid"/>
          </a:ln>
        </p:spPr>
        <p:txBody>
          <a:bodyPr vert="horz" wrap="square" lIns="91440" tIns="45720" rIns="91440" bIns="45720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400" b="0" i="0" u="none" strike="noStrike" kern="1200" cap="none" spc="0" baseline="0" dirty="0" smtClean="0">
                <a:solidFill>
                  <a:srgbClr val="FFFFFF"/>
                </a:solidFill>
                <a:uFillTx/>
                <a:latin typeface="Arial Black" pitchFamily="34"/>
              </a:rPr>
              <a:t>TEN</a:t>
            </a:r>
            <a:endParaRPr lang="cs-CZ" sz="2400" b="0" i="0" u="none" strike="noStrike" kern="1200" cap="none" spc="0" baseline="0" dirty="0">
              <a:solidFill>
                <a:srgbClr val="FFFFFF"/>
              </a:solidFill>
              <a:uFillTx/>
              <a:latin typeface="Arial Black" pitchFamily="34"/>
            </a:endParaRPr>
          </a:p>
        </p:txBody>
      </p:sp>
      <p:sp>
        <p:nvSpPr>
          <p:cNvPr id="14" name="Vývojový diagram: postup 30"/>
          <p:cNvSpPr/>
          <p:nvPr/>
        </p:nvSpPr>
        <p:spPr>
          <a:xfrm>
            <a:off x="2894487" y="4736473"/>
            <a:ext cx="1677512" cy="612648"/>
          </a:xfrm>
          <a:custGeom>
            <a:avLst/>
            <a:gdLst>
              <a:gd name="f0" fmla="val w"/>
              <a:gd name="f1" fmla="val h"/>
              <a:gd name="f2" fmla="val 0"/>
              <a:gd name="f3" fmla="val 1"/>
              <a:gd name="f4" fmla="*/ f0 1 1"/>
              <a:gd name="f5" fmla="*/ f1 1 1"/>
              <a:gd name="f6" fmla="+- f3 0 f2"/>
              <a:gd name="f7" fmla="*/ f2 1 f6"/>
              <a:gd name="f8" fmla="*/ f3 1 f6"/>
              <a:gd name="f9" fmla="*/ f7 f4 1"/>
              <a:gd name="f10" fmla="*/ f8 f4 1"/>
              <a:gd name="f11" fmla="*/ f8 f5 1"/>
              <a:gd name="f12" fmla="*/ f7 f5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9" t="f12" r="f10" b="f11"/>
            <a:pathLst>
              <a:path w="1" h="1">
                <a:moveTo>
                  <a:pt x="f2" y="f2"/>
                </a:moveTo>
                <a:lnTo>
                  <a:pt x="f3" y="f2"/>
                </a:lnTo>
                <a:lnTo>
                  <a:pt x="f3" y="f3"/>
                </a:lnTo>
                <a:lnTo>
                  <a:pt x="f2" y="f3"/>
                </a:lnTo>
                <a:close/>
              </a:path>
            </a:pathLst>
          </a:custGeom>
          <a:solidFill>
            <a:srgbClr val="6076B4"/>
          </a:solidFill>
          <a:ln w="28575">
            <a:solidFill>
              <a:srgbClr val="445583"/>
            </a:solidFill>
            <a:prstDash val="solid"/>
          </a:ln>
        </p:spPr>
        <p:txBody>
          <a:bodyPr vert="horz" wrap="square" lIns="91440" tIns="45720" rIns="91440" bIns="45720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400" b="0" i="0" u="none" strike="noStrike" kern="1200" cap="none" spc="0" baseline="0">
                <a:solidFill>
                  <a:srgbClr val="FFFFFF"/>
                </a:solidFill>
                <a:uFillTx/>
                <a:latin typeface="Arial Black" pitchFamily="34"/>
              </a:rPr>
              <a:t>EIGHT</a:t>
            </a:r>
          </a:p>
        </p:txBody>
      </p:sp>
      <p:sp>
        <p:nvSpPr>
          <p:cNvPr id="15" name="Vývojový diagram: postup 31"/>
          <p:cNvSpPr/>
          <p:nvPr/>
        </p:nvSpPr>
        <p:spPr>
          <a:xfrm>
            <a:off x="2894487" y="5816589"/>
            <a:ext cx="1677512" cy="612648"/>
          </a:xfrm>
          <a:custGeom>
            <a:avLst/>
            <a:gdLst>
              <a:gd name="f0" fmla="val w"/>
              <a:gd name="f1" fmla="val h"/>
              <a:gd name="f2" fmla="val 0"/>
              <a:gd name="f3" fmla="val 1"/>
              <a:gd name="f4" fmla="*/ f0 1 1"/>
              <a:gd name="f5" fmla="*/ f1 1 1"/>
              <a:gd name="f6" fmla="+- f3 0 f2"/>
              <a:gd name="f7" fmla="*/ f2 1 f6"/>
              <a:gd name="f8" fmla="*/ f3 1 f6"/>
              <a:gd name="f9" fmla="*/ f7 f4 1"/>
              <a:gd name="f10" fmla="*/ f8 f4 1"/>
              <a:gd name="f11" fmla="*/ f8 f5 1"/>
              <a:gd name="f12" fmla="*/ f7 f5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9" t="f12" r="f10" b="f11"/>
            <a:pathLst>
              <a:path w="1" h="1">
                <a:moveTo>
                  <a:pt x="f2" y="f2"/>
                </a:moveTo>
                <a:lnTo>
                  <a:pt x="f3" y="f2"/>
                </a:lnTo>
                <a:lnTo>
                  <a:pt x="f3" y="f3"/>
                </a:lnTo>
                <a:lnTo>
                  <a:pt x="f2" y="f3"/>
                </a:lnTo>
                <a:close/>
              </a:path>
            </a:pathLst>
          </a:custGeom>
          <a:solidFill>
            <a:srgbClr val="6076B4"/>
          </a:solidFill>
          <a:ln w="28575">
            <a:solidFill>
              <a:srgbClr val="445583"/>
            </a:solidFill>
            <a:prstDash val="solid"/>
          </a:ln>
        </p:spPr>
        <p:txBody>
          <a:bodyPr vert="horz" wrap="square" lIns="91440" tIns="45720" rIns="91440" bIns="45720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400" b="0" i="0" u="none" strike="noStrike" kern="0" cap="none" spc="0" baseline="0">
                <a:solidFill>
                  <a:srgbClr val="FFFFFF"/>
                </a:solidFill>
                <a:uFillTx/>
                <a:latin typeface="Arial Black" pitchFamily="34"/>
              </a:rPr>
              <a:t>SEVEN</a:t>
            </a:r>
            <a:endParaRPr lang="cs-CZ" sz="2400" b="0" i="0" u="none" strike="noStrike" kern="1200" cap="none" spc="0" baseline="0">
              <a:solidFill>
                <a:srgbClr val="FFFFFF"/>
              </a:solidFill>
              <a:uFillTx/>
              <a:latin typeface="Arial Black" pitchFamily="34"/>
            </a:endParaRPr>
          </a:p>
        </p:txBody>
      </p:sp>
      <p:sp>
        <p:nvSpPr>
          <p:cNvPr id="16" name="Obdélník 32"/>
          <p:cNvSpPr/>
          <p:nvPr/>
        </p:nvSpPr>
        <p:spPr>
          <a:xfrm>
            <a:off x="5366467" y="332658"/>
            <a:ext cx="3263082" cy="612648"/>
          </a:xfrm>
          <a:prstGeom prst="rect">
            <a:avLst/>
          </a:prstGeom>
          <a:solidFill>
            <a:srgbClr val="DFE4F0"/>
          </a:solidFill>
          <a:ln w="28575">
            <a:solidFill>
              <a:srgbClr val="445583"/>
            </a:solidFill>
            <a:prstDash val="solid"/>
          </a:ln>
        </p:spPr>
        <p:txBody>
          <a:bodyPr vert="horz" wrap="square" lIns="91440" tIns="45720" rIns="91440" bIns="45720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2400" b="0" i="0" u="none" strike="noStrike" kern="1200" cap="none" spc="0" baseline="0">
              <a:solidFill>
                <a:srgbClr val="FF0000"/>
              </a:solidFill>
              <a:uFillTx/>
              <a:latin typeface="Arial Black" pitchFamily="34"/>
            </a:endParaRPr>
          </a:p>
        </p:txBody>
      </p:sp>
      <p:sp>
        <p:nvSpPr>
          <p:cNvPr id="17" name="Obdélník 34"/>
          <p:cNvSpPr/>
          <p:nvPr/>
        </p:nvSpPr>
        <p:spPr>
          <a:xfrm>
            <a:off x="5388367" y="1537115"/>
            <a:ext cx="3263082" cy="612648"/>
          </a:xfrm>
          <a:prstGeom prst="rect">
            <a:avLst/>
          </a:prstGeom>
          <a:solidFill>
            <a:srgbClr val="DFE4F0"/>
          </a:solidFill>
          <a:ln w="28575">
            <a:solidFill>
              <a:srgbClr val="445583"/>
            </a:solidFill>
            <a:prstDash val="solid"/>
          </a:ln>
        </p:spPr>
        <p:txBody>
          <a:bodyPr vert="horz" wrap="square" lIns="91440" tIns="45720" rIns="91440" bIns="45720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2400" b="0" i="0" u="none" strike="noStrike" kern="1200" cap="none" spc="0" baseline="0">
              <a:solidFill>
                <a:srgbClr val="FF0000"/>
              </a:solidFill>
              <a:uFillTx/>
              <a:latin typeface="Arial Black" pitchFamily="34"/>
            </a:endParaRPr>
          </a:p>
        </p:txBody>
      </p:sp>
      <p:sp>
        <p:nvSpPr>
          <p:cNvPr id="18" name="Obdélník 35"/>
          <p:cNvSpPr/>
          <p:nvPr/>
        </p:nvSpPr>
        <p:spPr>
          <a:xfrm>
            <a:off x="5388367" y="2624465"/>
            <a:ext cx="3263082" cy="612648"/>
          </a:xfrm>
          <a:prstGeom prst="rect">
            <a:avLst/>
          </a:prstGeom>
          <a:solidFill>
            <a:srgbClr val="DFE4F0"/>
          </a:solidFill>
          <a:ln w="28575">
            <a:solidFill>
              <a:srgbClr val="445583"/>
            </a:solidFill>
            <a:prstDash val="solid"/>
          </a:ln>
        </p:spPr>
        <p:txBody>
          <a:bodyPr vert="horz" wrap="square" lIns="91440" tIns="45720" rIns="91440" bIns="45720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2400" b="0" i="0" u="none" strike="noStrike" kern="1200" cap="none" spc="0" baseline="0">
              <a:solidFill>
                <a:srgbClr val="FF0000"/>
              </a:solidFill>
              <a:uFillTx/>
              <a:latin typeface="Arial Black" pitchFamily="34"/>
            </a:endParaRPr>
          </a:p>
        </p:txBody>
      </p:sp>
      <p:sp>
        <p:nvSpPr>
          <p:cNvPr id="19" name="Obdélník 36"/>
          <p:cNvSpPr/>
          <p:nvPr/>
        </p:nvSpPr>
        <p:spPr>
          <a:xfrm>
            <a:off x="5423663" y="3728356"/>
            <a:ext cx="3263082" cy="612648"/>
          </a:xfrm>
          <a:prstGeom prst="rect">
            <a:avLst/>
          </a:prstGeom>
          <a:solidFill>
            <a:srgbClr val="DFE4F0"/>
          </a:solidFill>
          <a:ln w="28575">
            <a:solidFill>
              <a:srgbClr val="445583"/>
            </a:solidFill>
            <a:prstDash val="solid"/>
          </a:ln>
        </p:spPr>
        <p:txBody>
          <a:bodyPr vert="horz" wrap="square" lIns="91440" tIns="45720" rIns="91440" bIns="45720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2400" b="0" i="0" u="none" strike="noStrike" kern="1200" cap="none" spc="0" baseline="0">
              <a:solidFill>
                <a:srgbClr val="FF0000"/>
              </a:solidFill>
              <a:uFillTx/>
              <a:latin typeface="Arial Black" pitchFamily="34"/>
            </a:endParaRPr>
          </a:p>
        </p:txBody>
      </p:sp>
      <p:sp>
        <p:nvSpPr>
          <p:cNvPr id="20" name="Obdélník 37"/>
          <p:cNvSpPr/>
          <p:nvPr/>
        </p:nvSpPr>
        <p:spPr>
          <a:xfrm>
            <a:off x="5423663" y="4704999"/>
            <a:ext cx="3263082" cy="612648"/>
          </a:xfrm>
          <a:prstGeom prst="rect">
            <a:avLst/>
          </a:prstGeom>
          <a:solidFill>
            <a:srgbClr val="DFE4F0"/>
          </a:solidFill>
          <a:ln w="28575">
            <a:solidFill>
              <a:srgbClr val="445583"/>
            </a:solidFill>
            <a:prstDash val="solid"/>
          </a:ln>
        </p:spPr>
        <p:txBody>
          <a:bodyPr vert="horz" wrap="square" lIns="91440" tIns="45720" rIns="91440" bIns="45720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2400" b="0" i="0" u="none" strike="noStrike" kern="1200" cap="none" spc="0" baseline="0">
              <a:solidFill>
                <a:srgbClr val="FF0000"/>
              </a:solidFill>
              <a:uFillTx/>
              <a:latin typeface="Arial Black" pitchFamily="34"/>
            </a:endParaRPr>
          </a:p>
        </p:txBody>
      </p:sp>
      <p:sp>
        <p:nvSpPr>
          <p:cNvPr id="21" name="Obdélník 38"/>
          <p:cNvSpPr/>
          <p:nvPr/>
        </p:nvSpPr>
        <p:spPr>
          <a:xfrm>
            <a:off x="5436098" y="5816589"/>
            <a:ext cx="3263082" cy="612648"/>
          </a:xfrm>
          <a:prstGeom prst="rect">
            <a:avLst/>
          </a:prstGeom>
          <a:solidFill>
            <a:srgbClr val="DFE4F0"/>
          </a:solidFill>
          <a:ln w="28575">
            <a:solidFill>
              <a:srgbClr val="445583"/>
            </a:solidFill>
            <a:prstDash val="solid"/>
          </a:ln>
        </p:spPr>
        <p:txBody>
          <a:bodyPr vert="horz" wrap="square" lIns="91440" tIns="45720" rIns="91440" bIns="45720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2400" b="0" i="0" u="none" strike="noStrike" kern="1200" cap="none" spc="0" baseline="0">
              <a:solidFill>
                <a:srgbClr val="FF0000"/>
              </a:solidFill>
              <a:uFillTx/>
              <a:latin typeface="Arial Black" pitchFamily="34"/>
            </a:endParaRPr>
          </a:p>
        </p:txBody>
      </p:sp>
    </p:spTree>
    <p:extLst>
      <p:ext uri="{BB962C8B-B14F-4D97-AF65-F5344CB8AC3E}">
        <p14:creationId xmlns:p14="http://schemas.microsoft.com/office/powerpoint/2010/main" val="37040970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3299" y="598017"/>
            <a:ext cx="8290563" cy="6071616"/>
          </a:xfrm>
          <a:prstGeom prst="rect">
            <a:avLst/>
          </a:prstGeom>
          <a:noFill/>
          <a:ln>
            <a:noFill/>
          </a:ln>
        </p:spPr>
      </p:pic>
      <p:sp>
        <p:nvSpPr>
          <p:cNvPr id="4" name="Obdélník 3"/>
          <p:cNvSpPr/>
          <p:nvPr/>
        </p:nvSpPr>
        <p:spPr>
          <a:xfrm>
            <a:off x="463299" y="177828"/>
            <a:ext cx="1018227" cy="341632"/>
          </a:xfrm>
          <a:prstGeom prst="rect">
            <a:avLst/>
          </a:prstGeom>
          <a:solidFill>
            <a:srgbClr val="FFFF00"/>
          </a:solidFill>
        </p:spPr>
        <p:txBody>
          <a:bodyPr wrap="none">
            <a:spAutoFit/>
          </a:bodyPr>
          <a:lstStyle/>
          <a:p>
            <a:pPr lvl="0" defTabSz="1244598">
              <a:lnSpc>
                <a:spcPct val="90000"/>
              </a:lnSpc>
              <a:spcAft>
                <a:spcPts val="120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b="1" dirty="0">
                <a:solidFill>
                  <a:srgbClr val="000000"/>
                </a:solidFill>
                <a:latin typeface="Arial" pitchFamily="34"/>
                <a:cs typeface="Arial" pitchFamily="34"/>
              </a:rPr>
              <a:t>MATCH</a:t>
            </a:r>
          </a:p>
        </p:txBody>
      </p:sp>
      <p:sp>
        <p:nvSpPr>
          <p:cNvPr id="6" name="Obdélník 7"/>
          <p:cNvSpPr/>
          <p:nvPr/>
        </p:nvSpPr>
        <p:spPr>
          <a:xfrm>
            <a:off x="2647956" y="2017393"/>
            <a:ext cx="535719" cy="923333"/>
          </a:xfrm>
          <a:prstGeom prst="rect">
            <a:avLst/>
          </a:prstGeom>
          <a:noFill/>
          <a:ln>
            <a:noFill/>
            <a:prstDash val="solid"/>
          </a:ln>
        </p:spPr>
        <p:txBody>
          <a:bodyPr vert="horz" wrap="none" lIns="91440" tIns="45720" rIns="91440" bIns="45720" anchor="t" anchorCtr="1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5400" b="0" i="0" u="none" strike="noStrike" kern="1200" cap="none" spc="0" baseline="0" dirty="0">
                <a:solidFill>
                  <a:srgbClr val="FFFFFF"/>
                </a:solidFill>
                <a:effectLst>
                  <a:outerShdw>
                    <a:srgbClr val="000000"/>
                  </a:outerShdw>
                </a:effectLst>
                <a:uFillTx/>
                <a:latin typeface="Calibri"/>
              </a:rPr>
              <a:t>5</a:t>
            </a:r>
          </a:p>
        </p:txBody>
      </p:sp>
      <p:sp>
        <p:nvSpPr>
          <p:cNvPr id="7" name="Obdélník 8"/>
          <p:cNvSpPr/>
          <p:nvPr/>
        </p:nvSpPr>
        <p:spPr>
          <a:xfrm>
            <a:off x="3635892" y="2708918"/>
            <a:ext cx="535719" cy="923333"/>
          </a:xfrm>
          <a:prstGeom prst="rect">
            <a:avLst/>
          </a:prstGeom>
          <a:noFill/>
          <a:ln>
            <a:noFill/>
            <a:prstDash val="solid"/>
          </a:ln>
        </p:spPr>
        <p:txBody>
          <a:bodyPr vert="horz" wrap="none" lIns="91440" tIns="45720" rIns="91440" bIns="45720" anchor="t" anchorCtr="1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5400" b="0" i="0" u="none" strike="noStrike" kern="1200" cap="none" spc="0" baseline="0" dirty="0">
                <a:solidFill>
                  <a:srgbClr val="FFFFFF"/>
                </a:solidFill>
                <a:effectLst>
                  <a:outerShdw>
                    <a:srgbClr val="000000"/>
                  </a:outerShdw>
                </a:effectLst>
                <a:uFillTx/>
                <a:latin typeface="Calibri"/>
              </a:rPr>
              <a:t>7</a:t>
            </a:r>
          </a:p>
        </p:txBody>
      </p:sp>
      <p:sp>
        <p:nvSpPr>
          <p:cNvPr id="8" name="Obdélník 9"/>
          <p:cNvSpPr/>
          <p:nvPr/>
        </p:nvSpPr>
        <p:spPr>
          <a:xfrm>
            <a:off x="2564754" y="3633825"/>
            <a:ext cx="886785" cy="923333"/>
          </a:xfrm>
          <a:prstGeom prst="rect">
            <a:avLst/>
          </a:prstGeom>
          <a:noFill/>
          <a:ln>
            <a:noFill/>
            <a:prstDash val="solid"/>
          </a:ln>
        </p:spPr>
        <p:txBody>
          <a:bodyPr vert="horz" wrap="none" lIns="91440" tIns="45720" rIns="91440" bIns="45720" anchor="t" anchorCtr="1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5400" b="0" i="0" u="none" strike="noStrike" kern="1200" cap="none" spc="0" baseline="0" dirty="0">
                <a:solidFill>
                  <a:srgbClr val="FFFFFF"/>
                </a:solidFill>
                <a:effectLst>
                  <a:outerShdw>
                    <a:srgbClr val="000000"/>
                  </a:outerShdw>
                </a:effectLst>
                <a:uFillTx/>
                <a:latin typeface="Calibri"/>
              </a:rPr>
              <a:t>12</a:t>
            </a:r>
          </a:p>
        </p:txBody>
      </p:sp>
      <p:sp>
        <p:nvSpPr>
          <p:cNvPr id="9" name="Obdélník 10"/>
          <p:cNvSpPr/>
          <p:nvPr/>
        </p:nvSpPr>
        <p:spPr>
          <a:xfrm>
            <a:off x="3768416" y="4293098"/>
            <a:ext cx="535719" cy="923333"/>
          </a:xfrm>
          <a:prstGeom prst="rect">
            <a:avLst/>
          </a:prstGeom>
          <a:noFill/>
          <a:ln>
            <a:noFill/>
            <a:prstDash val="solid"/>
          </a:ln>
        </p:spPr>
        <p:txBody>
          <a:bodyPr vert="horz" wrap="none" lIns="91440" tIns="45720" rIns="91440" bIns="45720" anchor="t" anchorCtr="1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5400" b="0" i="0" u="none" strike="noStrike" kern="1200" cap="none" spc="0" baseline="0">
                <a:solidFill>
                  <a:srgbClr val="FFFFFF"/>
                </a:solidFill>
                <a:effectLst>
                  <a:outerShdw>
                    <a:srgbClr val="000000"/>
                  </a:outerShdw>
                </a:effectLst>
                <a:uFillTx/>
                <a:latin typeface="Calibri"/>
              </a:rPr>
              <a:t>0</a:t>
            </a:r>
          </a:p>
        </p:txBody>
      </p:sp>
      <p:sp>
        <p:nvSpPr>
          <p:cNvPr id="10" name="Obdélník 11"/>
          <p:cNvSpPr/>
          <p:nvPr/>
        </p:nvSpPr>
        <p:spPr>
          <a:xfrm>
            <a:off x="2915820" y="5160489"/>
            <a:ext cx="535719" cy="923333"/>
          </a:xfrm>
          <a:prstGeom prst="rect">
            <a:avLst/>
          </a:prstGeom>
          <a:noFill/>
          <a:ln>
            <a:noFill/>
            <a:prstDash val="solid"/>
          </a:ln>
        </p:spPr>
        <p:txBody>
          <a:bodyPr vert="horz" wrap="none" lIns="91440" tIns="45720" rIns="91440" bIns="45720" anchor="t" anchorCtr="1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5400" b="0" i="0" u="none" strike="noStrike" kern="1200" cap="none" spc="0" baseline="0">
                <a:solidFill>
                  <a:srgbClr val="FFFFFF"/>
                </a:solidFill>
                <a:effectLst>
                  <a:outerShdw>
                    <a:srgbClr val="000000"/>
                  </a:outerShdw>
                </a:effectLst>
                <a:uFillTx/>
                <a:latin typeface="Calibri"/>
              </a:rPr>
              <a:t>9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3149854" y="1196751"/>
            <a:ext cx="618562" cy="110799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6400" dirty="0">
                <a:solidFill>
                  <a:srgbClr val="FFFFFF"/>
                </a:solidFill>
                <a:effectLst>
                  <a:outerShdw>
                    <a:srgbClr val="000000"/>
                  </a:outerShdw>
                </a:effectLst>
              </a:rPr>
              <a:t>2</a:t>
            </a:r>
          </a:p>
        </p:txBody>
      </p:sp>
      <p:sp>
        <p:nvSpPr>
          <p:cNvPr id="14" name="Obdélník 12"/>
          <p:cNvSpPr/>
          <p:nvPr/>
        </p:nvSpPr>
        <p:spPr>
          <a:xfrm>
            <a:off x="6588224" y="956164"/>
            <a:ext cx="535719" cy="923333"/>
          </a:xfrm>
          <a:prstGeom prst="rect">
            <a:avLst/>
          </a:prstGeom>
          <a:noFill/>
          <a:ln>
            <a:noFill/>
            <a:prstDash val="solid"/>
          </a:ln>
        </p:spPr>
        <p:txBody>
          <a:bodyPr vert="horz" wrap="none" lIns="91440" tIns="45720" rIns="91440" bIns="45720" anchor="t" anchorCtr="1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5400" b="0" i="0" u="none" strike="noStrike" kern="1200" cap="none" spc="0" baseline="0" dirty="0">
                <a:solidFill>
                  <a:srgbClr val="FFFFFF"/>
                </a:solidFill>
                <a:effectLst>
                  <a:outerShdw>
                    <a:srgbClr val="000000"/>
                  </a:outerShdw>
                </a:effectLst>
                <a:uFillTx/>
                <a:latin typeface="Calibri"/>
              </a:rPr>
              <a:t>6</a:t>
            </a:r>
          </a:p>
        </p:txBody>
      </p:sp>
      <p:sp>
        <p:nvSpPr>
          <p:cNvPr id="15" name="Obdélník 13"/>
          <p:cNvSpPr/>
          <p:nvPr/>
        </p:nvSpPr>
        <p:spPr>
          <a:xfrm>
            <a:off x="7452323" y="1770977"/>
            <a:ext cx="535719" cy="923333"/>
          </a:xfrm>
          <a:prstGeom prst="rect">
            <a:avLst/>
          </a:prstGeom>
          <a:noFill/>
          <a:ln>
            <a:noFill/>
            <a:prstDash val="solid"/>
          </a:ln>
        </p:spPr>
        <p:txBody>
          <a:bodyPr vert="horz" wrap="none" lIns="91440" tIns="45720" rIns="91440" bIns="45720" anchor="t" anchorCtr="1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5400" b="0" i="0" u="none" strike="noStrike" kern="1200" cap="none" spc="0" baseline="0">
                <a:solidFill>
                  <a:srgbClr val="FFFFFF"/>
                </a:solidFill>
                <a:effectLst>
                  <a:outerShdw>
                    <a:srgbClr val="000000"/>
                  </a:outerShdw>
                </a:effectLst>
                <a:uFillTx/>
                <a:latin typeface="Calibri"/>
              </a:rPr>
              <a:t>3</a:t>
            </a:r>
          </a:p>
        </p:txBody>
      </p:sp>
      <p:sp>
        <p:nvSpPr>
          <p:cNvPr id="16" name="Obdélník 14"/>
          <p:cNvSpPr/>
          <p:nvPr/>
        </p:nvSpPr>
        <p:spPr>
          <a:xfrm>
            <a:off x="6856088" y="2575064"/>
            <a:ext cx="535719" cy="923333"/>
          </a:xfrm>
          <a:prstGeom prst="rect">
            <a:avLst/>
          </a:prstGeom>
          <a:noFill/>
          <a:ln>
            <a:noFill/>
            <a:prstDash val="solid"/>
          </a:ln>
        </p:spPr>
        <p:txBody>
          <a:bodyPr vert="horz" wrap="none" lIns="91440" tIns="45720" rIns="91440" bIns="45720" anchor="t" anchorCtr="1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5400" b="0" i="0" u="none" strike="noStrike" kern="1200" cap="none" spc="0" baseline="0">
                <a:solidFill>
                  <a:srgbClr val="FFFFFF"/>
                </a:solidFill>
                <a:effectLst>
                  <a:outerShdw>
                    <a:srgbClr val="000000"/>
                  </a:outerShdw>
                </a:effectLst>
                <a:uFillTx/>
                <a:latin typeface="Calibri"/>
              </a:rPr>
              <a:t>1</a:t>
            </a:r>
          </a:p>
        </p:txBody>
      </p:sp>
      <p:sp>
        <p:nvSpPr>
          <p:cNvPr id="17" name="Obdélník 15"/>
          <p:cNvSpPr/>
          <p:nvPr/>
        </p:nvSpPr>
        <p:spPr>
          <a:xfrm>
            <a:off x="7752767" y="3573076"/>
            <a:ext cx="535719" cy="923333"/>
          </a:xfrm>
          <a:prstGeom prst="rect">
            <a:avLst/>
          </a:prstGeom>
          <a:noFill/>
          <a:ln>
            <a:noFill/>
            <a:prstDash val="solid"/>
          </a:ln>
        </p:spPr>
        <p:txBody>
          <a:bodyPr vert="horz" wrap="none" lIns="91440" tIns="45720" rIns="91440" bIns="45720" anchor="t" anchorCtr="1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5400" b="0" i="0" u="none" strike="noStrike" kern="1200" cap="none" spc="0" baseline="0">
                <a:solidFill>
                  <a:srgbClr val="FFFFFF"/>
                </a:solidFill>
                <a:effectLst>
                  <a:outerShdw>
                    <a:srgbClr val="000000"/>
                  </a:outerShdw>
                </a:effectLst>
                <a:uFillTx/>
                <a:latin typeface="Calibri"/>
              </a:rPr>
              <a:t>8</a:t>
            </a:r>
          </a:p>
        </p:txBody>
      </p:sp>
      <p:sp>
        <p:nvSpPr>
          <p:cNvPr id="18" name="Obdélník 16"/>
          <p:cNvSpPr/>
          <p:nvPr/>
        </p:nvSpPr>
        <p:spPr>
          <a:xfrm>
            <a:off x="6320360" y="3823491"/>
            <a:ext cx="535719" cy="923333"/>
          </a:xfrm>
          <a:prstGeom prst="rect">
            <a:avLst/>
          </a:prstGeom>
          <a:noFill/>
          <a:ln>
            <a:noFill/>
            <a:prstDash val="solid"/>
          </a:ln>
        </p:spPr>
        <p:txBody>
          <a:bodyPr vert="horz" wrap="none" lIns="91440" tIns="45720" rIns="91440" bIns="45720" anchor="t" anchorCtr="1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5400" b="0" i="0" u="none" strike="noStrike" kern="1200" cap="none" spc="0" baseline="0" dirty="0">
                <a:solidFill>
                  <a:srgbClr val="FFFFFF"/>
                </a:solidFill>
                <a:effectLst>
                  <a:outerShdw>
                    <a:srgbClr val="000000"/>
                  </a:outerShdw>
                </a:effectLst>
                <a:uFillTx/>
                <a:latin typeface="Calibri"/>
              </a:rPr>
              <a:t>4</a:t>
            </a:r>
          </a:p>
        </p:txBody>
      </p:sp>
      <p:sp>
        <p:nvSpPr>
          <p:cNvPr id="19" name="Obdélník 17"/>
          <p:cNvSpPr/>
          <p:nvPr/>
        </p:nvSpPr>
        <p:spPr>
          <a:xfrm>
            <a:off x="7276795" y="5005243"/>
            <a:ext cx="886785" cy="923333"/>
          </a:xfrm>
          <a:prstGeom prst="rect">
            <a:avLst/>
          </a:prstGeom>
          <a:noFill/>
          <a:ln>
            <a:noFill/>
            <a:prstDash val="solid"/>
          </a:ln>
        </p:spPr>
        <p:txBody>
          <a:bodyPr vert="horz" wrap="none" lIns="91440" tIns="45720" rIns="91440" bIns="45720" anchor="t" anchorCtr="1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5400" b="0" i="0" u="none" strike="noStrike" kern="1200" cap="none" spc="0" baseline="0" dirty="0">
                <a:solidFill>
                  <a:srgbClr val="FFFFFF"/>
                </a:solidFill>
                <a:effectLst>
                  <a:outerShdw>
                    <a:srgbClr val="000000"/>
                  </a:outerShdw>
                </a:effectLst>
                <a:uFillTx/>
                <a:latin typeface="Calibri"/>
              </a:rPr>
              <a:t>11</a:t>
            </a:r>
          </a:p>
        </p:txBody>
      </p:sp>
    </p:spTree>
    <p:extLst>
      <p:ext uri="{BB962C8B-B14F-4D97-AF65-F5344CB8AC3E}">
        <p14:creationId xmlns:p14="http://schemas.microsoft.com/office/powerpoint/2010/main" val="29971029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467544" y="1772816"/>
            <a:ext cx="4572000" cy="4462760"/>
          </a:xfrm>
          <a:prstGeom prst="rect">
            <a:avLst/>
          </a:prstGeom>
        </p:spPr>
        <p:txBody>
          <a:bodyPr>
            <a:spAutoFit/>
          </a:bodyPr>
          <a:lstStyle/>
          <a:p>
            <a:pPr lvl="0">
              <a:spcBef>
                <a:spcPts val="500"/>
              </a:spcBef>
            </a:pPr>
            <a:r>
              <a:rPr lang="cs-CZ" dirty="0">
                <a:latin typeface="Arial" pitchFamily="34"/>
                <a:cs typeface="Arial" pitchFamily="34"/>
              </a:rPr>
              <a:t>SEVEN + ONE = ……………...</a:t>
            </a:r>
          </a:p>
          <a:p>
            <a:pPr lvl="0">
              <a:spcBef>
                <a:spcPts val="500"/>
              </a:spcBef>
            </a:pPr>
            <a:endParaRPr lang="cs-CZ" dirty="0">
              <a:latin typeface="Arial" pitchFamily="34"/>
              <a:cs typeface="Arial" pitchFamily="34"/>
            </a:endParaRPr>
          </a:p>
          <a:p>
            <a:pPr lvl="0">
              <a:spcBef>
                <a:spcPts val="500"/>
              </a:spcBef>
            </a:pPr>
            <a:r>
              <a:rPr lang="cs-CZ" dirty="0">
                <a:latin typeface="Arial" pitchFamily="34"/>
                <a:cs typeface="Arial" pitchFamily="34"/>
              </a:rPr>
              <a:t>EIGHT + FOUR = ……………..</a:t>
            </a:r>
          </a:p>
          <a:p>
            <a:pPr lvl="0">
              <a:spcBef>
                <a:spcPts val="500"/>
              </a:spcBef>
            </a:pPr>
            <a:endParaRPr lang="cs-CZ" dirty="0">
              <a:latin typeface="Arial" pitchFamily="34"/>
              <a:cs typeface="Arial" pitchFamily="34"/>
            </a:endParaRPr>
          </a:p>
          <a:p>
            <a:pPr lvl="0">
              <a:spcBef>
                <a:spcPts val="500"/>
              </a:spcBef>
            </a:pPr>
            <a:r>
              <a:rPr lang="cs-CZ" dirty="0">
                <a:latin typeface="Arial" pitchFamily="34"/>
                <a:cs typeface="Arial" pitchFamily="34"/>
              </a:rPr>
              <a:t>TWO + FIVE = …………………</a:t>
            </a:r>
          </a:p>
          <a:p>
            <a:pPr lvl="0">
              <a:spcBef>
                <a:spcPts val="500"/>
              </a:spcBef>
            </a:pPr>
            <a:endParaRPr lang="cs-CZ" dirty="0">
              <a:latin typeface="Arial" pitchFamily="34"/>
              <a:cs typeface="Arial" pitchFamily="34"/>
            </a:endParaRPr>
          </a:p>
          <a:p>
            <a:pPr lvl="0">
              <a:spcBef>
                <a:spcPts val="500"/>
              </a:spcBef>
            </a:pPr>
            <a:r>
              <a:rPr lang="cs-CZ" dirty="0">
                <a:latin typeface="Arial" pitchFamily="34"/>
                <a:cs typeface="Arial" pitchFamily="34"/>
              </a:rPr>
              <a:t>NINE + ZERO = ……………….</a:t>
            </a:r>
          </a:p>
          <a:p>
            <a:pPr lvl="0">
              <a:spcBef>
                <a:spcPts val="500"/>
              </a:spcBef>
            </a:pPr>
            <a:endParaRPr lang="cs-CZ" dirty="0">
              <a:latin typeface="Arial" pitchFamily="34"/>
              <a:cs typeface="Arial" pitchFamily="34"/>
            </a:endParaRPr>
          </a:p>
          <a:p>
            <a:pPr lvl="0">
              <a:spcBef>
                <a:spcPts val="500"/>
              </a:spcBef>
            </a:pPr>
            <a:r>
              <a:rPr lang="cs-CZ" dirty="0">
                <a:latin typeface="Arial" pitchFamily="34"/>
                <a:cs typeface="Arial" pitchFamily="34"/>
              </a:rPr>
              <a:t>FOUR + SEVEN = …………….</a:t>
            </a:r>
          </a:p>
          <a:p>
            <a:pPr lvl="0">
              <a:spcBef>
                <a:spcPts val="500"/>
              </a:spcBef>
            </a:pPr>
            <a:endParaRPr lang="cs-CZ" dirty="0">
              <a:latin typeface="Arial" pitchFamily="34"/>
              <a:cs typeface="Arial" pitchFamily="34"/>
            </a:endParaRPr>
          </a:p>
          <a:p>
            <a:pPr lvl="0">
              <a:spcBef>
                <a:spcPts val="500"/>
              </a:spcBef>
            </a:pPr>
            <a:r>
              <a:rPr lang="cs-CZ" dirty="0">
                <a:latin typeface="Arial" pitchFamily="34"/>
                <a:cs typeface="Arial" pitchFamily="34"/>
              </a:rPr>
              <a:t>THREE + SIX = ……………….</a:t>
            </a:r>
          </a:p>
          <a:p>
            <a:pPr lvl="0">
              <a:spcBef>
                <a:spcPts val="500"/>
              </a:spcBef>
            </a:pPr>
            <a:endParaRPr lang="cs-CZ" dirty="0">
              <a:latin typeface="Arial" pitchFamily="34"/>
              <a:cs typeface="Arial" pitchFamily="34"/>
            </a:endParaRPr>
          </a:p>
          <a:p>
            <a:pPr lvl="0">
              <a:spcBef>
                <a:spcPts val="500"/>
              </a:spcBef>
            </a:pPr>
            <a:r>
              <a:rPr lang="cs-CZ" dirty="0">
                <a:latin typeface="Arial" pitchFamily="34"/>
                <a:cs typeface="Arial" pitchFamily="34"/>
              </a:rPr>
              <a:t>ONE + NINE = …………………</a:t>
            </a:r>
          </a:p>
        </p:txBody>
      </p:sp>
      <p:sp>
        <p:nvSpPr>
          <p:cNvPr id="4" name="Obdélník 3"/>
          <p:cNvSpPr/>
          <p:nvPr/>
        </p:nvSpPr>
        <p:spPr>
          <a:xfrm>
            <a:off x="4788024" y="1772816"/>
            <a:ext cx="4572000" cy="4462760"/>
          </a:xfrm>
          <a:prstGeom prst="rect">
            <a:avLst/>
          </a:prstGeom>
        </p:spPr>
        <p:txBody>
          <a:bodyPr>
            <a:spAutoFit/>
          </a:bodyPr>
          <a:lstStyle/>
          <a:p>
            <a:pPr lvl="0">
              <a:spcBef>
                <a:spcPts val="500"/>
              </a:spcBef>
            </a:pPr>
            <a:r>
              <a:rPr lang="cs-CZ" dirty="0">
                <a:latin typeface="Arial" pitchFamily="34"/>
                <a:cs typeface="Arial" pitchFamily="34"/>
              </a:rPr>
              <a:t>TWELVE – EIGHT = ………….</a:t>
            </a:r>
          </a:p>
          <a:p>
            <a:pPr lvl="0">
              <a:spcBef>
                <a:spcPts val="500"/>
              </a:spcBef>
            </a:pPr>
            <a:endParaRPr lang="cs-CZ" dirty="0">
              <a:latin typeface="Arial" pitchFamily="34"/>
              <a:cs typeface="Arial" pitchFamily="34"/>
            </a:endParaRPr>
          </a:p>
          <a:p>
            <a:pPr lvl="0">
              <a:spcBef>
                <a:spcPts val="500"/>
              </a:spcBef>
            </a:pPr>
            <a:r>
              <a:rPr lang="cs-CZ" dirty="0">
                <a:latin typeface="Arial" pitchFamily="34"/>
                <a:cs typeface="Arial" pitchFamily="34"/>
              </a:rPr>
              <a:t>NINE – THREE = ……………..</a:t>
            </a:r>
          </a:p>
          <a:p>
            <a:pPr lvl="0">
              <a:spcBef>
                <a:spcPts val="500"/>
              </a:spcBef>
            </a:pPr>
            <a:endParaRPr lang="cs-CZ" dirty="0">
              <a:latin typeface="Arial" pitchFamily="34"/>
              <a:cs typeface="Arial" pitchFamily="34"/>
            </a:endParaRPr>
          </a:p>
          <a:p>
            <a:pPr lvl="0">
              <a:spcBef>
                <a:spcPts val="500"/>
              </a:spcBef>
            </a:pPr>
            <a:r>
              <a:rPr lang="cs-CZ" dirty="0">
                <a:latin typeface="Arial" pitchFamily="34"/>
                <a:cs typeface="Arial" pitchFamily="34"/>
              </a:rPr>
              <a:t>ELEVEN – NINE = ……………</a:t>
            </a:r>
          </a:p>
          <a:p>
            <a:pPr lvl="0">
              <a:spcBef>
                <a:spcPts val="500"/>
              </a:spcBef>
            </a:pPr>
            <a:endParaRPr lang="cs-CZ" dirty="0">
              <a:latin typeface="Arial" pitchFamily="34"/>
              <a:cs typeface="Arial" pitchFamily="34"/>
            </a:endParaRPr>
          </a:p>
          <a:p>
            <a:pPr lvl="0">
              <a:spcBef>
                <a:spcPts val="500"/>
              </a:spcBef>
            </a:pPr>
            <a:r>
              <a:rPr lang="cs-CZ" dirty="0">
                <a:latin typeface="Arial" pitchFamily="34"/>
                <a:cs typeface="Arial" pitchFamily="34"/>
              </a:rPr>
              <a:t>TEN – FIVE = …………………</a:t>
            </a:r>
          </a:p>
          <a:p>
            <a:pPr lvl="0">
              <a:spcBef>
                <a:spcPts val="500"/>
              </a:spcBef>
            </a:pPr>
            <a:endParaRPr lang="cs-CZ" dirty="0">
              <a:latin typeface="Arial" pitchFamily="34"/>
              <a:cs typeface="Arial" pitchFamily="34"/>
            </a:endParaRPr>
          </a:p>
          <a:p>
            <a:pPr lvl="0">
              <a:spcBef>
                <a:spcPts val="500"/>
              </a:spcBef>
            </a:pPr>
            <a:r>
              <a:rPr lang="cs-CZ" dirty="0">
                <a:latin typeface="Arial" pitchFamily="34"/>
                <a:cs typeface="Arial" pitchFamily="34"/>
              </a:rPr>
              <a:t>EIGHT – SIX = ………………..</a:t>
            </a:r>
          </a:p>
          <a:p>
            <a:pPr lvl="0">
              <a:spcBef>
                <a:spcPts val="500"/>
              </a:spcBef>
            </a:pPr>
            <a:endParaRPr lang="cs-CZ" dirty="0">
              <a:latin typeface="Arial" pitchFamily="34"/>
              <a:cs typeface="Arial" pitchFamily="34"/>
            </a:endParaRPr>
          </a:p>
          <a:p>
            <a:pPr lvl="0">
              <a:spcBef>
                <a:spcPts val="500"/>
              </a:spcBef>
            </a:pPr>
            <a:r>
              <a:rPr lang="cs-CZ" dirty="0">
                <a:latin typeface="Arial" pitchFamily="34"/>
                <a:cs typeface="Arial" pitchFamily="34"/>
              </a:rPr>
              <a:t>SEVEN – ZERO = …………….</a:t>
            </a:r>
          </a:p>
          <a:p>
            <a:pPr lvl="0">
              <a:spcBef>
                <a:spcPts val="500"/>
              </a:spcBef>
            </a:pPr>
            <a:endParaRPr lang="cs-CZ" dirty="0">
              <a:latin typeface="Arial" pitchFamily="34"/>
              <a:cs typeface="Arial" pitchFamily="34"/>
            </a:endParaRPr>
          </a:p>
          <a:p>
            <a:pPr lvl="0">
              <a:spcBef>
                <a:spcPts val="500"/>
              </a:spcBef>
            </a:pPr>
            <a:r>
              <a:rPr lang="cs-CZ" dirty="0">
                <a:latin typeface="Arial" pitchFamily="34"/>
                <a:cs typeface="Arial" pitchFamily="34"/>
              </a:rPr>
              <a:t>FOUR – FOUR = ……………...</a:t>
            </a:r>
          </a:p>
        </p:txBody>
      </p:sp>
      <p:sp>
        <p:nvSpPr>
          <p:cNvPr id="5" name="Obdélník 4"/>
          <p:cNvSpPr/>
          <p:nvPr/>
        </p:nvSpPr>
        <p:spPr>
          <a:xfrm>
            <a:off x="539552" y="548680"/>
            <a:ext cx="1512168" cy="480131"/>
          </a:xfrm>
          <a:prstGeom prst="rect">
            <a:avLst/>
          </a:prstGeom>
          <a:solidFill>
            <a:srgbClr val="FFFF00"/>
          </a:solidFill>
        </p:spPr>
        <p:txBody>
          <a:bodyPr wrap="square">
            <a:spAutoFit/>
          </a:bodyPr>
          <a:lstStyle/>
          <a:p>
            <a:pPr lvl="0" defTabSz="1244598">
              <a:lnSpc>
                <a:spcPct val="90000"/>
              </a:lnSpc>
              <a:spcAft>
                <a:spcPts val="120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800" b="1" dirty="0">
                <a:solidFill>
                  <a:srgbClr val="000000"/>
                </a:solidFill>
                <a:latin typeface="Arial" pitchFamily="34"/>
                <a:cs typeface="Arial" pitchFamily="34"/>
              </a:rPr>
              <a:t>COUNT</a:t>
            </a:r>
          </a:p>
        </p:txBody>
      </p:sp>
    </p:spTree>
    <p:extLst>
      <p:ext uri="{BB962C8B-B14F-4D97-AF65-F5344CB8AC3E}">
        <p14:creationId xmlns:p14="http://schemas.microsoft.com/office/powerpoint/2010/main" val="17964710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58091" y="1772816"/>
            <a:ext cx="7772400" cy="576063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POUŽITÉ ZDROJE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1556792"/>
            <a:ext cx="7704856" cy="4320480"/>
          </a:xfrm>
        </p:spPr>
        <p:txBody>
          <a:bodyPr>
            <a:normAutofit/>
          </a:bodyPr>
          <a:lstStyle/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r>
              <a:rPr lang="cs-CZ" sz="220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</a:rPr>
              <a:t>a</a:t>
            </a:r>
            <a:r>
              <a:rPr lang="cs-CZ" sz="220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</a:rPr>
              <a:t>rchiv </a:t>
            </a:r>
            <a:r>
              <a:rPr lang="cs-CZ" sz="22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</a:rPr>
              <a:t>autora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 smtClean="0">
              <a:latin typeface="Arial"/>
              <a:ea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>
              <a:latin typeface="Arial"/>
              <a:ea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 smtClean="0">
              <a:latin typeface="Arial"/>
              <a:ea typeface="Times New Roman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cs-CZ" sz="1200" dirty="0" smtClean="0">
                <a:latin typeface="Arial"/>
                <a:ea typeface="Times New Roman"/>
              </a:rPr>
              <a:t>„Materiál </a:t>
            </a:r>
            <a:r>
              <a:rPr lang="cs-CZ" sz="1200" dirty="0">
                <a:latin typeface="Arial"/>
                <a:ea typeface="Times New Roman"/>
              </a:rPr>
              <a:t>je určen pro bezplatné používání pro potřeby výuky a vzdělávání ve všech typech škol a školských zařízení. Jakékoliv další využití podléhá autorskému zákonu. Veškerá vlastní díla autora (fotografie, videa) lze bezplatně dále používat i šířit při uvedení autorova jména."</a:t>
            </a:r>
          </a:p>
          <a:p>
            <a:pPr marL="285750" indent="-285750" algn="just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83951" y="6381328"/>
            <a:ext cx="6120680" cy="365125"/>
          </a:xfrm>
        </p:spPr>
        <p:txBody>
          <a:bodyPr/>
          <a:lstStyle/>
          <a:p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Obrázek 4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71983" y="332656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4537520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2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3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35</TotalTime>
  <Words>324</Words>
  <Application>Microsoft Office PowerPoint</Application>
  <PresentationFormat>Předvádění na obrazovce (4:3)</PresentationFormat>
  <Paragraphs>108</Paragraphs>
  <Slides>7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7</vt:i4>
      </vt:variant>
    </vt:vector>
  </HeadingPairs>
  <TitlesOfParts>
    <vt:vector size="10" baseType="lpstr">
      <vt:lpstr>1_Motiv systému Office</vt:lpstr>
      <vt:lpstr>2_Motiv systému Office</vt:lpstr>
      <vt:lpstr>3_Motiv systému Office</vt:lpstr>
      <vt:lpstr>ANGLICKÝ  JAZYK  Numbers  1 - 12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ZDROJE</vt:lpstr>
    </vt:vector>
  </TitlesOfParts>
  <Company>Speciální základní škola Česká Kamenice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PROTIDROGOVÁ PREVENCE  Historie a současnost drogové situace  v České republice</dc:title>
  <dc:creator>franzova</dc:creator>
  <cp:lastModifiedBy>franzova</cp:lastModifiedBy>
  <cp:revision>17</cp:revision>
  <dcterms:created xsi:type="dcterms:W3CDTF">2012-06-27T08:54:30Z</dcterms:created>
  <dcterms:modified xsi:type="dcterms:W3CDTF">2013-01-30T12:13:30Z</dcterms:modified>
</cp:coreProperties>
</file>