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9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9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49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4900" b="1" kern="0" dirty="0" err="1">
                <a:solidFill>
                  <a:srgbClr val="FF0000"/>
                </a:solidFill>
                <a:latin typeface="Arial" pitchFamily="34"/>
                <a:cs typeface="Arial" pitchFamily="34"/>
              </a:rPr>
              <a:t>Colours</a:t>
            </a:r>
            <a: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49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endParaRPr lang="cs-CZ" sz="49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6380710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Colours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základními barvami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barvách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27.9.2012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1738536" cy="778098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MATCH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79969" y="3244334"/>
            <a:ext cx="7840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>
                <a:solidFill>
                  <a:srgbClr val="FFFFFF"/>
                </a:solidFill>
              </a:rPr>
              <a:t>Match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064" y="1124744"/>
            <a:ext cx="9144000" cy="52565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058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932" y="256032"/>
            <a:ext cx="8644124" cy="61973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0727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1882552" cy="490066"/>
          </a:xfrm>
          <a:solidFill>
            <a:schemeClr val="tx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PAINT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633" y="764704"/>
            <a:ext cx="9144000" cy="55446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7879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rchiv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213</Words>
  <Application>Microsoft Office PowerPoint</Application>
  <PresentationFormat>Předvádění na obrazovce (4:3)</PresentationFormat>
  <Paragraphs>46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  ANGLICKÝ JAZYK    Colours </vt:lpstr>
      <vt:lpstr>Prezentace aplikace PowerPoint</vt:lpstr>
      <vt:lpstr>MATCH</vt:lpstr>
      <vt:lpstr>Prezentace aplikace PowerPoint</vt:lpstr>
      <vt:lpstr>PAINT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15</cp:revision>
  <dcterms:created xsi:type="dcterms:W3CDTF">2012-06-27T08:54:30Z</dcterms:created>
  <dcterms:modified xsi:type="dcterms:W3CDTF">2012-10-10T09:39:45Z</dcterms:modified>
</cp:coreProperties>
</file>