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375FBE-5D69-4CA6-86F7-C851D384EB65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AD4555-BBE1-4F81-BEDD-54BBF54B32AA}">
      <dgm:prSet phldrT="[Text]"/>
      <dgm:spPr>
        <a:solidFill>
          <a:srgbClr val="FFC000"/>
        </a:solidFill>
        <a:ln>
          <a:solidFill>
            <a:srgbClr val="FF0000"/>
          </a:solidFill>
        </a:ln>
        <a:effectLst>
          <a:glow rad="228600">
            <a:schemeClr val="accent4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0" i="0" u="none" strike="noStrike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morning</a:t>
          </a:r>
          <a:endParaRPr lang="cs-CZ" dirty="0"/>
        </a:p>
      </dgm:t>
    </dgm:pt>
    <dgm:pt modelId="{D58F197B-6ED4-4E18-A529-3A4773A839B5}" type="parTrans" cxnId="{472BA266-E635-4EDE-9EF6-BD783E50D413}">
      <dgm:prSet/>
      <dgm:spPr/>
      <dgm:t>
        <a:bodyPr/>
        <a:lstStyle/>
        <a:p>
          <a:endParaRPr lang="cs-CZ"/>
        </a:p>
      </dgm:t>
    </dgm:pt>
    <dgm:pt modelId="{3EBFE965-703D-4381-8F14-3FE207A6D28F}" type="sibTrans" cxnId="{472BA266-E635-4EDE-9EF6-BD783E50D413}">
      <dgm:prSet/>
      <dgm:spPr/>
      <dgm:t>
        <a:bodyPr/>
        <a:lstStyle/>
        <a:p>
          <a:endParaRPr lang="cs-CZ"/>
        </a:p>
      </dgm:t>
    </dgm:pt>
    <dgm:pt modelId="{537F0AFB-A1C6-4D01-ACD3-9A99D550ACAF}">
      <dgm:prSet phldrT="[Text]"/>
      <dgm:spPr>
        <a:solidFill>
          <a:srgbClr val="FFC000"/>
        </a:solidFill>
        <a:ln>
          <a:solidFill>
            <a:srgbClr val="FF0000"/>
          </a:solidFill>
        </a:ln>
        <a:effectLst>
          <a:glow rad="2286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0" i="0" u="none" strike="noStrike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afternoon</a:t>
          </a:r>
          <a:endParaRPr lang="cs-CZ" dirty="0"/>
        </a:p>
      </dgm:t>
    </dgm:pt>
    <dgm:pt modelId="{D7C6231D-916C-4A8A-940F-1C2BAB6354F5}" type="parTrans" cxnId="{53184B5A-5FF5-4A24-A089-CD7C0B270A93}">
      <dgm:prSet/>
      <dgm:spPr/>
      <dgm:t>
        <a:bodyPr/>
        <a:lstStyle/>
        <a:p>
          <a:endParaRPr lang="cs-CZ"/>
        </a:p>
      </dgm:t>
    </dgm:pt>
    <dgm:pt modelId="{605F91EE-45E3-4EE1-85B6-A4AAA268E456}" type="sibTrans" cxnId="{53184B5A-5FF5-4A24-A089-CD7C0B270A93}">
      <dgm:prSet/>
      <dgm:spPr/>
      <dgm:t>
        <a:bodyPr/>
        <a:lstStyle/>
        <a:p>
          <a:endParaRPr lang="cs-CZ"/>
        </a:p>
      </dgm:t>
    </dgm:pt>
    <dgm:pt modelId="{C4CD1C05-06BB-4BCB-AF4E-19B263625A89}">
      <dgm:prSet phldrT="[Text]"/>
      <dgm:spPr>
        <a:solidFill>
          <a:srgbClr val="FFC000"/>
        </a:solidFill>
        <a:ln>
          <a:solidFill>
            <a:srgbClr val="FF0000"/>
          </a:solidFill>
        </a:ln>
        <a:effectLst>
          <a:glow rad="228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0" i="0" u="none" strike="noStrike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evening</a:t>
          </a:r>
          <a:endParaRPr lang="cs-CZ" dirty="0"/>
        </a:p>
      </dgm:t>
    </dgm:pt>
    <dgm:pt modelId="{6006FB64-BBE0-4092-BD4D-72AD400627AE}" type="parTrans" cxnId="{277CEBD9-267B-4763-B73C-054F3C9208CD}">
      <dgm:prSet/>
      <dgm:spPr/>
      <dgm:t>
        <a:bodyPr/>
        <a:lstStyle/>
        <a:p>
          <a:endParaRPr lang="cs-CZ"/>
        </a:p>
      </dgm:t>
    </dgm:pt>
    <dgm:pt modelId="{A616E831-5E63-46F6-BBAA-DA6BA674822B}" type="sibTrans" cxnId="{277CEBD9-267B-4763-B73C-054F3C9208CD}">
      <dgm:prSet/>
      <dgm:spPr/>
      <dgm:t>
        <a:bodyPr/>
        <a:lstStyle/>
        <a:p>
          <a:endParaRPr lang="cs-CZ"/>
        </a:p>
      </dgm:t>
    </dgm:pt>
    <dgm:pt modelId="{E73BE302-AD68-48EC-B4D3-036EBB1F5E6A}">
      <dgm:prSet phldrT="[Text]"/>
      <dgm:spPr>
        <a:solidFill>
          <a:srgbClr val="FFC000"/>
        </a:solidFill>
        <a:ln>
          <a:solidFill>
            <a:srgbClr val="FF0000"/>
          </a:solidFill>
        </a:ln>
        <a:effectLst>
          <a:glow rad="228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0" i="0" u="none" strike="noStrike" cap="none" spc="0" baseline="0" dirty="0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night</a:t>
          </a:r>
          <a:endParaRPr lang="cs-CZ" dirty="0"/>
        </a:p>
      </dgm:t>
    </dgm:pt>
    <dgm:pt modelId="{33DBAF93-7C34-4BCF-AC69-8D889808FBC0}" type="parTrans" cxnId="{17F09289-D542-4D6B-A9F0-BF13D20DDC01}">
      <dgm:prSet/>
      <dgm:spPr/>
      <dgm:t>
        <a:bodyPr/>
        <a:lstStyle/>
        <a:p>
          <a:endParaRPr lang="cs-CZ"/>
        </a:p>
      </dgm:t>
    </dgm:pt>
    <dgm:pt modelId="{309AC63B-6B99-46B3-9BC0-F8E9289E6ECA}" type="sibTrans" cxnId="{17F09289-D542-4D6B-A9F0-BF13D20DDC01}">
      <dgm:prSet/>
      <dgm:spPr/>
      <dgm:t>
        <a:bodyPr/>
        <a:lstStyle/>
        <a:p>
          <a:endParaRPr lang="cs-CZ"/>
        </a:p>
      </dgm:t>
    </dgm:pt>
    <dgm:pt modelId="{DF7559CE-012C-48BD-8721-580F8C826A45}">
      <dgm:prSet phldrT="[Text]"/>
      <dgm:spPr>
        <a:solidFill>
          <a:srgbClr val="FFC000"/>
        </a:solidFill>
        <a:ln>
          <a:solidFill>
            <a:srgbClr val="FF0000"/>
          </a:solidFill>
        </a:ln>
        <a:effectLst>
          <a:glow rad="228600">
            <a:schemeClr val="accent3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0" i="0" u="none" strike="noStrike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bye</a:t>
          </a:r>
          <a:endParaRPr lang="cs-CZ" dirty="0"/>
        </a:p>
      </dgm:t>
    </dgm:pt>
    <dgm:pt modelId="{FA34DA18-CCDB-4409-BDD5-F5D197A0C98E}" type="parTrans" cxnId="{88C4170E-361C-496F-987D-66ABD09561F4}">
      <dgm:prSet/>
      <dgm:spPr/>
      <dgm:t>
        <a:bodyPr/>
        <a:lstStyle/>
        <a:p>
          <a:endParaRPr lang="cs-CZ"/>
        </a:p>
      </dgm:t>
    </dgm:pt>
    <dgm:pt modelId="{A4FBF4EC-41DA-4EC5-9F9E-591163097215}" type="sibTrans" cxnId="{88C4170E-361C-496F-987D-66ABD09561F4}">
      <dgm:prSet/>
      <dgm:spPr/>
      <dgm:t>
        <a:bodyPr/>
        <a:lstStyle/>
        <a:p>
          <a:endParaRPr lang="cs-CZ"/>
        </a:p>
      </dgm:t>
    </dgm:pt>
    <dgm:pt modelId="{ADAE6B87-0CE2-4A3D-A75B-C4FB4B715B29}" type="pres">
      <dgm:prSet presAssocID="{C9375FBE-5D69-4CA6-86F7-C851D384EB6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5F9AA0-E8F9-41DB-8BA8-9DD0E1586E75}" type="pres">
      <dgm:prSet presAssocID="{73AD4555-BBE1-4F81-BEDD-54BBF54B32A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67672E-BFEC-4733-A72E-36282E4F4DEF}" type="pres">
      <dgm:prSet presAssocID="{73AD4555-BBE1-4F81-BEDD-54BBF54B32AA}" presName="spNode" presStyleCnt="0"/>
      <dgm:spPr/>
    </dgm:pt>
    <dgm:pt modelId="{3A72AC56-4030-40FB-9E2D-F38851F6EE47}" type="pres">
      <dgm:prSet presAssocID="{3EBFE965-703D-4381-8F14-3FE207A6D28F}" presName="sibTrans" presStyleLbl="sibTrans1D1" presStyleIdx="0" presStyleCnt="5"/>
      <dgm:spPr/>
      <dgm:t>
        <a:bodyPr/>
        <a:lstStyle/>
        <a:p>
          <a:endParaRPr lang="cs-CZ"/>
        </a:p>
      </dgm:t>
    </dgm:pt>
    <dgm:pt modelId="{2D063B89-7F3E-464D-9C88-379A3F2EC68C}" type="pres">
      <dgm:prSet presAssocID="{537F0AFB-A1C6-4D01-ACD3-9A99D550ACA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3A534-CC89-48B1-9333-44B53529D1CE}" type="pres">
      <dgm:prSet presAssocID="{537F0AFB-A1C6-4D01-ACD3-9A99D550ACAF}" presName="spNode" presStyleCnt="0"/>
      <dgm:spPr/>
    </dgm:pt>
    <dgm:pt modelId="{93760016-16DA-4476-8FAA-7972FD64A297}" type="pres">
      <dgm:prSet presAssocID="{605F91EE-45E3-4EE1-85B6-A4AAA268E456}" presName="sibTrans" presStyleLbl="sibTrans1D1" presStyleIdx="1" presStyleCnt="5"/>
      <dgm:spPr/>
      <dgm:t>
        <a:bodyPr/>
        <a:lstStyle/>
        <a:p>
          <a:endParaRPr lang="cs-CZ"/>
        </a:p>
      </dgm:t>
    </dgm:pt>
    <dgm:pt modelId="{BD7D47A7-8FF3-4A63-B042-E577BC66250A}" type="pres">
      <dgm:prSet presAssocID="{C4CD1C05-06BB-4BCB-AF4E-19B263625A8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590DC6-089A-4362-948C-16CF90A48033}" type="pres">
      <dgm:prSet presAssocID="{C4CD1C05-06BB-4BCB-AF4E-19B263625A89}" presName="spNode" presStyleCnt="0"/>
      <dgm:spPr/>
    </dgm:pt>
    <dgm:pt modelId="{E447B0AB-64F9-4A4C-BE91-EBAA7238DAB5}" type="pres">
      <dgm:prSet presAssocID="{A616E831-5E63-46F6-BBAA-DA6BA674822B}" presName="sibTrans" presStyleLbl="sibTrans1D1" presStyleIdx="2" presStyleCnt="5"/>
      <dgm:spPr/>
      <dgm:t>
        <a:bodyPr/>
        <a:lstStyle/>
        <a:p>
          <a:endParaRPr lang="cs-CZ"/>
        </a:p>
      </dgm:t>
    </dgm:pt>
    <dgm:pt modelId="{10257828-68D5-441E-9C8A-1B268871E1CE}" type="pres">
      <dgm:prSet presAssocID="{E73BE302-AD68-48EC-B4D3-036EBB1F5E6A}" presName="node" presStyleLbl="node1" presStyleIdx="3" presStyleCnt="5" custRadScaleRad="96957" custRadScaleInc="-3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94B030-1C02-4A4F-8DEB-DBCF08E806F3}" type="pres">
      <dgm:prSet presAssocID="{E73BE302-AD68-48EC-B4D3-036EBB1F5E6A}" presName="spNode" presStyleCnt="0"/>
      <dgm:spPr/>
    </dgm:pt>
    <dgm:pt modelId="{4BD5DCD7-7DEA-4163-A82F-97A23DA68FAB}" type="pres">
      <dgm:prSet presAssocID="{309AC63B-6B99-46B3-9BC0-F8E9289E6ECA}" presName="sibTrans" presStyleLbl="sibTrans1D1" presStyleIdx="3" presStyleCnt="5"/>
      <dgm:spPr/>
      <dgm:t>
        <a:bodyPr/>
        <a:lstStyle/>
        <a:p>
          <a:endParaRPr lang="cs-CZ"/>
        </a:p>
      </dgm:t>
    </dgm:pt>
    <dgm:pt modelId="{CB5AC7D5-9BED-4A67-B62E-1D8231097A2E}" type="pres">
      <dgm:prSet presAssocID="{DF7559CE-012C-48BD-8721-580F8C826A4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3B11B7-3CF7-4877-ACED-A86E433EA9A6}" type="pres">
      <dgm:prSet presAssocID="{DF7559CE-012C-48BD-8721-580F8C826A45}" presName="spNode" presStyleCnt="0"/>
      <dgm:spPr/>
    </dgm:pt>
    <dgm:pt modelId="{0A8D7ECF-2929-4657-8C90-F71DD088D02B}" type="pres">
      <dgm:prSet presAssocID="{A4FBF4EC-41DA-4EC5-9F9E-591163097215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7376F804-4E86-41C0-B1A9-8E5808F84229}" type="presOf" srcId="{309AC63B-6B99-46B3-9BC0-F8E9289E6ECA}" destId="{4BD5DCD7-7DEA-4163-A82F-97A23DA68FAB}" srcOrd="0" destOrd="0" presId="urn:microsoft.com/office/officeart/2005/8/layout/cycle6"/>
    <dgm:cxn modelId="{88C4170E-361C-496F-987D-66ABD09561F4}" srcId="{C9375FBE-5D69-4CA6-86F7-C851D384EB65}" destId="{DF7559CE-012C-48BD-8721-580F8C826A45}" srcOrd="4" destOrd="0" parTransId="{FA34DA18-CCDB-4409-BDD5-F5D197A0C98E}" sibTransId="{A4FBF4EC-41DA-4EC5-9F9E-591163097215}"/>
    <dgm:cxn modelId="{53184B5A-5FF5-4A24-A089-CD7C0B270A93}" srcId="{C9375FBE-5D69-4CA6-86F7-C851D384EB65}" destId="{537F0AFB-A1C6-4D01-ACD3-9A99D550ACAF}" srcOrd="1" destOrd="0" parTransId="{D7C6231D-916C-4A8A-940F-1C2BAB6354F5}" sibTransId="{605F91EE-45E3-4EE1-85B6-A4AAA268E456}"/>
    <dgm:cxn modelId="{277CEBD9-267B-4763-B73C-054F3C9208CD}" srcId="{C9375FBE-5D69-4CA6-86F7-C851D384EB65}" destId="{C4CD1C05-06BB-4BCB-AF4E-19B263625A89}" srcOrd="2" destOrd="0" parTransId="{6006FB64-BBE0-4092-BD4D-72AD400627AE}" sibTransId="{A616E831-5E63-46F6-BBAA-DA6BA674822B}"/>
    <dgm:cxn modelId="{A855BF73-C8B6-49BD-B500-7702E117985C}" type="presOf" srcId="{C4CD1C05-06BB-4BCB-AF4E-19B263625A89}" destId="{BD7D47A7-8FF3-4A63-B042-E577BC66250A}" srcOrd="0" destOrd="0" presId="urn:microsoft.com/office/officeart/2005/8/layout/cycle6"/>
    <dgm:cxn modelId="{17F09289-D542-4D6B-A9F0-BF13D20DDC01}" srcId="{C9375FBE-5D69-4CA6-86F7-C851D384EB65}" destId="{E73BE302-AD68-48EC-B4D3-036EBB1F5E6A}" srcOrd="3" destOrd="0" parTransId="{33DBAF93-7C34-4BCF-AC69-8D889808FBC0}" sibTransId="{309AC63B-6B99-46B3-9BC0-F8E9289E6ECA}"/>
    <dgm:cxn modelId="{472BA266-E635-4EDE-9EF6-BD783E50D413}" srcId="{C9375FBE-5D69-4CA6-86F7-C851D384EB65}" destId="{73AD4555-BBE1-4F81-BEDD-54BBF54B32AA}" srcOrd="0" destOrd="0" parTransId="{D58F197B-6ED4-4E18-A529-3A4773A839B5}" sibTransId="{3EBFE965-703D-4381-8F14-3FE207A6D28F}"/>
    <dgm:cxn modelId="{3E471394-BCF5-40C9-AB42-F65585197094}" type="presOf" srcId="{A616E831-5E63-46F6-BBAA-DA6BA674822B}" destId="{E447B0AB-64F9-4A4C-BE91-EBAA7238DAB5}" srcOrd="0" destOrd="0" presId="urn:microsoft.com/office/officeart/2005/8/layout/cycle6"/>
    <dgm:cxn modelId="{230EF6B9-89DD-4909-B385-E1336D6D13A6}" type="presOf" srcId="{C9375FBE-5D69-4CA6-86F7-C851D384EB65}" destId="{ADAE6B87-0CE2-4A3D-A75B-C4FB4B715B29}" srcOrd="0" destOrd="0" presId="urn:microsoft.com/office/officeart/2005/8/layout/cycle6"/>
    <dgm:cxn modelId="{3CFC690E-4A6D-4501-ADE2-6C7D5565D233}" type="presOf" srcId="{A4FBF4EC-41DA-4EC5-9F9E-591163097215}" destId="{0A8D7ECF-2929-4657-8C90-F71DD088D02B}" srcOrd="0" destOrd="0" presId="urn:microsoft.com/office/officeart/2005/8/layout/cycle6"/>
    <dgm:cxn modelId="{77A5398B-1B56-4C60-B1AF-2D3CE50CA0D4}" type="presOf" srcId="{73AD4555-BBE1-4F81-BEDD-54BBF54B32AA}" destId="{125F9AA0-E8F9-41DB-8BA8-9DD0E1586E75}" srcOrd="0" destOrd="0" presId="urn:microsoft.com/office/officeart/2005/8/layout/cycle6"/>
    <dgm:cxn modelId="{14A876E8-168A-4C5C-9E27-E19247D8137B}" type="presOf" srcId="{E73BE302-AD68-48EC-B4D3-036EBB1F5E6A}" destId="{10257828-68D5-441E-9C8A-1B268871E1CE}" srcOrd="0" destOrd="0" presId="urn:microsoft.com/office/officeart/2005/8/layout/cycle6"/>
    <dgm:cxn modelId="{7CDDBEB6-7768-47A5-9110-CDB30DAF4138}" type="presOf" srcId="{605F91EE-45E3-4EE1-85B6-A4AAA268E456}" destId="{93760016-16DA-4476-8FAA-7972FD64A297}" srcOrd="0" destOrd="0" presId="urn:microsoft.com/office/officeart/2005/8/layout/cycle6"/>
    <dgm:cxn modelId="{38FDD447-3583-4FA0-B0D1-AD5BE3587C1A}" type="presOf" srcId="{537F0AFB-A1C6-4D01-ACD3-9A99D550ACAF}" destId="{2D063B89-7F3E-464D-9C88-379A3F2EC68C}" srcOrd="0" destOrd="0" presId="urn:microsoft.com/office/officeart/2005/8/layout/cycle6"/>
    <dgm:cxn modelId="{829D4BAC-22F8-4394-88BA-AA0C96D2A02E}" type="presOf" srcId="{DF7559CE-012C-48BD-8721-580F8C826A45}" destId="{CB5AC7D5-9BED-4A67-B62E-1D8231097A2E}" srcOrd="0" destOrd="0" presId="urn:microsoft.com/office/officeart/2005/8/layout/cycle6"/>
    <dgm:cxn modelId="{2FF3DFEB-65E7-4CD7-BD46-8AD985477AD8}" type="presOf" srcId="{3EBFE965-703D-4381-8F14-3FE207A6D28F}" destId="{3A72AC56-4030-40FB-9E2D-F38851F6EE47}" srcOrd="0" destOrd="0" presId="urn:microsoft.com/office/officeart/2005/8/layout/cycle6"/>
    <dgm:cxn modelId="{5F237DD9-DB98-483F-A5EB-3135B5746584}" type="presParOf" srcId="{ADAE6B87-0CE2-4A3D-A75B-C4FB4B715B29}" destId="{125F9AA0-E8F9-41DB-8BA8-9DD0E1586E75}" srcOrd="0" destOrd="0" presId="urn:microsoft.com/office/officeart/2005/8/layout/cycle6"/>
    <dgm:cxn modelId="{1F98267D-F854-48CB-B076-C7DD42D05E7E}" type="presParOf" srcId="{ADAE6B87-0CE2-4A3D-A75B-C4FB4B715B29}" destId="{B867672E-BFEC-4733-A72E-36282E4F4DEF}" srcOrd="1" destOrd="0" presId="urn:microsoft.com/office/officeart/2005/8/layout/cycle6"/>
    <dgm:cxn modelId="{5230BE9D-B8DB-4EBE-8644-C6C9D45AFDD1}" type="presParOf" srcId="{ADAE6B87-0CE2-4A3D-A75B-C4FB4B715B29}" destId="{3A72AC56-4030-40FB-9E2D-F38851F6EE47}" srcOrd="2" destOrd="0" presId="urn:microsoft.com/office/officeart/2005/8/layout/cycle6"/>
    <dgm:cxn modelId="{7B0AF459-3A33-4522-BA6C-136CE737D7D2}" type="presParOf" srcId="{ADAE6B87-0CE2-4A3D-A75B-C4FB4B715B29}" destId="{2D063B89-7F3E-464D-9C88-379A3F2EC68C}" srcOrd="3" destOrd="0" presId="urn:microsoft.com/office/officeart/2005/8/layout/cycle6"/>
    <dgm:cxn modelId="{9DC5E36C-18A6-4707-B608-9170DFF907D5}" type="presParOf" srcId="{ADAE6B87-0CE2-4A3D-A75B-C4FB4B715B29}" destId="{F703A534-CC89-48B1-9333-44B53529D1CE}" srcOrd="4" destOrd="0" presId="urn:microsoft.com/office/officeart/2005/8/layout/cycle6"/>
    <dgm:cxn modelId="{D8546695-8B80-4631-9791-0F71B2561C91}" type="presParOf" srcId="{ADAE6B87-0CE2-4A3D-A75B-C4FB4B715B29}" destId="{93760016-16DA-4476-8FAA-7972FD64A297}" srcOrd="5" destOrd="0" presId="urn:microsoft.com/office/officeart/2005/8/layout/cycle6"/>
    <dgm:cxn modelId="{0F3CE758-7D72-4DAD-8DA1-57FA0A08645E}" type="presParOf" srcId="{ADAE6B87-0CE2-4A3D-A75B-C4FB4B715B29}" destId="{BD7D47A7-8FF3-4A63-B042-E577BC66250A}" srcOrd="6" destOrd="0" presId="urn:microsoft.com/office/officeart/2005/8/layout/cycle6"/>
    <dgm:cxn modelId="{B9265AB9-C28E-4A0A-8FF7-92AECB4872EE}" type="presParOf" srcId="{ADAE6B87-0CE2-4A3D-A75B-C4FB4B715B29}" destId="{86590DC6-089A-4362-948C-16CF90A48033}" srcOrd="7" destOrd="0" presId="urn:microsoft.com/office/officeart/2005/8/layout/cycle6"/>
    <dgm:cxn modelId="{6BE71041-96D3-4A7C-826B-C772383E23D3}" type="presParOf" srcId="{ADAE6B87-0CE2-4A3D-A75B-C4FB4B715B29}" destId="{E447B0AB-64F9-4A4C-BE91-EBAA7238DAB5}" srcOrd="8" destOrd="0" presId="urn:microsoft.com/office/officeart/2005/8/layout/cycle6"/>
    <dgm:cxn modelId="{954AC2F2-8E61-452E-BFDB-90BA29F33718}" type="presParOf" srcId="{ADAE6B87-0CE2-4A3D-A75B-C4FB4B715B29}" destId="{10257828-68D5-441E-9C8A-1B268871E1CE}" srcOrd="9" destOrd="0" presId="urn:microsoft.com/office/officeart/2005/8/layout/cycle6"/>
    <dgm:cxn modelId="{D320C74A-CF53-4782-806E-C034A5AA0CCE}" type="presParOf" srcId="{ADAE6B87-0CE2-4A3D-A75B-C4FB4B715B29}" destId="{2F94B030-1C02-4A4F-8DEB-DBCF08E806F3}" srcOrd="10" destOrd="0" presId="urn:microsoft.com/office/officeart/2005/8/layout/cycle6"/>
    <dgm:cxn modelId="{9C881253-62EF-4184-A09E-A3CFD2290225}" type="presParOf" srcId="{ADAE6B87-0CE2-4A3D-A75B-C4FB4B715B29}" destId="{4BD5DCD7-7DEA-4163-A82F-97A23DA68FAB}" srcOrd="11" destOrd="0" presId="urn:microsoft.com/office/officeart/2005/8/layout/cycle6"/>
    <dgm:cxn modelId="{2CD6AD09-A879-4A57-8B50-FCFECEC4AC57}" type="presParOf" srcId="{ADAE6B87-0CE2-4A3D-A75B-C4FB4B715B29}" destId="{CB5AC7D5-9BED-4A67-B62E-1D8231097A2E}" srcOrd="12" destOrd="0" presId="urn:microsoft.com/office/officeart/2005/8/layout/cycle6"/>
    <dgm:cxn modelId="{A1A61171-0B4D-4B6D-8182-F950E150CB97}" type="presParOf" srcId="{ADAE6B87-0CE2-4A3D-A75B-C4FB4B715B29}" destId="{AA3B11B7-3CF7-4877-ACED-A86E433EA9A6}" srcOrd="13" destOrd="0" presId="urn:microsoft.com/office/officeart/2005/8/layout/cycle6"/>
    <dgm:cxn modelId="{3E73270C-855F-4047-89E9-579C06C8EBE4}" type="presParOf" srcId="{ADAE6B87-0CE2-4A3D-A75B-C4FB4B715B29}" destId="{0A8D7ECF-2929-4657-8C90-F71DD088D02B}" srcOrd="14" destOrd="0" presId="urn:microsoft.com/office/officeart/2005/8/layout/cycle6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5F9AA0-E8F9-41DB-8BA8-9DD0E1586E75}">
      <dsp:nvSpPr>
        <dsp:cNvPr id="0" name=""/>
        <dsp:cNvSpPr/>
      </dsp:nvSpPr>
      <dsp:spPr>
        <a:xfrm>
          <a:off x="2637842" y="1925"/>
          <a:ext cx="1588738" cy="103268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0000"/>
          </a:solidFill>
          <a:prstDash val="solid"/>
        </a:ln>
        <a:effectLst>
          <a:glow rad="228600">
            <a:schemeClr val="accent4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i="0" u="none" strike="noStrike" kern="1200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morning</a:t>
          </a:r>
          <a:endParaRPr lang="cs-CZ" sz="2400" kern="1200" dirty="0"/>
        </a:p>
      </dsp:txBody>
      <dsp:txXfrm>
        <a:off x="2688253" y="52336"/>
        <a:ext cx="1487916" cy="931858"/>
      </dsp:txXfrm>
    </dsp:sp>
    <dsp:sp modelId="{3A72AC56-4030-40FB-9E2D-F38851F6EE47}">
      <dsp:nvSpPr>
        <dsp:cNvPr id="0" name=""/>
        <dsp:cNvSpPr/>
      </dsp:nvSpPr>
      <dsp:spPr>
        <a:xfrm>
          <a:off x="1367475" y="518265"/>
          <a:ext cx="4129472" cy="4129472"/>
        </a:xfrm>
        <a:custGeom>
          <a:avLst/>
          <a:gdLst/>
          <a:ahLst/>
          <a:cxnLst/>
          <a:rect l="0" t="0" r="0" b="0"/>
          <a:pathLst>
            <a:path>
              <a:moveTo>
                <a:pt x="2870039" y="163520"/>
              </a:moveTo>
              <a:arcTo wR="2064736" hR="2064736" stAng="17577371" swAng="196330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063B89-7F3E-464D-9C88-379A3F2EC68C}">
      <dsp:nvSpPr>
        <dsp:cNvPr id="0" name=""/>
        <dsp:cNvSpPr/>
      </dsp:nvSpPr>
      <dsp:spPr>
        <a:xfrm>
          <a:off x="4601523" y="1428622"/>
          <a:ext cx="1588738" cy="103268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0000"/>
          </a:solidFill>
          <a:prstDash val="solid"/>
        </a:ln>
        <a:effectLst>
          <a:glow rad="228600">
            <a:schemeClr val="accent6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i="0" u="none" strike="noStrike" kern="1200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afternoon</a:t>
          </a:r>
          <a:endParaRPr lang="cs-CZ" sz="2400" kern="1200" dirty="0"/>
        </a:p>
      </dsp:txBody>
      <dsp:txXfrm>
        <a:off x="4651934" y="1479033"/>
        <a:ext cx="1487916" cy="931858"/>
      </dsp:txXfrm>
    </dsp:sp>
    <dsp:sp modelId="{93760016-16DA-4476-8FAA-7972FD64A297}">
      <dsp:nvSpPr>
        <dsp:cNvPr id="0" name=""/>
        <dsp:cNvSpPr/>
      </dsp:nvSpPr>
      <dsp:spPr>
        <a:xfrm>
          <a:off x="1367475" y="518265"/>
          <a:ext cx="4129472" cy="4129472"/>
        </a:xfrm>
        <a:custGeom>
          <a:avLst/>
          <a:gdLst/>
          <a:ahLst/>
          <a:cxnLst/>
          <a:rect l="0" t="0" r="0" b="0"/>
          <a:pathLst>
            <a:path>
              <a:moveTo>
                <a:pt x="4126620" y="1956243"/>
              </a:moveTo>
              <a:arcTo wR="2064736" hR="2064736" stAng="21419279" swAng="219765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7D47A7-8FF3-4A63-B042-E577BC66250A}">
      <dsp:nvSpPr>
        <dsp:cNvPr id="0" name=""/>
        <dsp:cNvSpPr/>
      </dsp:nvSpPr>
      <dsp:spPr>
        <a:xfrm>
          <a:off x="3851464" y="3737068"/>
          <a:ext cx="1588738" cy="103268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0000"/>
          </a:solidFill>
          <a:prstDash val="solid"/>
        </a:ln>
        <a:effectLst>
          <a:glow rad="228600">
            <a:schemeClr val="accent5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i="0" u="none" strike="noStrike" kern="1200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evening</a:t>
          </a:r>
          <a:endParaRPr lang="cs-CZ" sz="2400" kern="1200" dirty="0"/>
        </a:p>
      </dsp:txBody>
      <dsp:txXfrm>
        <a:off x="3901875" y="3787479"/>
        <a:ext cx="1487916" cy="931858"/>
      </dsp:txXfrm>
    </dsp:sp>
    <dsp:sp modelId="{E447B0AB-64F9-4A4C-BE91-EBAA7238DAB5}">
      <dsp:nvSpPr>
        <dsp:cNvPr id="0" name=""/>
        <dsp:cNvSpPr/>
      </dsp:nvSpPr>
      <dsp:spPr>
        <a:xfrm>
          <a:off x="1529277" y="491365"/>
          <a:ext cx="4129472" cy="4129472"/>
        </a:xfrm>
        <a:custGeom>
          <a:avLst/>
          <a:gdLst/>
          <a:ahLst/>
          <a:cxnLst/>
          <a:rect l="0" t="0" r="0" b="0"/>
          <a:pathLst>
            <a:path>
              <a:moveTo>
                <a:pt x="2314238" y="4114342"/>
              </a:moveTo>
              <a:arcTo wR="2064736" hR="2064736" stAng="4983566" swAng="131526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257828-68D5-441E-9C8A-1B268871E1CE}">
      <dsp:nvSpPr>
        <dsp:cNvPr id="0" name=""/>
        <dsp:cNvSpPr/>
      </dsp:nvSpPr>
      <dsp:spPr>
        <a:xfrm>
          <a:off x="1463826" y="3688177"/>
          <a:ext cx="1588738" cy="103268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0000"/>
          </a:solidFill>
          <a:prstDash val="solid"/>
        </a:ln>
        <a:effectLst>
          <a:glow rad="228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i="0" u="none" strike="noStrike" kern="1200" cap="none" spc="0" baseline="0" dirty="0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night</a:t>
          </a:r>
          <a:endParaRPr lang="cs-CZ" sz="2400" kern="1200" dirty="0"/>
        </a:p>
      </dsp:txBody>
      <dsp:txXfrm>
        <a:off x="1514237" y="3738588"/>
        <a:ext cx="1487916" cy="931858"/>
      </dsp:txXfrm>
    </dsp:sp>
    <dsp:sp modelId="{4BD5DCD7-7DEA-4163-A82F-97A23DA68FAB}">
      <dsp:nvSpPr>
        <dsp:cNvPr id="0" name=""/>
        <dsp:cNvSpPr/>
      </dsp:nvSpPr>
      <dsp:spPr>
        <a:xfrm>
          <a:off x="1370999" y="413010"/>
          <a:ext cx="4129472" cy="4129472"/>
        </a:xfrm>
        <a:custGeom>
          <a:avLst/>
          <a:gdLst/>
          <a:ahLst/>
          <a:cxnLst/>
          <a:rect l="0" t="0" r="0" b="0"/>
          <a:pathLst>
            <a:path>
              <a:moveTo>
                <a:pt x="384498" y="3264709"/>
              </a:moveTo>
              <a:arcTo wR="2064736" hR="2064736" stAng="8668006" swAng="213792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5AC7D5-9BED-4A67-B62E-1D8231097A2E}">
      <dsp:nvSpPr>
        <dsp:cNvPr id="0" name=""/>
        <dsp:cNvSpPr/>
      </dsp:nvSpPr>
      <dsp:spPr>
        <a:xfrm>
          <a:off x="674161" y="1428622"/>
          <a:ext cx="1588738" cy="103268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rgbClr val="FF0000"/>
          </a:solidFill>
          <a:prstDash val="solid"/>
        </a:ln>
        <a:effectLst>
          <a:glow rad="228600">
            <a:schemeClr val="accent3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i="0" u="none" strike="noStrike" kern="1200" cap="none" spc="0" baseline="0" dirty="0" err="1" smtClean="0">
              <a:solidFill>
                <a:srgbClr val="1E1C11"/>
              </a:solidFill>
              <a:uFillTx/>
              <a:latin typeface="Arial" pitchFamily="34"/>
              <a:cs typeface="Arial" pitchFamily="34"/>
            </a:rPr>
            <a:t>bye</a:t>
          </a:r>
          <a:endParaRPr lang="cs-CZ" sz="2400" kern="1200" dirty="0"/>
        </a:p>
      </dsp:txBody>
      <dsp:txXfrm>
        <a:off x="724572" y="1479033"/>
        <a:ext cx="1487916" cy="931858"/>
      </dsp:txXfrm>
    </dsp:sp>
    <dsp:sp modelId="{0A8D7ECF-2929-4657-8C90-F71DD088D02B}">
      <dsp:nvSpPr>
        <dsp:cNvPr id="0" name=""/>
        <dsp:cNvSpPr/>
      </dsp:nvSpPr>
      <dsp:spPr>
        <a:xfrm>
          <a:off x="1367475" y="518265"/>
          <a:ext cx="4129472" cy="4129472"/>
        </a:xfrm>
        <a:custGeom>
          <a:avLst/>
          <a:gdLst/>
          <a:ahLst/>
          <a:cxnLst/>
          <a:rect l="0" t="0" r="0" b="0"/>
          <a:pathLst>
            <a:path>
              <a:moveTo>
                <a:pt x="359511" y="900543"/>
              </a:moveTo>
              <a:arcTo wR="2064736" hR="2064736" stAng="12859330" swAng="196330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000" b="1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4000" b="1" dirty="0" err="1">
                <a:solidFill>
                  <a:srgbClr val="FF0000"/>
                </a:solidFill>
                <a:latin typeface="Arial" pitchFamily="34"/>
                <a:cs typeface="Arial" pitchFamily="34"/>
              </a:rPr>
              <a:t>Greetings</a:t>
            </a:r>
            <a:endParaRPr lang="cs-CZ" sz="4000" b="1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122019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VY_32_INOVACE_3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2_AJ8_03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Greetings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Pozdravy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anglicky mluvících zemích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Správně používat pozdravy v dané části dne a situaci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27.9.2012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10544" y="260648"/>
            <a:ext cx="5194920" cy="706090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MATCH  AND  WRITE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52810177"/>
              </p:ext>
            </p:extLst>
          </p:nvPr>
        </p:nvGraphicFramePr>
        <p:xfrm>
          <a:off x="1187624" y="1340768"/>
          <a:ext cx="6864424" cy="484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707904" y="3140968"/>
            <a:ext cx="180020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softEdge rad="63500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GOOD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68868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642938"/>
            <a:ext cx="8510587" cy="557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009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1412776"/>
            <a:ext cx="8218487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1963" y="332656"/>
            <a:ext cx="2021805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ANSWER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17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227</Words>
  <Application>Microsoft Office PowerPoint</Application>
  <PresentationFormat>Předvádění na obrazovce (4:3)</PresentationFormat>
  <Paragraphs>51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Greetings</vt:lpstr>
      <vt:lpstr>Prezentace aplikace PowerPoint</vt:lpstr>
      <vt:lpstr>MATCH  AND  WRITE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13</cp:revision>
  <dcterms:created xsi:type="dcterms:W3CDTF">2012-06-27T08:54:30Z</dcterms:created>
  <dcterms:modified xsi:type="dcterms:W3CDTF">2012-10-10T09:40:05Z</dcterms:modified>
</cp:coreProperties>
</file>