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81" d="100"/>
          <a:sy n="81" d="100"/>
        </p:scale>
        <p:origin x="-1056" y="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44824"/>
            <a:ext cx="7772400" cy="2628292"/>
          </a:xfrm>
        </p:spPr>
        <p:txBody>
          <a:bodyPr>
            <a:normAutofit fontScale="90000"/>
          </a:bodyPr>
          <a:lstStyle/>
          <a:p>
            <a:pPr lvl="0"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40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4000" b="1" kern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4000" b="1" kern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4000" b="1" kern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Numbers</a:t>
            </a:r>
            <a:r>
              <a:rPr lang="cs-CZ" sz="40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40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40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13 - 20</a:t>
            </a:r>
            <a:r>
              <a:rPr lang="cs-CZ" sz="32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32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292013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32_AJ8_04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Numbers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13-20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Procvičování čísel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13-20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 v číselné řadě a početních operacích s čísly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Procvičení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27.9.2012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44034" y="1585153"/>
            <a:ext cx="770485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800"/>
              </a:spcBef>
              <a:buSzPct val="100000"/>
            </a:pPr>
            <a:r>
              <a:rPr lang="cs-CZ" sz="3200" dirty="0">
                <a:solidFill>
                  <a:srgbClr val="F79646"/>
                </a:solidFill>
              </a:rPr>
              <a:t>SIXTEENEIGHTEENFOURTEENTWENTYNINETEENFIFTEENTHIRTEENSEVENTEEN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2780928"/>
            <a:ext cx="8156575" cy="3269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44034" y="548680"/>
            <a:ext cx="7788406" cy="646331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</a:rPr>
              <a:t>Write numbers in ascending order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9222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1600" y="1973034"/>
            <a:ext cx="3528392" cy="41678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endParaRPr lang="cs-CZ" sz="2800" dirty="0">
              <a:solidFill>
                <a:srgbClr val="000000"/>
              </a:solidFill>
            </a:endParaRP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000000"/>
                </a:solidFill>
              </a:rPr>
              <a:t>T _ I _ T E _ N</a:t>
            </a: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endParaRPr lang="cs-CZ" sz="2800" dirty="0">
              <a:solidFill>
                <a:srgbClr val="000000"/>
              </a:solidFill>
            </a:endParaRP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000000"/>
                </a:solidFill>
              </a:rPr>
              <a:t>F _ _ T _ _ N</a:t>
            </a: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endParaRPr lang="cs-CZ" sz="2800" dirty="0">
              <a:solidFill>
                <a:srgbClr val="000000"/>
              </a:solidFill>
            </a:endParaRP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000000"/>
                </a:solidFill>
              </a:rPr>
              <a:t>E _ G _ _ E _ _</a:t>
            </a: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endParaRPr lang="cs-CZ" sz="2800" dirty="0">
              <a:solidFill>
                <a:srgbClr val="000000"/>
              </a:solidFill>
            </a:endParaRP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000000"/>
                </a:solidFill>
              </a:rPr>
              <a:t>_ I N _ _ E </a:t>
            </a:r>
            <a:r>
              <a:rPr lang="cs-CZ" sz="2800" dirty="0" err="1">
                <a:solidFill>
                  <a:srgbClr val="000000"/>
                </a:solidFill>
              </a:rPr>
              <a:t>E</a:t>
            </a:r>
            <a:r>
              <a:rPr lang="cs-CZ" sz="2800" dirty="0">
                <a:solidFill>
                  <a:srgbClr val="000000"/>
                </a:solidFill>
              </a:rPr>
              <a:t> _</a:t>
            </a:r>
          </a:p>
        </p:txBody>
      </p:sp>
      <p:sp>
        <p:nvSpPr>
          <p:cNvPr id="4" name="Obdélník 3"/>
          <p:cNvSpPr/>
          <p:nvPr/>
        </p:nvSpPr>
        <p:spPr>
          <a:xfrm>
            <a:off x="4975376" y="1988840"/>
            <a:ext cx="3384376" cy="41678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endParaRPr lang="cs-CZ" sz="2800" dirty="0">
              <a:solidFill>
                <a:srgbClr val="000000"/>
              </a:solidFill>
            </a:endParaRP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000000"/>
                </a:solidFill>
              </a:rPr>
              <a:t>_ O _ R T E _ N</a:t>
            </a: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endParaRPr lang="cs-CZ" sz="2800" dirty="0">
              <a:solidFill>
                <a:srgbClr val="000000"/>
              </a:solidFill>
            </a:endParaRP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000000"/>
                </a:solidFill>
              </a:rPr>
              <a:t>S _ V E _ T _ E N</a:t>
            </a: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endParaRPr lang="cs-CZ" sz="2800" dirty="0">
              <a:solidFill>
                <a:srgbClr val="000000"/>
              </a:solidFill>
            </a:endParaRP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000000"/>
                </a:solidFill>
              </a:rPr>
              <a:t>_ _ E N _ _</a:t>
            </a: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endParaRPr lang="cs-CZ" sz="2800" dirty="0">
              <a:solidFill>
                <a:srgbClr val="000000"/>
              </a:solidFill>
            </a:endParaRP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000000"/>
                </a:solidFill>
              </a:rPr>
              <a:t>S _ _ T _ E _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51620" y="779131"/>
            <a:ext cx="6696744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schemeClr val="bg1"/>
                </a:solidFill>
              </a:rPr>
              <a:t>FILL  MISSING LETTERS</a:t>
            </a:r>
          </a:p>
        </p:txBody>
      </p:sp>
    </p:spTree>
    <p:extLst>
      <p:ext uri="{BB962C8B-B14F-4D97-AF65-F5344CB8AC3E}">
        <p14:creationId xmlns:p14="http://schemas.microsoft.com/office/powerpoint/2010/main" val="22226332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916832"/>
            <a:ext cx="4392488" cy="41678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FF0000"/>
                </a:solidFill>
              </a:rPr>
              <a:t>VENESENET</a:t>
            </a:r>
          </a:p>
          <a:p>
            <a:pPr lvl="0">
              <a:spcBef>
                <a:spcPts val="700"/>
              </a:spcBef>
              <a:buSzPct val="100000"/>
            </a:pPr>
            <a:r>
              <a:rPr lang="cs-CZ" sz="2800" dirty="0">
                <a:solidFill>
                  <a:srgbClr val="1F497D"/>
                </a:solidFill>
              </a:rPr>
              <a:t>_____________________</a:t>
            </a: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FF0000"/>
                </a:solidFill>
              </a:rPr>
              <a:t>TENHITER</a:t>
            </a:r>
          </a:p>
          <a:p>
            <a:pPr lvl="0">
              <a:spcBef>
                <a:spcPts val="700"/>
              </a:spcBef>
              <a:buSzPct val="100000"/>
            </a:pPr>
            <a:r>
              <a:rPr lang="cs-CZ" sz="2800" dirty="0">
                <a:solidFill>
                  <a:srgbClr val="1F497D"/>
                </a:solidFill>
              </a:rPr>
              <a:t>_____________________</a:t>
            </a: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FF0000"/>
                </a:solidFill>
              </a:rPr>
              <a:t>RENOFUTE</a:t>
            </a:r>
          </a:p>
          <a:p>
            <a:pPr lvl="0">
              <a:spcBef>
                <a:spcPts val="700"/>
              </a:spcBef>
              <a:buSzPct val="100000"/>
            </a:pPr>
            <a:r>
              <a:rPr lang="cs-CZ" sz="2800" dirty="0">
                <a:solidFill>
                  <a:srgbClr val="1F497D"/>
                </a:solidFill>
              </a:rPr>
              <a:t>_____________________</a:t>
            </a: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FF0000"/>
                </a:solidFill>
              </a:rPr>
              <a:t>TYTEWN</a:t>
            </a:r>
          </a:p>
          <a:p>
            <a:pPr lvl="0">
              <a:spcBef>
                <a:spcPts val="700"/>
              </a:spcBef>
              <a:buSzPct val="100000"/>
            </a:pPr>
            <a:r>
              <a:rPr lang="cs-CZ" sz="2800" dirty="0">
                <a:solidFill>
                  <a:srgbClr val="1F497D"/>
                </a:solidFill>
              </a:rPr>
              <a:t>_____________________</a:t>
            </a:r>
          </a:p>
        </p:txBody>
      </p:sp>
      <p:sp>
        <p:nvSpPr>
          <p:cNvPr id="4" name="Obdélník 3"/>
          <p:cNvSpPr/>
          <p:nvPr/>
        </p:nvSpPr>
        <p:spPr>
          <a:xfrm>
            <a:off x="4716016" y="1916832"/>
            <a:ext cx="4158208" cy="41678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FF0000"/>
                </a:solidFill>
              </a:rPr>
              <a:t>TEGENIHE</a:t>
            </a:r>
          </a:p>
          <a:p>
            <a:pPr lvl="0">
              <a:spcBef>
                <a:spcPts val="700"/>
              </a:spcBef>
              <a:buSzPct val="100000"/>
            </a:pPr>
            <a:r>
              <a:rPr lang="cs-CZ" sz="2800" dirty="0">
                <a:solidFill>
                  <a:srgbClr val="1F497D"/>
                </a:solidFill>
              </a:rPr>
              <a:t>_____________________</a:t>
            </a: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FF0000"/>
                </a:solidFill>
              </a:rPr>
              <a:t>VETWEL</a:t>
            </a:r>
          </a:p>
          <a:p>
            <a:pPr lvl="0">
              <a:spcBef>
                <a:spcPts val="700"/>
              </a:spcBef>
              <a:buSzPct val="100000"/>
            </a:pPr>
            <a:r>
              <a:rPr lang="cs-CZ" sz="2800" dirty="0">
                <a:solidFill>
                  <a:srgbClr val="1F497D"/>
                </a:solidFill>
              </a:rPr>
              <a:t>_____________________</a:t>
            </a: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FF0000"/>
                </a:solidFill>
              </a:rPr>
              <a:t>VELENE</a:t>
            </a:r>
          </a:p>
          <a:p>
            <a:pPr lvl="0">
              <a:spcBef>
                <a:spcPts val="700"/>
              </a:spcBef>
              <a:buSzPct val="100000"/>
            </a:pPr>
            <a:r>
              <a:rPr lang="cs-CZ" sz="2800" dirty="0">
                <a:solidFill>
                  <a:srgbClr val="1F497D"/>
                </a:solidFill>
              </a:rPr>
              <a:t>_____________________</a:t>
            </a:r>
          </a:p>
          <a:p>
            <a:pPr marL="342900" lvl="0" indent="-342900">
              <a:spcBef>
                <a:spcPts val="700"/>
              </a:spcBef>
              <a:buSzPct val="100000"/>
              <a:buFont typeface="Arial" pitchFamily="34"/>
              <a:buChar char="•"/>
            </a:pPr>
            <a:r>
              <a:rPr lang="cs-CZ" sz="2800" dirty="0">
                <a:solidFill>
                  <a:srgbClr val="FF0000"/>
                </a:solidFill>
              </a:rPr>
              <a:t>NENENETI</a:t>
            </a:r>
          </a:p>
          <a:p>
            <a:pPr lvl="0">
              <a:spcBef>
                <a:spcPts val="700"/>
              </a:spcBef>
              <a:buSzPct val="100000"/>
            </a:pPr>
            <a:r>
              <a:rPr lang="cs-CZ" sz="2800" dirty="0">
                <a:solidFill>
                  <a:srgbClr val="1F497D"/>
                </a:solidFill>
              </a:rPr>
              <a:t>_____________________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692696"/>
            <a:ext cx="8064896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schemeClr val="bg1"/>
                </a:solidFill>
              </a:rPr>
              <a:t>WRITE   CORRECT  NUMBERS</a:t>
            </a:r>
          </a:p>
        </p:txBody>
      </p:sp>
    </p:spTree>
    <p:extLst>
      <p:ext uri="{BB962C8B-B14F-4D97-AF65-F5344CB8AC3E}">
        <p14:creationId xmlns:p14="http://schemas.microsoft.com/office/powerpoint/2010/main" val="702184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50" y="1340768"/>
            <a:ext cx="8418513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260648"/>
            <a:ext cx="8136904" cy="707886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schemeClr val="bg1"/>
                </a:solidFill>
              </a:rPr>
              <a:t>COUNT</a:t>
            </a:r>
          </a:p>
        </p:txBody>
      </p:sp>
    </p:spTree>
    <p:extLst>
      <p:ext uri="{BB962C8B-B14F-4D97-AF65-F5344CB8AC3E}">
        <p14:creationId xmlns:p14="http://schemas.microsoft.com/office/powerpoint/2010/main" val="14788350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305</Words>
  <Application>Microsoft Office PowerPoint</Application>
  <PresentationFormat>Předvádění na obrazovce (4:3)</PresentationFormat>
  <Paragraphs>80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ANGLICKÝ JAZYK  Numbers 13 - 20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13</cp:revision>
  <dcterms:created xsi:type="dcterms:W3CDTF">2012-06-27T08:54:30Z</dcterms:created>
  <dcterms:modified xsi:type="dcterms:W3CDTF">2012-10-10T09:42:16Z</dcterms:modified>
</cp:coreProperties>
</file>