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gif" ContentType="image/gif"/>
  <Default Extension="doc" ContentType="application/msword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  <p:sldMasterId id="2147483684" r:id="rId3"/>
  </p:sldMasterIdLst>
  <p:notesMasterIdLst>
    <p:notesMasterId r:id="rId10"/>
  </p:notesMasterIdLst>
  <p:sldIdLst>
    <p:sldId id="257" r:id="rId4"/>
    <p:sldId id="258" r:id="rId5"/>
    <p:sldId id="260" r:id="rId6"/>
    <p:sldId id="261" r:id="rId7"/>
    <p:sldId id="262" r:id="rId8"/>
    <p:sldId id="259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howGuides="1">
      <p:cViewPr>
        <p:scale>
          <a:sx n="81" d="100"/>
          <a:sy n="81" d="100"/>
        </p:scale>
        <p:origin x="-105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theme" Target="theme/theme1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presProps" Target="presProps.xml"/><Relationship Id="rId5" Type="http://schemas.openxmlformats.org/officeDocument/2006/relationships/slide" Target="slides/slide2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CC87172-3F62-40F2-9FA2-30E79EBC5B43}" type="datetimeFigureOut">
              <a:rPr lang="cs-CZ" smtClean="0"/>
              <a:t>10.10.2012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8CC764-CF4A-44D7-9DC8-76ABAD7288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15560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31932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83368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3B11F-F4FB-44AE-B82C-8CCBD3FB870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618768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2F357-EC5E-49FC-9535-C7BA0E179D8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339122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BAD02-B903-4F2B-8528-22240A2FD0B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869610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D0FFC-2A90-44AC-822D-11141307F9F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5204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BF02-6A0F-4FE0-A8C6-9294E59FEC7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542675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422EE-976D-4ACC-A2FA-81804354F3F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762816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7B3CC-2103-4602-8A48-F78818CE582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620063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36CF9-D06D-4EFC-930E-045FDFF36AE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97375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11DED9-9478-4EB6-8A99-47E1FB52387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067442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7DC7B-2756-4173-A1A8-19CD0325BE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857647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95755-F4C8-48C3-8EE9-CA3E76C1ADD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6916868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3B11F-F4FB-44AE-B82C-8CCBD3FB870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930069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2F357-EC5E-49FC-9535-C7BA0E179D8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3529234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BAD02-B903-4F2B-8528-22240A2FD0B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565508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D0FFC-2A90-44AC-822D-11141307F9F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4827899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BF02-6A0F-4FE0-A8C6-9294E59FEC7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667767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422EE-976D-4ACC-A2FA-81804354F3F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029589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7B3CC-2103-4602-8A48-F78818CE582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378578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36CF9-D06D-4EFC-930E-045FDFF36AE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6294820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11DED9-9478-4EB6-8A99-47E1FB52387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860129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7DC7B-2756-4173-A1A8-19CD0325BE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3995653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95755-F4C8-48C3-8EE9-CA3E76C1ADD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1627073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3B11F-F4FB-44AE-B82C-8CCBD3FB870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635832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2F357-EC5E-49FC-9535-C7BA0E179D8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3389152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BAD02-B903-4F2B-8528-22240A2FD0B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55510889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D0FFC-2A90-44AC-822D-11141307F9F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9943677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BF02-6A0F-4FE0-A8C6-9294E59FEC7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97525927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422EE-976D-4ACC-A2FA-81804354F3F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538106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7B3CC-2103-4602-8A48-F78818CE582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61504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36CF9-D06D-4EFC-930E-045FDFF36AE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19959992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11DED9-9478-4EB6-8A99-47E1FB52387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627730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7DC7B-2756-4173-A1A8-19CD0325BE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6626996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95755-F4C8-48C3-8EE9-CA3E76C1ADD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689474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327A23-395E-430F-A5F9-42AF88075EA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550683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327A23-395E-430F-A5F9-42AF88075EA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518896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327A23-395E-430F-A5F9-42AF88075EA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647226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13" Type="http://schemas.openxmlformats.org/officeDocument/2006/relationships/image" Target="../media/image10.jpg"/><Relationship Id="rId3" Type="http://schemas.openxmlformats.org/officeDocument/2006/relationships/oleObject" Target="../embeddings/oleObject1.bin"/><Relationship Id="rId7" Type="http://schemas.openxmlformats.org/officeDocument/2006/relationships/image" Target="../media/image4.png"/><Relationship Id="rId12" Type="http://schemas.openxmlformats.org/officeDocument/2006/relationships/image" Target="../media/image9.png"/><Relationship Id="rId2" Type="http://schemas.openxmlformats.org/officeDocument/2006/relationships/slideLayout" Target="../slideLayouts/slideLayout18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3.gif"/><Relationship Id="rId11" Type="http://schemas.openxmlformats.org/officeDocument/2006/relationships/image" Target="../media/image8.png"/><Relationship Id="rId5" Type="http://schemas.openxmlformats.org/officeDocument/2006/relationships/image" Target="../media/image2.emf"/><Relationship Id="rId10" Type="http://schemas.openxmlformats.org/officeDocument/2006/relationships/image" Target="../media/image7.png"/><Relationship Id="rId4" Type="http://schemas.openxmlformats.org/officeDocument/2006/relationships/oleObject" Target="../embeddings/Dokument_aplikace_Microsoft_Word_97_20031.doc"/><Relationship Id="rId9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8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openclipart.org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3.xml"/><Relationship Id="rId4" Type="http://schemas.openxmlformats.org/officeDocument/2006/relationships/image" Target="../media/image1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384884"/>
            <a:ext cx="7772400" cy="2088232"/>
          </a:xfrm>
        </p:spPr>
        <p:txBody>
          <a:bodyPr>
            <a:normAutofit/>
          </a:bodyPr>
          <a:lstStyle/>
          <a:p>
            <a:pPr lvl="0">
              <a:spcBef>
                <a:spcPts val="0"/>
              </a:spcBef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4000" b="1" kern="0" dirty="0">
                <a:solidFill>
                  <a:srgbClr val="FF0000"/>
                </a:solidFill>
                <a:latin typeface="Arial" pitchFamily="34"/>
                <a:ea typeface="+mn-ea"/>
                <a:cs typeface="Arial" pitchFamily="34"/>
              </a:rPr>
              <a:t>ANGLICKÝ JAZYK</a:t>
            </a:r>
            <a:br>
              <a:rPr lang="cs-CZ" sz="4000" b="1" kern="0" dirty="0">
                <a:solidFill>
                  <a:srgbClr val="FF0000"/>
                </a:solidFill>
                <a:latin typeface="Arial" pitchFamily="34"/>
                <a:ea typeface="+mn-ea"/>
                <a:cs typeface="Arial" pitchFamily="34"/>
              </a:rPr>
            </a:br>
            <a:r>
              <a:rPr lang="cs-CZ" sz="4000" b="1" kern="0" dirty="0">
                <a:solidFill>
                  <a:srgbClr val="FF0000"/>
                </a:solidFill>
                <a:latin typeface="Arial" pitchFamily="34"/>
                <a:ea typeface="+mn-ea"/>
                <a:cs typeface="Arial" pitchFamily="34"/>
              </a:rPr>
              <a:t/>
            </a:r>
            <a:br>
              <a:rPr lang="cs-CZ" sz="4000" b="1" kern="0" dirty="0">
                <a:solidFill>
                  <a:srgbClr val="FF0000"/>
                </a:solidFill>
                <a:latin typeface="Arial" pitchFamily="34"/>
                <a:ea typeface="+mn-ea"/>
                <a:cs typeface="Arial" pitchFamily="34"/>
              </a:rPr>
            </a:br>
            <a:r>
              <a:rPr lang="cs-CZ" sz="3600" b="1" kern="0" dirty="0" smtClean="0">
                <a:solidFill>
                  <a:srgbClr val="FF0000"/>
                </a:solidFill>
                <a:latin typeface="Arial" pitchFamily="34"/>
                <a:ea typeface="+mn-ea"/>
                <a:cs typeface="Arial" pitchFamily="34"/>
              </a:rPr>
              <a:t>My </a:t>
            </a:r>
            <a:r>
              <a:rPr lang="cs-CZ" sz="3600" b="1" kern="0" dirty="0" err="1" smtClean="0">
                <a:solidFill>
                  <a:srgbClr val="FF0000"/>
                </a:solidFill>
                <a:latin typeface="Arial" pitchFamily="34"/>
                <a:ea typeface="+mn-ea"/>
                <a:cs typeface="Arial" pitchFamily="34"/>
              </a:rPr>
              <a:t>school</a:t>
            </a:r>
            <a:r>
              <a:rPr lang="cs-CZ" sz="3600" b="1" kern="0" dirty="0" smtClean="0">
                <a:solidFill>
                  <a:srgbClr val="FF0000"/>
                </a:solidFill>
                <a:latin typeface="Arial" pitchFamily="34"/>
                <a:ea typeface="+mn-ea"/>
                <a:cs typeface="Arial" pitchFamily="34"/>
              </a:rPr>
              <a:t> </a:t>
            </a:r>
            <a:r>
              <a:rPr lang="cs-CZ" sz="3600" b="1" kern="0" dirty="0" err="1" smtClean="0">
                <a:solidFill>
                  <a:srgbClr val="FF0000"/>
                </a:solidFill>
                <a:latin typeface="Arial" pitchFamily="34"/>
                <a:ea typeface="+mn-ea"/>
                <a:cs typeface="Arial" pitchFamily="34"/>
              </a:rPr>
              <a:t>bag</a:t>
            </a:r>
            <a:endParaRPr lang="cs-CZ" sz="3600" b="1" kern="0" dirty="0">
              <a:solidFill>
                <a:srgbClr val="FF0000"/>
              </a:solidFill>
              <a:latin typeface="Arial" pitchFamily="34"/>
              <a:ea typeface="+mn-ea"/>
              <a:cs typeface="Arial" pitchFamily="34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653136"/>
            <a:ext cx="6400800" cy="409600"/>
          </a:xfrm>
        </p:spPr>
        <p:txBody>
          <a:bodyPr>
            <a:normAutofit/>
          </a:bodyPr>
          <a:lstStyle/>
          <a:p>
            <a:pPr algn="ctr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Zpracovala: </a:t>
            </a:r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Mgr. Jana </a:t>
            </a:r>
            <a:r>
              <a:rPr lang="cs-CZ" sz="2000" dirty="0" err="1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Rodingerová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609882" y="6309320"/>
            <a:ext cx="7924236" cy="365125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9692" y="359621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34453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49967423"/>
              </p:ext>
            </p:extLst>
          </p:nvPr>
        </p:nvGraphicFramePr>
        <p:xfrm>
          <a:off x="479617" y="1772816"/>
          <a:ext cx="8229600" cy="4440671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2386608"/>
                <a:gridCol w="5842992"/>
              </a:tblGrid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Název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Moderní škola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Registrační číslo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Arial"/>
                          <a:ea typeface="Times New Roman"/>
                        </a:rPr>
                        <a:t>CZ.1.07/1.4.00/21.3202</a:t>
                      </a:r>
                      <a:endParaRPr lang="cs-CZ" sz="11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Označení klíčové aktivity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VY_32_INOVACE_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32_AJ8_05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ANGLICKÝ 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Téma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My </a:t>
                      </a:r>
                      <a:r>
                        <a:rPr kumimoji="0" lang="cs-CZ" sz="1200" b="0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school</a:t>
                      </a:r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 </a:t>
                      </a:r>
                      <a:r>
                        <a:rPr kumimoji="0" lang="cs-CZ" sz="1200" b="0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bag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Mgr. Jana </a:t>
                      </a:r>
                      <a:r>
                        <a:rPr lang="cs-CZ" sz="1100" dirty="0" err="1" smtClean="0">
                          <a:latin typeface="Arial" pitchFamily="34" charset="0"/>
                          <a:cs typeface="Arial" pitchFamily="34" charset="0"/>
                        </a:rPr>
                        <a:t>Rodingerová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Seznámení se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slovní zásobou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Očekávané výstupy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Orientace v základních pojmech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angličtina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Druh učebního materiálu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POWER POINT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Cílová skupina/ročník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žák Speciální ZŠ/8. 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 prezentace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Získání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nových informací a p</a:t>
                      </a: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rohloubení znalostí žáků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Časová dotace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20 minut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38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Vytvořeno (škola, dne)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Speciální základní škola,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Česká Kamenice, Jakubské nám. 113, p. o.,  27.9.2012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75656" y="6381328"/>
            <a:ext cx="6192688" cy="365125"/>
          </a:xfrm>
        </p:spPr>
        <p:txBody>
          <a:bodyPr/>
          <a:lstStyle/>
          <a:p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22109" y="301289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697832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graphicFrame>
        <p:nvGraphicFramePr>
          <p:cNvPr id="3" name="Objek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28070373"/>
              </p:ext>
            </p:extLst>
          </p:nvPr>
        </p:nvGraphicFramePr>
        <p:xfrm>
          <a:off x="5351160" y="2384217"/>
          <a:ext cx="6100762" cy="4064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79" name="Document" r:id="rId4" imgW="6100084" imgH="4063581" progId="Word.Document.8">
                  <p:embed/>
                </p:oleObj>
              </mc:Choice>
              <mc:Fallback>
                <p:oleObj name="Document" r:id="rId4" imgW="6100084" imgH="4063581" progId="Word.Document.8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5351160" y="2384217"/>
                        <a:ext cx="6100762" cy="40640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4" name="Picture 4" descr="C:\Documents and Settings\ACER\Local Settings\Temporary Internet Files\Content.IE5\6WQS90Q3\MM900354499[1].gif"/>
          <p:cNvPicPr>
            <a:picLocks noChangeAspect="1" noChangeArrowheads="1" noCrop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215489"/>
            <a:ext cx="2005605" cy="15336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03680" y="2014545"/>
            <a:ext cx="1657360" cy="171451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24161" y="3910898"/>
            <a:ext cx="1278062" cy="1667037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83968" y="1937506"/>
            <a:ext cx="1380138" cy="1940819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8732" y="1087340"/>
            <a:ext cx="1703028" cy="1248887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41681" y="436285"/>
            <a:ext cx="1908133" cy="890462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1926" y="3119436"/>
            <a:ext cx="1349834" cy="1664179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1524"/>
          <a:stretch/>
        </p:blipFill>
        <p:spPr>
          <a:xfrm>
            <a:off x="6388398" y="4277831"/>
            <a:ext cx="2161416" cy="1614706"/>
          </a:xfrm>
          <a:prstGeom prst="rect">
            <a:avLst/>
          </a:prstGeom>
        </p:spPr>
      </p:pic>
      <p:sp>
        <p:nvSpPr>
          <p:cNvPr id="12" name="TextovéPole 11"/>
          <p:cNvSpPr txBox="1"/>
          <p:nvPr/>
        </p:nvSpPr>
        <p:spPr>
          <a:xfrm>
            <a:off x="760200" y="2014545"/>
            <a:ext cx="97664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pen</a:t>
            </a:r>
            <a:endParaRPr lang="cs-CZ" sz="32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613039" y="3585937"/>
            <a:ext cx="147624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pencil</a:t>
            </a:r>
            <a:endParaRPr lang="cs-CZ" sz="32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599892" y="1749187"/>
            <a:ext cx="13681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book</a:t>
            </a:r>
            <a:endParaRPr lang="cs-CZ" sz="32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760200" y="5085184"/>
            <a:ext cx="22996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notebook</a:t>
            </a:r>
            <a:endParaRPr lang="cs-CZ" sz="32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6804248" y="1316129"/>
            <a:ext cx="203477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ruler</a:t>
            </a:r>
            <a:endParaRPr lang="cs-CZ" sz="32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7" name="Nadpis 17"/>
          <p:cNvSpPr txBox="1">
            <a:spLocks/>
          </p:cNvSpPr>
          <p:nvPr/>
        </p:nvSpPr>
        <p:spPr>
          <a:xfrm>
            <a:off x="457200" y="274638"/>
            <a:ext cx="1954560" cy="606878"/>
          </a:xfrm>
          <a:prstGeom prst="rect">
            <a:avLst/>
          </a:prstGeom>
          <a:solidFill>
            <a:schemeClr val="tx2"/>
          </a:solidFill>
        </p:spPr>
        <p:txBody>
          <a:bodyPr>
            <a:normAutofit fontScale="900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>
                <a:solidFill>
                  <a:schemeClr val="bg1">
                    <a:lumMod val="95000"/>
                  </a:schemeClr>
                </a:solidFill>
              </a:rPr>
              <a:t>READ</a:t>
            </a:r>
            <a:endParaRPr lang="cs-CZ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6314907" y="5641341"/>
            <a:ext cx="2234907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200" dirty="0" err="1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pencil</a:t>
            </a:r>
            <a:r>
              <a:rPr lang="cs-CZ" sz="3200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case</a:t>
            </a:r>
          </a:p>
        </p:txBody>
      </p:sp>
      <p:sp>
        <p:nvSpPr>
          <p:cNvPr id="19" name="Obdélník 18"/>
          <p:cNvSpPr/>
          <p:nvPr/>
        </p:nvSpPr>
        <p:spPr>
          <a:xfrm>
            <a:off x="6226618" y="3879423"/>
            <a:ext cx="248497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200" dirty="0" err="1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colour</a:t>
            </a:r>
            <a:r>
              <a:rPr lang="cs-CZ" sz="3200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3200" dirty="0" err="1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pencil</a:t>
            </a:r>
            <a:endParaRPr lang="cs-CZ" sz="32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2963119" y="5600148"/>
            <a:ext cx="2165978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200" dirty="0" err="1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school</a:t>
            </a:r>
            <a:r>
              <a:rPr lang="cs-CZ" sz="3200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3200" dirty="0" err="1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bag</a:t>
            </a:r>
            <a:endParaRPr lang="cs-CZ" sz="32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230127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6850" y="17463"/>
            <a:ext cx="8748713" cy="66024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164278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600" y="0"/>
            <a:ext cx="8431213" cy="66690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055641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8091" y="1772816"/>
            <a:ext cx="7772400" cy="576063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556792"/>
            <a:ext cx="7704856" cy="4320480"/>
          </a:xfrm>
        </p:spPr>
        <p:txBody>
          <a:bodyPr>
            <a:normAutofit/>
          </a:bodyPr>
          <a:lstStyle/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http://openclipart.org</a:t>
            </a: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2200" dirty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a</a:t>
            </a: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rchiv autora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 smtClean="0"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 smtClean="0">
              <a:latin typeface="Arial"/>
              <a:ea typeface="Times New Roman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cs-CZ" sz="1200" dirty="0" smtClean="0">
                <a:latin typeface="Arial"/>
                <a:ea typeface="Times New Roman"/>
              </a:rPr>
              <a:t>„Materiál </a:t>
            </a:r>
            <a:r>
              <a:rPr lang="cs-CZ" sz="1200" dirty="0">
                <a:latin typeface="Arial"/>
                <a:ea typeface="Times New Roman"/>
              </a:rPr>
              <a:t>je určen pro bezplatné používání pro potřeby výuky a vzdělávání ve všech typech škol a školských zařízení. Jakékoliv další využití podléhá autorskému zákonu. Veškerá vlastní díla autora (fotografie, videa) lze bezplatně dále používat i šířit při uvedení autorova jména."</a:t>
            </a:r>
          </a:p>
          <a:p>
            <a:pPr marL="285750" indent="-285750" algn="just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83951" y="6381328"/>
            <a:ext cx="6120680" cy="365125"/>
          </a:xfrm>
        </p:spPr>
        <p:txBody>
          <a:bodyPr/>
          <a:lstStyle/>
          <a:p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71983" y="332656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453752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2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3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30</TotalTime>
  <Words>229</Words>
  <Application>Microsoft Office PowerPoint</Application>
  <PresentationFormat>Předvádění na obrazovce (4:3)</PresentationFormat>
  <Paragraphs>53</Paragraphs>
  <Slides>6</Slides>
  <Notes>2</Notes>
  <HiddenSlides>0</HiddenSlides>
  <MMClips>0</MMClips>
  <ScaleCrop>false</ScaleCrop>
  <HeadingPairs>
    <vt:vector size="6" baseType="variant">
      <vt:variant>
        <vt:lpstr>Motiv</vt:lpstr>
      </vt:variant>
      <vt:variant>
        <vt:i4>3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10" baseType="lpstr">
      <vt:lpstr>1_Motiv systému Office</vt:lpstr>
      <vt:lpstr>2_Motiv systému Office</vt:lpstr>
      <vt:lpstr>3_Motiv systému Office</vt:lpstr>
      <vt:lpstr>Document</vt:lpstr>
      <vt:lpstr>ANGLICKÝ JAZYK  My school bag</vt:lpstr>
      <vt:lpstr>Prezentace aplikace PowerPoint</vt:lpstr>
      <vt:lpstr>Prezentace aplikace PowerPoint</vt:lpstr>
      <vt:lpstr>Prezentace aplikace PowerPoint</vt:lpstr>
      <vt:lpstr>Prezentace aplikace PowerPoint</vt:lpstr>
      <vt:lpstr>POUŽITÉ ZDROJE</vt:lpstr>
    </vt:vector>
  </TitlesOfParts>
  <Company>Speciální základní škola Česká Kamenice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PROTIDROGOVÁ PREVENCE  Historie a současnost drogové situace  v České republice</dc:title>
  <dc:creator>franzova</dc:creator>
  <cp:lastModifiedBy>franzova</cp:lastModifiedBy>
  <cp:revision>14</cp:revision>
  <dcterms:created xsi:type="dcterms:W3CDTF">2012-06-27T08:54:30Z</dcterms:created>
  <dcterms:modified xsi:type="dcterms:W3CDTF">2012-10-10T09:40:38Z</dcterms:modified>
</cp:coreProperties>
</file>