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</p:sldMasterIdLst>
  <p:notesMasterIdLst>
    <p:notesMasterId r:id="rId10"/>
  </p:notesMasterIdLst>
  <p:sldIdLst>
    <p:sldId id="257" r:id="rId4"/>
    <p:sldId id="258" r:id="rId5"/>
    <p:sldId id="260" r:id="rId6"/>
    <p:sldId id="262" r:id="rId7"/>
    <p:sldId id="261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howGuides="1"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presProps" Target="presProps.xml"/><Relationship Id="rId5" Type="http://schemas.openxmlformats.org/officeDocument/2006/relationships/slide" Target="slides/slide2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C87172-3F62-40F2-9FA2-30E79EBC5B43}" type="datetimeFigureOut">
              <a:rPr lang="cs-CZ" smtClean="0"/>
              <a:t>10.10.2012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8CC764-CF4A-44D7-9DC8-76ABAD7288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1556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18768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39122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69610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5204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42675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62816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20063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97375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67442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57647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916868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93006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529234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65508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827899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67767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29589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378578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294820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860129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995653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162707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35832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389152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551088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943677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752592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538106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61504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995999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627730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626996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89474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50683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18896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47226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7.jp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3.png"/><Relationship Id="rId7" Type="http://schemas.openxmlformats.org/officeDocument/2006/relationships/image" Target="../media/image7.jp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openclipart.org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3.xml"/><Relationship Id="rId4" Type="http://schemas.openxmlformats.org/officeDocument/2006/relationships/image" Target="../media/image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 fontScale="90000"/>
          </a:bodyPr>
          <a:lstStyle/>
          <a:p>
            <a:pPr lvl="0">
              <a:lnSpc>
                <a:spcPct val="90000"/>
              </a:lnSpc>
              <a:spcBef>
                <a:spcPts val="0"/>
              </a:spcBef>
            </a:pPr>
            <a:r>
              <a:rPr lang="cs-CZ" sz="5400" b="1" kern="0" dirty="0">
                <a:solidFill>
                  <a:srgbClr val="FF0000"/>
                </a:solidFill>
                <a:latin typeface="Arial" pitchFamily="34"/>
                <a:cs typeface="Arial" pitchFamily="34"/>
              </a:rPr>
              <a:t>ANGLICKÝ JAZYK</a:t>
            </a:r>
            <a:br>
              <a:rPr lang="cs-CZ" sz="5400" b="1" kern="0" dirty="0">
                <a:solidFill>
                  <a:srgbClr val="FF0000"/>
                </a:solidFill>
                <a:latin typeface="Arial" pitchFamily="34"/>
                <a:cs typeface="Arial" pitchFamily="34"/>
              </a:rPr>
            </a:br>
            <a:r>
              <a:rPr lang="cs-CZ" sz="5400" b="1" kern="0" dirty="0">
                <a:solidFill>
                  <a:srgbClr val="FF0000"/>
                </a:solidFill>
                <a:latin typeface="Arial" pitchFamily="34"/>
                <a:cs typeface="Arial" pitchFamily="34"/>
              </a:rPr>
              <a:t/>
            </a:r>
            <a:br>
              <a:rPr lang="cs-CZ" sz="5400" b="1" kern="0" dirty="0">
                <a:solidFill>
                  <a:srgbClr val="FF0000"/>
                </a:solidFill>
                <a:latin typeface="Arial" pitchFamily="34"/>
                <a:cs typeface="Arial" pitchFamily="34"/>
              </a:rPr>
            </a:br>
            <a:r>
              <a:rPr lang="cs-CZ" sz="5400" b="1" kern="0" dirty="0">
                <a:solidFill>
                  <a:srgbClr val="FF0000"/>
                </a:solidFill>
                <a:latin typeface="Arial" pitchFamily="34"/>
                <a:cs typeface="Arial" pitchFamily="34"/>
              </a:rPr>
              <a:t>  </a:t>
            </a:r>
            <a:r>
              <a:rPr lang="cs-CZ" sz="5400" b="1" kern="0" dirty="0" err="1">
                <a:solidFill>
                  <a:srgbClr val="FF0000"/>
                </a:solidFill>
                <a:latin typeface="Arial" pitchFamily="34"/>
                <a:cs typeface="Arial" pitchFamily="34"/>
              </a:rPr>
              <a:t>School</a:t>
            </a:r>
            <a:endParaRPr lang="cs-CZ" sz="5400" b="1" kern="0" dirty="0">
              <a:solidFill>
                <a:srgbClr val="FF0000"/>
              </a:solidFill>
              <a:latin typeface="Arial" pitchFamily="34"/>
              <a:cs typeface="Arial" pitchFamily="34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Zpracovala: </a:t>
            </a:r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Mgr. Jana </a:t>
            </a:r>
            <a:r>
              <a:rPr lang="cs-CZ" sz="2000" dirty="0" err="1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Rodingerová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90192040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VY_32_INOVACE_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32_AJ8_06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ANGLICKÝ 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School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 Jana </a:t>
                      </a:r>
                      <a:r>
                        <a:rPr lang="cs-CZ" sz="1100" dirty="0" err="1" smtClean="0">
                          <a:latin typeface="Arial" pitchFamily="34" charset="0"/>
                          <a:cs typeface="Arial" pitchFamily="34" charset="0"/>
                        </a:rPr>
                        <a:t>Rodingerová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se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slovní zásobou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Orientace v základních pojmech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angličtina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Speciální ZŠ/8.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 27.9.2012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261938"/>
            <a:ext cx="8229600" cy="6334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397175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11648" y="4147116"/>
            <a:ext cx="1697331" cy="792088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3928" y="547513"/>
            <a:ext cx="1580947" cy="138490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22245" y="4939204"/>
            <a:ext cx="867327" cy="1279663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31935" y="2462087"/>
            <a:ext cx="1267967" cy="863302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6509"/>
          <a:stretch/>
        </p:blipFill>
        <p:spPr>
          <a:xfrm>
            <a:off x="2860314" y="2442817"/>
            <a:ext cx="1712385" cy="1172343"/>
          </a:xfrm>
          <a:prstGeom prst="rect">
            <a:avLst/>
          </a:prstGeom>
        </p:spPr>
      </p:pic>
      <p:sp>
        <p:nvSpPr>
          <p:cNvPr id="8" name="Obdélník 7"/>
          <p:cNvSpPr/>
          <p:nvPr/>
        </p:nvSpPr>
        <p:spPr>
          <a:xfrm>
            <a:off x="6876256" y="2829151"/>
            <a:ext cx="2081019" cy="923330"/>
          </a:xfrm>
          <a:prstGeom prst="rect">
            <a:avLst/>
          </a:prstGeom>
          <a:noFill/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err="1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chalk</a:t>
            </a:r>
            <a:endParaRPr lang="cs-CZ" sz="54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42100" y="2863724"/>
            <a:ext cx="1657505" cy="923330"/>
          </a:xfrm>
          <a:prstGeom prst="rect">
            <a:avLst/>
          </a:prstGeom>
          <a:noFill/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err="1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desk</a:t>
            </a:r>
            <a:endParaRPr lang="cs-CZ" sz="54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345082" y="789053"/>
            <a:ext cx="1983236" cy="923330"/>
          </a:xfrm>
          <a:prstGeom prst="rect">
            <a:avLst/>
          </a:prstGeom>
          <a:noFill/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err="1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chair</a:t>
            </a:r>
            <a:endParaRPr lang="cs-CZ" sz="54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660232" y="5439815"/>
            <a:ext cx="1887056" cy="923330"/>
          </a:xfrm>
          <a:prstGeom prst="rect">
            <a:avLst/>
          </a:prstGeom>
          <a:noFill/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5400" b="1" cap="all" dirty="0" err="1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book</a:t>
            </a:r>
            <a:endParaRPr lang="cs-CZ" sz="5400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1935" y="4047497"/>
            <a:ext cx="1317625" cy="1103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544456" y="5412245"/>
            <a:ext cx="2584362" cy="923330"/>
          </a:xfrm>
          <a:prstGeom prst="rect">
            <a:avLst/>
          </a:prstGeom>
          <a:noFill/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err="1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sponge</a:t>
            </a:r>
            <a:endParaRPr lang="cs-CZ" sz="54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812959" y="972294"/>
            <a:ext cx="2047355" cy="923330"/>
          </a:xfrm>
          <a:prstGeom prst="rect">
            <a:avLst/>
          </a:prstGeom>
          <a:noFill/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err="1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ruler</a:t>
            </a:r>
            <a:endParaRPr lang="cs-CZ" sz="54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51520" y="116632"/>
            <a:ext cx="2608794" cy="707886"/>
          </a:xfrm>
          <a:prstGeom prst="rect">
            <a:avLst/>
          </a:prstGeom>
          <a:solidFill>
            <a:schemeClr val="tx2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chemeClr val="bg1"/>
                </a:solidFill>
              </a:rPr>
              <a:t>MATCH</a:t>
            </a:r>
            <a:endParaRPr lang="cs-CZ" sz="4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083550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501" y="193980"/>
            <a:ext cx="8650287" cy="6211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4500" y="1124744"/>
            <a:ext cx="1697331" cy="792088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8885" y="3299924"/>
            <a:ext cx="1580947" cy="138490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58" y="4941167"/>
            <a:ext cx="867327" cy="1279663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2587" y="2622316"/>
            <a:ext cx="1267967" cy="863302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6509"/>
          <a:stretch/>
        </p:blipFill>
        <p:spPr>
          <a:xfrm>
            <a:off x="2011831" y="1617465"/>
            <a:ext cx="1712385" cy="1172343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11831" y="5157192"/>
            <a:ext cx="1314930" cy="11059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8311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http://openclipart.org</a:t>
            </a: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archiv autora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1200" dirty="0" smtClean="0">
                <a:latin typeface="Arial"/>
                <a:ea typeface="Times New Roman"/>
              </a:rPr>
              <a:t>„Materiál </a:t>
            </a:r>
            <a:r>
              <a:rPr lang="cs-CZ" sz="1200" dirty="0">
                <a:latin typeface="Arial"/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83951" y="6381328"/>
            <a:ext cx="6120680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537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3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46</TotalTime>
  <Words>222</Words>
  <Application>Microsoft Office PowerPoint</Application>
  <PresentationFormat>Předvádění na obrazovce (4:3)</PresentationFormat>
  <Paragraphs>51</Paragraphs>
  <Slides>6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6</vt:i4>
      </vt:variant>
    </vt:vector>
  </HeadingPairs>
  <TitlesOfParts>
    <vt:vector size="9" baseType="lpstr">
      <vt:lpstr>1_Motiv systému Office</vt:lpstr>
      <vt:lpstr>2_Motiv systému Office</vt:lpstr>
      <vt:lpstr>3_Motiv systému Office</vt:lpstr>
      <vt:lpstr>ANGLICKÝ JAZYK    School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Company>Speciální základní škola Česká Kamenice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PROTIDROGOVÁ PREVENCE  Historie a současnost drogové situace  v České republice</dc:title>
  <dc:creator>franzova</dc:creator>
  <cp:lastModifiedBy>franzova</cp:lastModifiedBy>
  <cp:revision>15</cp:revision>
  <dcterms:created xsi:type="dcterms:W3CDTF">2012-06-27T08:54:30Z</dcterms:created>
  <dcterms:modified xsi:type="dcterms:W3CDTF">2012-10-10T09:40:58Z</dcterms:modified>
</cp:coreProperties>
</file>