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1" r:id="rId6"/>
    <p:sldId id="263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672" autoAdjust="0"/>
    <p:restoredTop sz="94660"/>
  </p:normalViewPr>
  <p:slideViewPr>
    <p:cSldViewPr showGuides="1">
      <p:cViewPr>
        <p:scale>
          <a:sx n="100" d="100"/>
          <a:sy n="100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9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9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9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49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Opposites</a:t>
            </a:r>
            <a: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endParaRPr lang="cs-CZ" sz="49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966698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Opposites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základními přídavnými jmény a jejich protiklady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tvorbě a pojmenování protikladů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15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27.10.2012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58305"/>
              </p:ext>
            </p:extLst>
          </p:nvPr>
        </p:nvGraphicFramePr>
        <p:xfrm>
          <a:off x="755576" y="548680"/>
          <a:ext cx="7776864" cy="583265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944216"/>
                <a:gridCol w="1944216"/>
                <a:gridCol w="1944216"/>
                <a:gridCol w="1944216"/>
              </a:tblGrid>
              <a:tr h="583265">
                <a:tc>
                  <a:txBody>
                    <a:bodyPr/>
                    <a:lstStyle/>
                    <a:p>
                      <a:r>
                        <a:rPr lang="cs-CZ" sz="32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old</a:t>
                      </a:r>
                      <a:endParaRPr lang="cs-CZ" sz="32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starý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b="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en-US" sz="3200" b="0" baseline="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en-US" sz="3200" b="0" baseline="0" dirty="0" err="1" smtClean="0">
                          <a:solidFill>
                            <a:schemeClr val="accent6"/>
                          </a:solidFill>
                        </a:rPr>
                        <a:t>euld</a:t>
                      </a:r>
                      <a:r>
                        <a:rPr lang="en-US" sz="3200" b="0" baseline="0" dirty="0" smtClean="0">
                          <a:solidFill>
                            <a:schemeClr val="accent6"/>
                          </a:solidFill>
                        </a:rPr>
                        <a:t> ]</a:t>
                      </a:r>
                      <a:endParaRPr lang="cs-CZ" sz="3200" b="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new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nový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en-US" sz="3200" baseline="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en-US" sz="3200" baseline="0" dirty="0" err="1" smtClean="0">
                          <a:solidFill>
                            <a:schemeClr val="accent6"/>
                          </a:solidFill>
                        </a:rPr>
                        <a:t>nju</a:t>
                      </a:r>
                      <a:r>
                        <a:rPr lang="en-US" sz="3200" baseline="0" dirty="0" smtClean="0">
                          <a:solidFill>
                            <a:schemeClr val="accent6"/>
                          </a:solidFill>
                        </a:rPr>
                        <a:t>: 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long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dlouhý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 </a:t>
                      </a:r>
                      <a:r>
                        <a:rPr lang="en-US" sz="3200" dirty="0" err="1" smtClean="0">
                          <a:solidFill>
                            <a:schemeClr val="accent6"/>
                          </a:solidFill>
                        </a:rPr>
                        <a:t>loɳ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 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short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krátký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 </a:t>
                      </a:r>
                      <a:r>
                        <a:rPr lang="cs-CZ" sz="3200" dirty="0" err="1" smtClean="0">
                          <a:solidFill>
                            <a:schemeClr val="accent6"/>
                          </a:solidFill>
                        </a:rPr>
                        <a:t>šo:t</a:t>
                      </a:r>
                      <a:r>
                        <a:rPr lang="cs-CZ" sz="3200" baseline="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big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velký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big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 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small</a:t>
                      </a:r>
                      <a:endParaRPr lang="cs-CZ" sz="320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malý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cs-CZ" sz="3200" dirty="0" err="1" smtClean="0">
                          <a:solidFill>
                            <a:schemeClr val="accent6"/>
                          </a:solidFill>
                        </a:rPr>
                        <a:t>smo:l</a:t>
                      </a:r>
                      <a:r>
                        <a:rPr lang="cs-CZ" sz="3200" baseline="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happy</a:t>
                      </a:r>
                      <a:endParaRPr lang="cs-CZ" sz="32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šťastný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cs-CZ" sz="3200" dirty="0" err="1" smtClean="0">
                          <a:solidFill>
                            <a:schemeClr val="accent6"/>
                          </a:solidFill>
                        </a:rPr>
                        <a:t>haepy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sad</a:t>
                      </a:r>
                      <a:endParaRPr lang="cs-CZ" sz="32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smutný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cs-CZ" sz="3200" dirty="0" err="1" smtClean="0">
                          <a:solidFill>
                            <a:schemeClr val="accent6"/>
                          </a:solidFill>
                        </a:rPr>
                        <a:t>saed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light</a:t>
                      </a:r>
                      <a:endParaRPr lang="cs-CZ" sz="32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světlý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cs-CZ" sz="3200" dirty="0" err="1" smtClean="0">
                          <a:solidFill>
                            <a:schemeClr val="accent6"/>
                          </a:solidFill>
                        </a:rPr>
                        <a:t>lajt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583265">
                <a:tc>
                  <a:txBody>
                    <a:bodyPr/>
                    <a:lstStyle/>
                    <a:p>
                      <a:r>
                        <a:rPr lang="cs-CZ" sz="3200" b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dark</a:t>
                      </a:r>
                      <a:r>
                        <a:rPr lang="cs-CZ" sz="3200" b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endParaRPr lang="cs-CZ" sz="3200" b="0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>
                          <a:solidFill>
                            <a:schemeClr val="tx2"/>
                          </a:solidFill>
                        </a:rPr>
                        <a:t>tmavý </a:t>
                      </a:r>
                      <a:endParaRPr lang="cs-CZ" sz="3200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[</a:t>
                      </a:r>
                      <a:r>
                        <a:rPr lang="cs-CZ" sz="3200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cs-CZ" sz="3200" dirty="0" err="1" smtClean="0">
                          <a:solidFill>
                            <a:schemeClr val="accent6"/>
                          </a:solidFill>
                        </a:rPr>
                        <a:t>da:k</a:t>
                      </a:r>
                      <a:r>
                        <a:rPr lang="en-US" sz="3200" dirty="0" smtClean="0">
                          <a:solidFill>
                            <a:schemeClr val="accent6"/>
                          </a:solidFill>
                        </a:rPr>
                        <a:t>]</a:t>
                      </a:r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727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7704856" cy="994122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FIND AND WRITE OPPOSITES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443919"/>
              </p:ext>
            </p:extLst>
          </p:nvPr>
        </p:nvGraphicFramePr>
        <p:xfrm>
          <a:off x="683566" y="1397000"/>
          <a:ext cx="7776867" cy="49072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110981"/>
                <a:gridCol w="1110981"/>
                <a:gridCol w="1110981"/>
                <a:gridCol w="1110981"/>
                <a:gridCol w="1110981"/>
                <a:gridCol w="1110981"/>
                <a:gridCol w="1110981"/>
              </a:tblGrid>
              <a:tr h="68118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N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G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S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D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68118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L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 rowSpan="5" gridSpan="5">
                  <a:txBody>
                    <a:bodyPr/>
                    <a:lstStyle/>
                    <a:p>
                      <a:pPr algn="ctr"/>
                      <a:endParaRPr lang="cs-CZ" sz="4000" dirty="0" smtClean="0">
                        <a:solidFill>
                          <a:schemeClr val="tx2"/>
                        </a:solidFill>
                      </a:endParaRPr>
                    </a:p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     </a:t>
                      </a:r>
                    </a:p>
                    <a:p>
                      <a:pPr algn="ctr"/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B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68118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68118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M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G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68118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S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S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68118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Y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681186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P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P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H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T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R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tx2"/>
                          </a:solidFill>
                        </a:rPr>
                        <a:t>O</a:t>
                      </a:r>
                      <a:endParaRPr lang="cs-CZ" sz="40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5"/>
          <p:cNvCxnSpPr/>
          <p:nvPr/>
        </p:nvCxnSpPr>
        <p:spPr>
          <a:xfrm>
            <a:off x="2253450" y="2852936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871" y="3932383"/>
            <a:ext cx="18780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52936"/>
            <a:ext cx="18780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819" y="3914775"/>
            <a:ext cx="18780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646" y="4875510"/>
            <a:ext cx="18780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526" y="4896148"/>
            <a:ext cx="1878012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618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MATCH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sz="400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Plaketa 5"/>
          <p:cNvSpPr/>
          <p:nvPr/>
        </p:nvSpPr>
        <p:spPr>
          <a:xfrm>
            <a:off x="6588224" y="1682169"/>
            <a:ext cx="1584176" cy="72008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43" y="1749120"/>
            <a:ext cx="1609483" cy="743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816" y="3861478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371" y="3861478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817" y="2808323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152" y="4890284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815" y="4890284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371" y="2711450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814" y="5877272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744" y="5877272"/>
            <a:ext cx="160972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48985" y="1772816"/>
            <a:ext cx="107112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OLD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66266" y="2711450"/>
            <a:ext cx="123783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NEW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59109" y="4890284"/>
            <a:ext cx="93487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BIG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75508" y="1694363"/>
            <a:ext cx="161935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SMALL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50911" y="2848674"/>
            <a:ext cx="140352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LONG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71744" y="5894883"/>
            <a:ext cx="16335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SHORT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50911" y="3859846"/>
            <a:ext cx="144142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LIGHT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83806" y="4890284"/>
            <a:ext cx="137646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DARK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80319" y="3859846"/>
            <a:ext cx="105522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SAD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2893" y="5877272"/>
            <a:ext cx="162730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HAPPY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879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rchiv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307</Words>
  <Application>Microsoft Office PowerPoint</Application>
  <PresentationFormat>Předvádění na obrazovce (4:3)</PresentationFormat>
  <Paragraphs>111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  ANGLICKÝ JAZYK    Opposites </vt:lpstr>
      <vt:lpstr>Prezentace aplikace PowerPoint</vt:lpstr>
      <vt:lpstr>Prezentace aplikace PowerPoint</vt:lpstr>
      <vt:lpstr>FIND AND WRITE OPPOSITES</vt:lpstr>
      <vt:lpstr>MATCH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22</cp:revision>
  <dcterms:created xsi:type="dcterms:W3CDTF">2012-06-27T08:54:30Z</dcterms:created>
  <dcterms:modified xsi:type="dcterms:W3CDTF">2012-10-30T10:42:06Z</dcterms:modified>
</cp:coreProperties>
</file>