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 showGuides="1">
      <p:cViewPr>
        <p:scale>
          <a:sx n="66" d="100"/>
          <a:sy n="66" d="100"/>
        </p:scale>
        <p:origin x="-145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His, her  </a:t>
            </a:r>
            <a:r>
              <a:rPr lang="cs-CZ" sz="31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possessive</a:t>
            </a:r>
            <a:r>
              <a:rPr lang="cs-CZ" sz="31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31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pronouns</a:t>
            </a:r>
            <a:endParaRPr lang="cs-CZ" sz="31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157192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28599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32_AJ9_02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His, her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possessive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pronouns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Procvičení tvarů přivlastňovacích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zájmen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 his, her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20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8.11.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CER\Dokumenty\Downloads\johnny_automatic_ballet_girl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697157"/>
            <a:ext cx="1884602" cy="2379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CER\Dokumenty\Downloads\johnny_automatic_little_bo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09" y="755327"/>
            <a:ext cx="1329591" cy="229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CER\Dokumenty\Downloads\TheStructorr_pencil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706" y="4265690"/>
            <a:ext cx="60960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CER\Dokumenty\Downloads\spong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47839"/>
            <a:ext cx="857250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CER\Dokumenty\Downloads\Machovka_Pen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79933"/>
            <a:ext cx="857250" cy="62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CER\Dokumenty\Downloads\BOOK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22" y="4406283"/>
            <a:ext cx="857250" cy="43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CER\Dokumenty\Downloads\CHAIR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706" y="5491444"/>
            <a:ext cx="5810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CER\Dokumenty\Downloads\klsgfx_Pencils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458" y="5344864"/>
            <a:ext cx="8286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339752" y="3388419"/>
            <a:ext cx="187220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rgbClr val="FF0000"/>
                </a:solidFill>
              </a:rPr>
              <a:t>pen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334253" y="5373216"/>
            <a:ext cx="1872208" cy="97547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>
                <a:solidFill>
                  <a:srgbClr val="FF0000"/>
                </a:solidFill>
              </a:rPr>
              <a:t>c</a:t>
            </a:r>
            <a:r>
              <a:rPr lang="cs-CZ" sz="3600" dirty="0" err="1" smtClean="0">
                <a:solidFill>
                  <a:srgbClr val="FF0000"/>
                </a:solidFill>
              </a:rPr>
              <a:t>olour</a:t>
            </a:r>
            <a:endParaRPr lang="cs-CZ" sz="3600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dirty="0" err="1" smtClean="0">
                <a:solidFill>
                  <a:srgbClr val="FF0000"/>
                </a:solidFill>
              </a:rPr>
              <a:t>pencils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16216" y="3406226"/>
            <a:ext cx="187220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rgbClr val="FF0000"/>
                </a:solidFill>
              </a:rPr>
              <a:t>sponge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55528" y="4446487"/>
            <a:ext cx="187220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rgbClr val="FF0000"/>
                </a:solidFill>
              </a:rPr>
              <a:t>book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22977" y="4446487"/>
            <a:ext cx="187220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rgbClr val="FF0000"/>
                </a:solidFill>
              </a:rPr>
              <a:t>pencil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528611" y="5494641"/>
            <a:ext cx="1872208" cy="70747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rgbClr val="FF0000"/>
                </a:solidFill>
              </a:rPr>
              <a:t>chair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195736" y="1340768"/>
            <a:ext cx="2160240" cy="1617181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HIS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560750" y="1340768"/>
            <a:ext cx="2115706" cy="1612493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HER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22" name="Picture 4" descr="C:\Documents and Settings\ACER\Dokumenty\Downloads\TheStructorr_pencil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106" y="4418090"/>
            <a:ext cx="60960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Documents and Settings\ACER\Dokumenty\Downloads\johnny_automatic_little_boy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076949"/>
            <a:ext cx="1512168" cy="3165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ACER\Dokumenty\Downloads\johnny_automatic_ballet_girl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558" y="404664"/>
            <a:ext cx="1995857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Documents and Settings\ACER\Dokumenty\Downloads\Machovka_Pen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508" y="764704"/>
            <a:ext cx="857250" cy="62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Documents and Settings\ACER\Dokumenty\Downloads\BOOK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47" y="3907092"/>
            <a:ext cx="1165619" cy="595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Documents and Settings\ACER\Dokumenty\Downloads\klsgfx_Pencils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691" y="5344864"/>
            <a:ext cx="8286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Documents and Settings\ACER\Dokumenty\Downloads\sponge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9319" y="4946726"/>
            <a:ext cx="857250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Documents and Settings\ACER\Dokumenty\Downloads\TheStructorr_pencil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124" y="519719"/>
            <a:ext cx="60960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Documents and Settings\ACER\Dokumenty\Downloads\CHAIR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3415" y="2276872"/>
            <a:ext cx="5810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395536" y="764704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16050" y="2276872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16050" y="1499267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724951" y="4653136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724951" y="5534084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724951" y="6453336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3944119" y="2924944"/>
            <a:ext cx="2183439" cy="8409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/>
              <a:t>write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Draw</a:t>
            </a:r>
            <a:r>
              <a:rPr lang="cs-CZ" dirty="0" smtClean="0">
                <a:solidFill>
                  <a:srgbClr val="FF0000"/>
                </a:solidFill>
              </a:rPr>
              <a:t> a man and a </a:t>
            </a:r>
            <a:r>
              <a:rPr lang="cs-CZ" dirty="0" err="1" smtClean="0">
                <a:solidFill>
                  <a:srgbClr val="FF0000"/>
                </a:solidFill>
              </a:rPr>
              <a:t>woman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His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hair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grey.Her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eyes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are blue. His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shirt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green. Her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skirt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red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. His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trousers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are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brown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Her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hair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black.His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shoes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are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black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. Her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eyes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are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brown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. His cap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yellow.Her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shoes</a:t>
            </a:r>
            <a:r>
              <a:rPr lang="cs-CZ" smtClean="0">
                <a:solidFill>
                  <a:schemeClr val="accent5">
                    <a:lumMod val="50000"/>
                  </a:schemeClr>
                </a:solidFill>
              </a:rPr>
              <a:t> are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pink.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His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belt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black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. Her T-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shirt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pink. His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eyes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are blue. Her cap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blue.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303</Words>
  <Application>Microsoft Office PowerPoint</Application>
  <PresentationFormat>Předvádění na obrazovce (4:3)</PresentationFormat>
  <Paragraphs>60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 His, her  possessive pronouns</vt:lpstr>
      <vt:lpstr>Prezentace aplikace PowerPoint</vt:lpstr>
      <vt:lpstr>Prezentace aplikace PowerPoint</vt:lpstr>
      <vt:lpstr>Prezentace aplikace PowerPoint</vt:lpstr>
      <vt:lpstr>Draw a man and a woman.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35</cp:revision>
  <dcterms:created xsi:type="dcterms:W3CDTF">2012-06-27T08:54:30Z</dcterms:created>
  <dcterms:modified xsi:type="dcterms:W3CDTF">2013-01-28T11:02:28Z</dcterms:modified>
</cp:coreProperties>
</file>