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3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 showGuides="1">
      <p:cViewPr>
        <p:scale>
          <a:sx n="66" d="100"/>
          <a:sy n="66" d="100"/>
        </p:scale>
        <p:origin x="-145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5.png"/><Relationship Id="rId7" Type="http://schemas.openxmlformats.org/officeDocument/2006/relationships/image" Target="../media/image1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2.png"/><Relationship Id="rId11" Type="http://schemas.openxmlformats.org/officeDocument/2006/relationships/image" Target="../media/image8.png"/><Relationship Id="rId5" Type="http://schemas.openxmlformats.org/officeDocument/2006/relationships/image" Target="../media/image11.png"/><Relationship Id="rId10" Type="http://schemas.openxmlformats.org/officeDocument/2006/relationships/image" Target="../media/image15.png"/><Relationship Id="rId4" Type="http://schemas.openxmlformats.org/officeDocument/2006/relationships/image" Target="../media/image6.png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A, AN </a:t>
            </a:r>
            <a:r>
              <a:rPr lang="cs-CZ" sz="36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indefinite</a:t>
            </a:r>
            <a:r>
              <a:rPr lang="cs-CZ" sz="36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36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article</a:t>
            </a:r>
            <a:endParaRPr lang="cs-CZ" sz="36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0427400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32_AJ9_05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A, AN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indefinite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article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Procvičení použití správného tvaru členu neurčitého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určování správného tvaru členu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8.11.2012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 nebo  AN ? Doplň podle vzoru.</a:t>
            </a:r>
            <a:r>
              <a:rPr lang="cs-CZ" sz="2400" dirty="0" smtClean="0">
                <a:solidFill>
                  <a:schemeClr val="tx2"/>
                </a:solidFill>
              </a:rPr>
              <a:t/>
            </a:r>
            <a:br>
              <a:rPr lang="cs-CZ" sz="2400" dirty="0" smtClean="0">
                <a:solidFill>
                  <a:schemeClr val="tx2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Pamatuj:  </a:t>
            </a:r>
            <a:r>
              <a:rPr lang="cs-CZ" sz="2400" dirty="0">
                <a:solidFill>
                  <a:schemeClr val="tx2"/>
                </a:solidFill>
              </a:rPr>
              <a:t>č</a:t>
            </a:r>
            <a:r>
              <a:rPr lang="cs-CZ" sz="2400" dirty="0" smtClean="0">
                <a:solidFill>
                  <a:schemeClr val="tx2"/>
                </a:solidFill>
              </a:rPr>
              <a:t>len A se změní před samohláskou (vyslovenou) na AN </a:t>
            </a:r>
            <a:endParaRPr lang="cs-CZ" sz="2400" dirty="0">
              <a:solidFill>
                <a:schemeClr val="tx2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7652637"/>
              </p:ext>
            </p:extLst>
          </p:nvPr>
        </p:nvGraphicFramePr>
        <p:xfrm>
          <a:off x="457200" y="1557338"/>
          <a:ext cx="8229600" cy="51744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43200"/>
                <a:gridCol w="2743200"/>
                <a:gridCol w="2743200"/>
              </a:tblGrid>
              <a:tr h="852004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5400" dirty="0">
                        <a:solidFill>
                          <a:srgbClr val="FF0000"/>
                        </a:solidFill>
                      </a:endParaRPr>
                    </a:p>
                  </a:txBody>
                  <a:tcPr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rowSpan="6">
                  <a:txBody>
                    <a:bodyPr/>
                    <a:lstStyle/>
                    <a:p>
                      <a:endParaRPr lang="cs-CZ" sz="4400" dirty="0" smtClean="0">
                        <a:solidFill>
                          <a:schemeClr val="tx2"/>
                        </a:solidFill>
                      </a:endParaRPr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rgbClr val="FF0000"/>
                          </a:solidFill>
                        </a:rPr>
                        <a:t>AN</a:t>
                      </a:r>
                      <a:endParaRPr lang="cs-CZ" sz="5400" dirty="0">
                        <a:solidFill>
                          <a:srgbClr val="FF0000"/>
                        </a:solidFill>
                      </a:endParaRPr>
                    </a:p>
                  </a:txBody>
                  <a:tcPr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852004"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chemeClr val="tx2"/>
                          </a:solidFill>
                        </a:rPr>
                        <a:t>a </a:t>
                      </a:r>
                      <a:r>
                        <a:rPr lang="cs-CZ" sz="4400" dirty="0" err="1" smtClean="0">
                          <a:solidFill>
                            <a:schemeClr val="tx2"/>
                          </a:solidFill>
                        </a:rPr>
                        <a:t>pen</a:t>
                      </a:r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err="1" smtClean="0">
                          <a:solidFill>
                            <a:schemeClr val="tx2"/>
                          </a:solidFill>
                        </a:rPr>
                        <a:t>an</a:t>
                      </a:r>
                      <a:r>
                        <a:rPr lang="cs-CZ" sz="4400" dirty="0" smtClean="0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cs-CZ" sz="4400" dirty="0" err="1" smtClean="0">
                          <a:solidFill>
                            <a:schemeClr val="tx2"/>
                          </a:solidFill>
                        </a:rPr>
                        <a:t>apple</a:t>
                      </a:r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04"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04"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04"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04"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</a:tbl>
          </a:graphicData>
        </a:graphic>
      </p:graphicFrame>
      <p:pic>
        <p:nvPicPr>
          <p:cNvPr id="1026" name="Picture 2" descr="C:\Documents and Settings\ACER\Dokumenty\Downloads\Machovka_Pe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538" y="5858420"/>
            <a:ext cx="857250" cy="62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CER\Dokumenty\Downloads\School_Ba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706" y="4293096"/>
            <a:ext cx="6572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CER\Dokumenty\Downloads\molumen_Ruler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25" y="1988840"/>
            <a:ext cx="857250" cy="40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CER\Dokumenty\Downloads\Peileppe_Photorealistic_Red_Appl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330" y="1760240"/>
            <a:ext cx="75247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CER\Dokumenty\Downloads\jturner_Apple_blossom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808" y="4872583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CER\Dokumenty\Downloads\papapishu_Baby_girl_lying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07" y="5929858"/>
            <a:ext cx="857250" cy="485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ACER\Dokumenty\Downloads\Red_umbrella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307" y="3959721"/>
            <a:ext cx="85725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Documents and Settings\ACER\Dokumenty\Downloads\TatsuoUeda_baby_elephant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485" y="2492896"/>
            <a:ext cx="1338606" cy="951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ACER\Dokumenty\Downloads\nicubunu_People_faces_seraphim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0900" y="2781903"/>
            <a:ext cx="75247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Doplň člen.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7492668"/>
              </p:ext>
            </p:extLst>
          </p:nvPr>
        </p:nvGraphicFramePr>
        <p:xfrm>
          <a:off x="457200" y="1340766"/>
          <a:ext cx="8229600" cy="525658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4114800"/>
                <a:gridCol w="4114800"/>
              </a:tblGrid>
              <a:tr h="876098">
                <a:tc>
                  <a:txBody>
                    <a:bodyPr/>
                    <a:lstStyle/>
                    <a:p>
                      <a:r>
                        <a:rPr lang="cs-CZ" sz="4400" b="0" dirty="0" err="1" smtClean="0">
                          <a:solidFill>
                            <a:schemeClr val="tx1"/>
                          </a:solidFill>
                        </a:rPr>
                        <a:t>This</a:t>
                      </a:r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4400" b="0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cs-CZ" sz="4400" b="0" dirty="0" err="1" smtClean="0">
                          <a:solidFill>
                            <a:schemeClr val="tx1"/>
                          </a:solidFill>
                        </a:rPr>
                        <a:t>pen</a:t>
                      </a:r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b="0" dirty="0" err="1" smtClean="0">
                          <a:solidFill>
                            <a:schemeClr val="tx1"/>
                          </a:solidFill>
                        </a:rPr>
                        <a:t>This</a:t>
                      </a:r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4400" b="0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cs-CZ" sz="4400" b="0" dirty="0" err="1" smtClean="0">
                          <a:solidFill>
                            <a:schemeClr val="tx1"/>
                          </a:solidFill>
                        </a:rPr>
                        <a:t>bag</a:t>
                      </a:r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7609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This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orange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This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angel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7609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This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desk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This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flower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7609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This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apple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This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mouse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7609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This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door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This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fish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7609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This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book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This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cs-CZ" sz="4400" dirty="0" err="1" smtClean="0">
                          <a:solidFill>
                            <a:schemeClr val="tx1"/>
                          </a:solidFill>
                        </a:rPr>
                        <a:t>owl</a:t>
                      </a:r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374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539552" y="260648"/>
            <a:ext cx="8208912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bg1"/>
                </a:solidFill>
              </a:rPr>
              <a:t>Napiš název, uveď člen.</a:t>
            </a:r>
            <a:endParaRPr lang="cs-CZ" sz="4000" dirty="0">
              <a:solidFill>
                <a:schemeClr val="bg1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1663367"/>
              </p:ext>
            </p:extLst>
          </p:nvPr>
        </p:nvGraphicFramePr>
        <p:xfrm>
          <a:off x="457200" y="1268757"/>
          <a:ext cx="8291264" cy="51845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4145632"/>
                <a:gridCol w="4145632"/>
              </a:tblGrid>
              <a:tr h="1036916"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</a:tr>
              <a:tr h="1036916"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</a:tr>
              <a:tr h="1036916"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</a:tr>
              <a:tr h="1036916"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</a:tr>
              <a:tr h="1036916"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</a:tr>
            </a:tbl>
          </a:graphicData>
        </a:graphic>
      </p:graphicFrame>
      <p:pic>
        <p:nvPicPr>
          <p:cNvPr id="1026" name="Picture 2" descr="C:\Documents and Settings\ACER\Dokumenty\Downloads\nicubunu_People_faces_seraphi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14" y="1344191"/>
            <a:ext cx="75247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CER\Dokumenty\Downloads\Peileppe_Photorealistic_Red_App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73016"/>
            <a:ext cx="75247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CER\Dokumenty\Downloads\jturner_Apple_blosso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026" y="2420888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CER\Dokumenty\Downloads\johnny_automatic_ballet_girl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987" y="1405877"/>
            <a:ext cx="53340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:\Obrázky\kimu_orang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026" y="5589240"/>
            <a:ext cx="85725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F:\Obrázky\nicubunu_Shiny_banan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1240" y="5373216"/>
            <a:ext cx="1011361" cy="1011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CER\Dokumenty\Downloads\johnny_automatic_little_boy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863" y="4430266"/>
            <a:ext cx="40957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ACER\Dokumenty\Downloads\Machovka_Pen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628" y="2547711"/>
            <a:ext cx="857250" cy="62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ACER\Dokumenty\Downloads\CHAIR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13" y="3429000"/>
            <a:ext cx="5810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ACER\Dokumenty\Downloads\Red_umbrella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525516"/>
            <a:ext cx="85725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304</Words>
  <Application>Microsoft Office PowerPoint</Application>
  <PresentationFormat>Předvádění na obrazovce (4:3)</PresentationFormat>
  <Paragraphs>64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 A, AN indefinite article</vt:lpstr>
      <vt:lpstr>Prezentace aplikace PowerPoint</vt:lpstr>
      <vt:lpstr>A  nebo  AN ? Doplň podle vzoru. Pamatuj:  člen A se změní před samohláskou (vyslovenou) na AN </vt:lpstr>
      <vt:lpstr>Doplň člen.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37</cp:revision>
  <dcterms:created xsi:type="dcterms:W3CDTF">2012-06-27T08:54:30Z</dcterms:created>
  <dcterms:modified xsi:type="dcterms:W3CDTF">2012-11-13T10:44:57Z</dcterms:modified>
</cp:coreProperties>
</file>