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9ABB02-BB68-4944-A356-53B0F52C2A0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F83D9F-414E-4E29-A005-BE04EF77D7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IT ve škole 2499/21/7.1.4/2010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" y="1545217"/>
            <a:ext cx="6899275" cy="1222375"/>
          </a:xfrm>
        </p:spPr>
        <p:txBody>
          <a:bodyPr/>
          <a:lstStyle/>
          <a:p>
            <a:pPr algn="ctr"/>
            <a:r>
              <a:rPr lang="cs-CZ" dirty="0" smtClean="0"/>
              <a:t>Pavouci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VY_32_INOVACE_F02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58279" y="3861048"/>
            <a:ext cx="5184576" cy="1803648"/>
          </a:xfrm>
        </p:spPr>
        <p:txBody>
          <a:bodyPr>
            <a:noAutofit/>
          </a:bodyPr>
          <a:lstStyle/>
          <a:p>
            <a:r>
              <a:rPr lang="cs-CZ" sz="3600" dirty="0"/>
              <a:t>Sada 1</a:t>
            </a:r>
          </a:p>
          <a:p>
            <a:r>
              <a:rPr lang="cs-CZ" sz="3600" dirty="0"/>
              <a:t>Člověk </a:t>
            </a:r>
            <a:r>
              <a:rPr lang="cs-CZ" sz="3600" dirty="0" smtClean="0"/>
              <a:t>a jeho svět</a:t>
            </a:r>
            <a:endParaRPr lang="cs-CZ" sz="3600" dirty="0"/>
          </a:p>
          <a:p>
            <a:r>
              <a:rPr lang="cs-CZ" sz="3600" dirty="0"/>
              <a:t>ZŠ Pačejov</a:t>
            </a:r>
          </a:p>
        </p:txBody>
      </p:sp>
      <p:pic>
        <p:nvPicPr>
          <p:cNvPr id="2053" name="Picture 5" descr="opvk_hor_zakladni_logolink_bar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860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136339"/>
            <a:ext cx="531033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cap="small" dirty="0"/>
              <a:t>Autor:	Alena TYRPEKLOVÁ</a:t>
            </a:r>
            <a:endParaRPr lang="cs-CZ" dirty="0"/>
          </a:p>
          <a:p>
            <a:r>
              <a:rPr lang="cs-CZ" cap="small" dirty="0"/>
              <a:t>Datum:	02/2012 </a:t>
            </a:r>
            <a:endParaRPr lang="cs-CZ" dirty="0"/>
          </a:p>
          <a:p>
            <a:r>
              <a:rPr lang="cs-CZ" cap="small" dirty="0"/>
              <a:t>Ročník:	1., 2.	</a:t>
            </a:r>
            <a:endParaRPr lang="cs-CZ" dirty="0"/>
          </a:p>
          <a:p>
            <a:r>
              <a:rPr lang="cs-CZ" cap="small" dirty="0"/>
              <a:t>Vzdělávací oblast:	člověk a jeho svět</a:t>
            </a:r>
            <a:endParaRPr lang="cs-CZ" dirty="0"/>
          </a:p>
          <a:p>
            <a:r>
              <a:rPr lang="cs-CZ" cap="small" dirty="0"/>
              <a:t>Vzdělávací obor:	prvouka</a:t>
            </a:r>
            <a:endParaRPr lang="cs-CZ" dirty="0"/>
          </a:p>
          <a:p>
            <a:r>
              <a:rPr lang="cs-CZ" cap="small" dirty="0" err="1"/>
              <a:t>Tématický</a:t>
            </a:r>
            <a:r>
              <a:rPr lang="cs-CZ" cap="small" dirty="0"/>
              <a:t> okruh:	</a:t>
            </a:r>
            <a:r>
              <a:rPr lang="cs-CZ" cap="small" dirty="0" smtClean="0"/>
              <a:t>zvířata, pavouci</a:t>
            </a:r>
            <a:endParaRPr lang="cs-CZ" dirty="0"/>
          </a:p>
          <a:p>
            <a:r>
              <a:rPr lang="cs-CZ" cap="small" dirty="0"/>
              <a:t>Téma:	</a:t>
            </a:r>
            <a:r>
              <a:rPr lang="cs-CZ" cap="small" dirty="0" smtClean="0"/>
              <a:t>pavouci</a:t>
            </a:r>
            <a:endParaRPr lang="cs-CZ" dirty="0"/>
          </a:p>
          <a:p>
            <a:r>
              <a:rPr lang="cs-CZ" cap="small" dirty="0"/>
              <a:t>Anotace:	</a:t>
            </a:r>
            <a:r>
              <a:rPr lang="cs-CZ" cap="small" dirty="0" smtClean="0"/>
              <a:t>pavouci, bezobratlí, druhy českých pavouků, počet nohou</a:t>
            </a:r>
            <a:r>
              <a:rPr lang="cs-CZ" cap="small" smtClean="0"/>
              <a:t>, motivace </a:t>
            </a:r>
            <a:r>
              <a:rPr lang="cs-CZ" cap="small" dirty="0" smtClean="0"/>
              <a:t>pro čtení o pavoucích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20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130425"/>
            <a:ext cx="504056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n>
                  <a:solidFill>
                    <a:srgbClr val="00B050"/>
                  </a:solidFill>
                </a:ln>
              </a:rPr>
              <a:t>Pavouci</a:t>
            </a:r>
            <a:endParaRPr lang="cs-CZ" sz="9600" dirty="0">
              <a:ln>
                <a:solidFill>
                  <a:srgbClr val="00B05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17793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4768" y="457200"/>
            <a:ext cx="6214464" cy="841248"/>
          </a:xfrm>
        </p:spPr>
        <p:txBody>
          <a:bodyPr>
            <a:noAutofit/>
          </a:bodyPr>
          <a:lstStyle/>
          <a:p>
            <a:r>
              <a:rPr lang="cs-CZ" sz="6600" dirty="0" smtClean="0"/>
              <a:t>Křižák obecný</a:t>
            </a:r>
            <a:endParaRPr lang="cs-CZ" sz="6600" dirty="0"/>
          </a:p>
        </p:txBody>
      </p:sp>
      <p:pic>
        <p:nvPicPr>
          <p:cNvPr id="1026" name="Picture 2" descr="http://t3.gstatic.com/images?q=tbn:ANd9GcRvVgjlEO-HHMK_rKLRiM_SueRsU6Gge11Voe34SOG3LtuKywepE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12118"/>
            <a:ext cx="5598063" cy="419314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1991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2208" y="457200"/>
            <a:ext cx="5999584" cy="841248"/>
          </a:xfrm>
        </p:spPr>
        <p:txBody>
          <a:bodyPr>
            <a:noAutofit/>
          </a:bodyPr>
          <a:lstStyle/>
          <a:p>
            <a:r>
              <a:rPr lang="cs-CZ" sz="6600" dirty="0" smtClean="0"/>
              <a:t>Sekáč domácí</a:t>
            </a:r>
            <a:endParaRPr lang="cs-CZ" sz="6600" dirty="0"/>
          </a:p>
        </p:txBody>
      </p:sp>
      <p:pic>
        <p:nvPicPr>
          <p:cNvPr id="2050" name="Picture 2" descr="http://t2.gstatic.com/images?q=tbn:ANd9GcSBneggmfITxk5KAFScncCPy3y2esY65g-tlXhhbCq0IsXzJ90h6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93001"/>
            <a:ext cx="4921781" cy="36724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68835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684" y="457200"/>
            <a:ext cx="7726632" cy="841248"/>
          </a:xfrm>
        </p:spPr>
        <p:txBody>
          <a:bodyPr>
            <a:noAutofit/>
          </a:bodyPr>
          <a:lstStyle/>
          <a:p>
            <a:r>
              <a:rPr lang="cs-CZ" sz="6600" dirty="0" smtClean="0"/>
              <a:t>Pokoutník domácí</a:t>
            </a:r>
            <a:endParaRPr lang="cs-CZ" sz="6600" dirty="0"/>
          </a:p>
        </p:txBody>
      </p:sp>
      <p:pic>
        <p:nvPicPr>
          <p:cNvPr id="3074" name="Picture 2" descr="http://t3.gstatic.com/images?q=tbn:ANd9GcT8lHUnDfKbzp8krTy9Wln3cLKPBExhyjK229pL6s5JI308kCs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5040560" cy="377555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88002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2780" y="457200"/>
            <a:ext cx="5998440" cy="841248"/>
          </a:xfrm>
        </p:spPr>
        <p:txBody>
          <a:bodyPr>
            <a:noAutofit/>
          </a:bodyPr>
          <a:lstStyle/>
          <a:p>
            <a:r>
              <a:rPr lang="cs-CZ" sz="6600" dirty="0" smtClean="0"/>
              <a:t>Běžník zelený</a:t>
            </a:r>
            <a:endParaRPr lang="cs-CZ" sz="6600" dirty="0"/>
          </a:p>
        </p:txBody>
      </p:sp>
      <p:pic>
        <p:nvPicPr>
          <p:cNvPr id="4098" name="Picture 2" descr="http://t0.gstatic.com/images?q=tbn:ANd9GcQpv3aXTmu2Yv7J4KU-XbPxmK_1KKU97WaQZu7eT-6mbUfOHTys4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71807"/>
            <a:ext cx="4571499" cy="391305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3007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IT ve škole 2499/21/7.1.4/2010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468313" y="1844675"/>
            <a:ext cx="82804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http://files.fififotoblog.webnode.cz/system_preview_detail_200000123-b0756b16f2-public/IMG_2323.JPG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11560" y="3105835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http://fotoblog.in/galerie/zen/i.php?a=pavoukovci-arachnoidea&amp;i=Krizak_skvostny1.jpg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4221088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http://data6.superhry.cz/TSO_40e1f8z/1600/011/11283-1600.jpg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5085184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http://aranearium.cz/app_images/gallery/thomisidae/diaea_dorsata.jpg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434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68</TotalTime>
  <Words>41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Pavouci VY_32_INOVACE_F02</vt:lpstr>
      <vt:lpstr>Prezentace aplikace PowerPoint</vt:lpstr>
      <vt:lpstr>Pavouci</vt:lpstr>
      <vt:lpstr>Křižák obecný</vt:lpstr>
      <vt:lpstr>Sekáč domácí</vt:lpstr>
      <vt:lpstr>Pokoutník domácí</vt:lpstr>
      <vt:lpstr>Běžník zelený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Pavouci</dc:title>
  <dc:creator>Tyrpeklová Alena</dc:creator>
  <cp:lastModifiedBy>Tyrpeklová Alena</cp:lastModifiedBy>
  <cp:revision>6</cp:revision>
  <dcterms:created xsi:type="dcterms:W3CDTF">2012-02-20T11:01:48Z</dcterms:created>
  <dcterms:modified xsi:type="dcterms:W3CDTF">2012-02-21T11:55:05Z</dcterms:modified>
</cp:coreProperties>
</file>