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4" r:id="rId3"/>
    <p:sldId id="262" r:id="rId4"/>
    <p:sldId id="261" r:id="rId5"/>
    <p:sldId id="256" r:id="rId6"/>
    <p:sldId id="257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VY_32_INOVACE_11_Voda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Voda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85CC0CE-E201-4C9A-A2BF-0E4EF564B2D9}" type="presOf" srcId="{019433A1-1324-4DE1-9E6F-32B851095F74}" destId="{E7297F21-D4FD-4A41-AE58-814D01A6B5E7}" srcOrd="1" destOrd="0" presId="urn:microsoft.com/office/officeart/2005/8/layout/target3"/>
    <dgm:cxn modelId="{6501E315-3C85-4E4D-BB34-082EB3DDCCC7}" type="presOf" srcId="{DAEA276B-ECF9-46F6-A7D3-4693B2D32BC4}" destId="{CDED6FE3-AD8F-4ACC-B6B8-710EDDD97598}" srcOrd="0" destOrd="0" presId="urn:microsoft.com/office/officeart/2005/8/layout/target3"/>
    <dgm:cxn modelId="{FB0E39E5-D32D-41AF-97A0-3D9670E6A89D}" type="presOf" srcId="{019433A1-1324-4DE1-9E6F-32B851095F74}" destId="{A3817367-F2BC-482F-8832-FA00B51DCCF3}" srcOrd="0" destOrd="0" presId="urn:microsoft.com/office/officeart/2005/8/layout/target3"/>
    <dgm:cxn modelId="{3A637232-7BED-4E13-B37F-C86FBABD82BB}" type="presOf" srcId="{FBBFC3EA-9D9D-4F3A-BEA6-9C2C0E46BF20}" destId="{832BF48F-0145-4429-9E02-8FCA946CCE9E}" srcOrd="1" destOrd="0" presId="urn:microsoft.com/office/officeart/2005/8/layout/target3"/>
    <dgm:cxn modelId="{F9BE2F09-14F3-4800-8D57-000D1CCE8D5B}" type="presOf" srcId="{39F8B381-5807-488E-AC22-73DD4140ED4A}" destId="{71045F8C-00FA-488E-A7BD-E2E6753D979D}" srcOrd="0" destOrd="0" presId="urn:microsoft.com/office/officeart/2005/8/layout/target3"/>
    <dgm:cxn modelId="{31BE6F56-9C16-431F-9F78-5AC2A39A0285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CFA734D-5534-43B3-A216-0A14840F04EA}" type="presOf" srcId="{C73C7642-F245-4585-8F88-243F9FAEF6CA}" destId="{AA41A67C-3D3F-4AE9-9E0F-5D7F7BB2E741}" srcOrd="1" destOrd="0" presId="urn:microsoft.com/office/officeart/2005/8/layout/target3"/>
    <dgm:cxn modelId="{13730F87-5559-406C-B7BD-458FCB645D5B}" type="presOf" srcId="{445C7998-7549-48B0-BD68-D4F0167F02E5}" destId="{BC35EE03-4121-4EF9-923D-7CB6D30D358D}" srcOrd="0" destOrd="0" presId="urn:microsoft.com/office/officeart/2005/8/layout/target3"/>
    <dgm:cxn modelId="{331DE8B6-F17C-47FF-B183-CB58A9B971C2}" type="presOf" srcId="{445C7998-7549-48B0-BD68-D4F0167F02E5}" destId="{4D19AB04-24FA-40C2-B203-52AE3D15E171}" srcOrd="1" destOrd="0" presId="urn:microsoft.com/office/officeart/2005/8/layout/target3"/>
    <dgm:cxn modelId="{77E4365E-544E-442D-9369-11C45611D9E5}" type="presOf" srcId="{C73C7642-F245-4585-8F88-243F9FAEF6CA}" destId="{97289DF2-90F4-4EC2-A9FC-633B00BAB610}" srcOrd="0" destOrd="0" presId="urn:microsoft.com/office/officeart/2005/8/layout/target3"/>
    <dgm:cxn modelId="{7C44F01D-CA39-49B2-B780-13FD3914CEF2}" type="presOf" srcId="{EBC41103-E2E5-4D48-9B4B-425520D3D098}" destId="{50C2F88D-8688-44C2-A854-691F34009D3B}" srcOrd="0" destOrd="0" presId="urn:microsoft.com/office/officeart/2005/8/layout/target3"/>
    <dgm:cxn modelId="{408387A5-56FA-4F57-A589-444D23EA1F78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4A5FD80-6F49-4956-902A-A47FE6821185}" type="presOf" srcId="{DAEA276B-ECF9-46F6-A7D3-4693B2D32BC4}" destId="{F69A1436-182C-465B-AD7F-FE48E0C090C1}" srcOrd="1" destOrd="0" presId="urn:microsoft.com/office/officeart/2005/8/layout/target3"/>
    <dgm:cxn modelId="{69309EFC-AD71-425B-AD17-10B914532D63}" type="presParOf" srcId="{71045F8C-00FA-488E-A7BD-E2E6753D979D}" destId="{3577EC6B-C980-4F34-8C69-4365E7B8FC8C}" srcOrd="0" destOrd="0" presId="urn:microsoft.com/office/officeart/2005/8/layout/target3"/>
    <dgm:cxn modelId="{CC3A903E-951B-4EE7-850F-76A3E715F32F}" type="presParOf" srcId="{71045F8C-00FA-488E-A7BD-E2E6753D979D}" destId="{6940EB87-DC1D-4BC3-9408-9AC2E1FFC039}" srcOrd="1" destOrd="0" presId="urn:microsoft.com/office/officeart/2005/8/layout/target3"/>
    <dgm:cxn modelId="{24D8A65F-C671-40F0-A753-F9B0C38BD2EC}" type="presParOf" srcId="{71045F8C-00FA-488E-A7BD-E2E6753D979D}" destId="{BC35EE03-4121-4EF9-923D-7CB6D30D358D}" srcOrd="2" destOrd="0" presId="urn:microsoft.com/office/officeart/2005/8/layout/target3"/>
    <dgm:cxn modelId="{98665BDF-DDF5-48F1-8AFC-A63CBD998C64}" type="presParOf" srcId="{71045F8C-00FA-488E-A7BD-E2E6753D979D}" destId="{C95EEA27-3CBF-4645-A92D-9D8AF5C1CBFC}" srcOrd="3" destOrd="0" presId="urn:microsoft.com/office/officeart/2005/8/layout/target3"/>
    <dgm:cxn modelId="{138A21B2-F40E-4DE1-86AD-A100A21F0BD5}" type="presParOf" srcId="{71045F8C-00FA-488E-A7BD-E2E6753D979D}" destId="{851BB866-B6AE-4566-893F-4C635BA974FC}" srcOrd="4" destOrd="0" presId="urn:microsoft.com/office/officeart/2005/8/layout/target3"/>
    <dgm:cxn modelId="{8BA56B65-3617-494B-9CB7-AB0B3B354B01}" type="presParOf" srcId="{71045F8C-00FA-488E-A7BD-E2E6753D979D}" destId="{643EA938-EDE0-4533-ACCC-D2BD6F3A527C}" srcOrd="5" destOrd="0" presId="urn:microsoft.com/office/officeart/2005/8/layout/target3"/>
    <dgm:cxn modelId="{ECBD2200-74C4-4011-B0EB-BC73388851D0}" type="presParOf" srcId="{71045F8C-00FA-488E-A7BD-E2E6753D979D}" destId="{92F31B18-D66D-4CC7-89B9-378928DE877D}" srcOrd="6" destOrd="0" presId="urn:microsoft.com/office/officeart/2005/8/layout/target3"/>
    <dgm:cxn modelId="{28F87EC0-83F9-47ED-90D3-A6860A1AD041}" type="presParOf" srcId="{71045F8C-00FA-488E-A7BD-E2E6753D979D}" destId="{902074E1-B931-4618-97F1-FADBE82E9C3C}" srcOrd="7" destOrd="0" presId="urn:microsoft.com/office/officeart/2005/8/layout/target3"/>
    <dgm:cxn modelId="{39E43CEC-8618-4E20-9954-9469CC4C1913}" type="presParOf" srcId="{71045F8C-00FA-488E-A7BD-E2E6753D979D}" destId="{A3817367-F2BC-482F-8832-FA00B51DCCF3}" srcOrd="8" destOrd="0" presId="urn:microsoft.com/office/officeart/2005/8/layout/target3"/>
    <dgm:cxn modelId="{B8628177-B24D-4B43-8B66-B6387BB57DBD}" type="presParOf" srcId="{71045F8C-00FA-488E-A7BD-E2E6753D979D}" destId="{626ABFF6-56C8-4386-B662-68EC364EED9D}" srcOrd="9" destOrd="0" presId="urn:microsoft.com/office/officeart/2005/8/layout/target3"/>
    <dgm:cxn modelId="{27C17109-C16C-48DE-A8C4-A6B3D6F07943}" type="presParOf" srcId="{71045F8C-00FA-488E-A7BD-E2E6753D979D}" destId="{6DB11F1C-D028-4800-9625-6611CA9DE6D4}" srcOrd="10" destOrd="0" presId="urn:microsoft.com/office/officeart/2005/8/layout/target3"/>
    <dgm:cxn modelId="{723A54B4-7106-4D9C-9537-A6324DB3DC8C}" type="presParOf" srcId="{71045F8C-00FA-488E-A7BD-E2E6753D979D}" destId="{CDED6FE3-AD8F-4ACC-B6B8-710EDDD97598}" srcOrd="11" destOrd="0" presId="urn:microsoft.com/office/officeart/2005/8/layout/target3"/>
    <dgm:cxn modelId="{3FBB2BBD-5B0C-41E5-A382-AA4A4D78AD39}" type="presParOf" srcId="{71045F8C-00FA-488E-A7BD-E2E6753D979D}" destId="{397AC6D7-84A6-4150-958F-83C92D9ACF38}" srcOrd="12" destOrd="0" presId="urn:microsoft.com/office/officeart/2005/8/layout/target3"/>
    <dgm:cxn modelId="{5F752833-89C1-4E7E-8E6C-41C702B4C879}" type="presParOf" srcId="{71045F8C-00FA-488E-A7BD-E2E6753D979D}" destId="{D7419528-33A6-416D-9E64-B3F7915C5149}" srcOrd="13" destOrd="0" presId="urn:microsoft.com/office/officeart/2005/8/layout/target3"/>
    <dgm:cxn modelId="{A082A6E8-00F9-42A4-8D84-87FC0A0BA5C3}" type="presParOf" srcId="{71045F8C-00FA-488E-A7BD-E2E6753D979D}" destId="{97289DF2-90F4-4EC2-A9FC-633B00BAB610}" srcOrd="14" destOrd="0" presId="urn:microsoft.com/office/officeart/2005/8/layout/target3"/>
    <dgm:cxn modelId="{9EC50ABD-E715-4B80-868D-014757A2B2C3}" type="presParOf" srcId="{71045F8C-00FA-488E-A7BD-E2E6753D979D}" destId="{234EBA9D-95B4-4C20-A84E-6F65F1085DC6}" srcOrd="15" destOrd="0" presId="urn:microsoft.com/office/officeart/2005/8/layout/target3"/>
    <dgm:cxn modelId="{C96A23F6-44FC-4FD4-BD26-C7224F0D16B4}" type="presParOf" srcId="{71045F8C-00FA-488E-A7BD-E2E6753D979D}" destId="{12255512-213F-41DF-90A6-8B4CD74A2B52}" srcOrd="16" destOrd="0" presId="urn:microsoft.com/office/officeart/2005/8/layout/target3"/>
    <dgm:cxn modelId="{FEB17DF4-1D86-404B-A69A-D644D2311989}" type="presParOf" srcId="{71045F8C-00FA-488E-A7BD-E2E6753D979D}" destId="{50C2F88D-8688-44C2-A854-691F34009D3B}" srcOrd="17" destOrd="0" presId="urn:microsoft.com/office/officeart/2005/8/layout/target3"/>
    <dgm:cxn modelId="{EC03D384-F262-4C7E-90A8-B93E0C642DE0}" type="presParOf" srcId="{71045F8C-00FA-488E-A7BD-E2E6753D979D}" destId="{4D19AB04-24FA-40C2-B203-52AE3D15E171}" srcOrd="18" destOrd="0" presId="urn:microsoft.com/office/officeart/2005/8/layout/target3"/>
    <dgm:cxn modelId="{A88B4097-B0D4-4C8F-82BD-67796A488E67}" type="presParOf" srcId="{71045F8C-00FA-488E-A7BD-E2E6753D979D}" destId="{832BF48F-0145-4429-9E02-8FCA946CCE9E}" srcOrd="19" destOrd="0" presId="urn:microsoft.com/office/officeart/2005/8/layout/target3"/>
    <dgm:cxn modelId="{98B15E22-3703-47AA-8700-A4FFF8A3D471}" type="presParOf" srcId="{71045F8C-00FA-488E-A7BD-E2E6753D979D}" destId="{E7297F21-D4FD-4A41-AE58-814D01A6B5E7}" srcOrd="20" destOrd="0" presId="urn:microsoft.com/office/officeart/2005/8/layout/target3"/>
    <dgm:cxn modelId="{3D1339BF-E821-4AE9-B986-0A4CBE803AE5}" type="presParOf" srcId="{71045F8C-00FA-488E-A7BD-E2E6753D979D}" destId="{F69A1436-182C-465B-AD7F-FE48E0C090C1}" srcOrd="21" destOrd="0" presId="urn:microsoft.com/office/officeart/2005/8/layout/target3"/>
    <dgm:cxn modelId="{53B144B3-8C56-4676-B36F-7254C2930A25}" type="presParOf" srcId="{71045F8C-00FA-488E-A7BD-E2E6753D979D}" destId="{AA41A67C-3D3F-4AE9-9E0F-5D7F7BB2E741}" srcOrd="22" destOrd="0" presId="urn:microsoft.com/office/officeart/2005/8/layout/target3"/>
    <dgm:cxn modelId="{BDE1498E-B873-410C-BE03-AADD674D66B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51445C9-6D19-43DE-862C-5AAC8CC09A60}" type="doc">
      <dgm:prSet loTypeId="urn:microsoft.com/office/officeart/2005/8/layout/chevron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BF2E8E5B-FAD9-44DB-8C49-C29936B51163}">
      <dgm:prSet phldrT="[Text]"/>
      <dgm:spPr/>
      <dgm:t>
        <a:bodyPr/>
        <a:lstStyle/>
        <a:p>
          <a:r>
            <a:rPr lang="cs-CZ" smtClean="0"/>
            <a:t>1.</a:t>
          </a:r>
          <a:endParaRPr lang="cs-CZ"/>
        </a:p>
      </dgm:t>
    </dgm:pt>
    <dgm:pt modelId="{AA4518C8-FE36-4D54-90EA-0CA981E57E15}" type="parTrans" cxnId="{F6305C5A-9AF7-4ECB-9945-45CCA671738C}">
      <dgm:prSet/>
      <dgm:spPr/>
      <dgm:t>
        <a:bodyPr/>
        <a:lstStyle/>
        <a:p>
          <a:endParaRPr lang="cs-CZ"/>
        </a:p>
      </dgm:t>
    </dgm:pt>
    <dgm:pt modelId="{6CB87103-34FA-40BE-ACE3-3EEA2FAA70F1}" type="sibTrans" cxnId="{F6305C5A-9AF7-4ECB-9945-45CCA671738C}">
      <dgm:prSet/>
      <dgm:spPr/>
      <dgm:t>
        <a:bodyPr/>
        <a:lstStyle/>
        <a:p>
          <a:endParaRPr lang="cs-CZ"/>
        </a:p>
      </dgm:t>
    </dgm:pt>
    <dgm:pt modelId="{EAD60D6D-35B9-444E-AA21-6EBD9670AF7F}">
      <dgm:prSet phldrT="[Text]"/>
      <dgm:spPr/>
      <dgm:t>
        <a:bodyPr/>
        <a:lstStyle/>
        <a:p>
          <a:r>
            <a:rPr lang="cs-CZ" smtClean="0"/>
            <a:t>.</a:t>
          </a:r>
          <a:endParaRPr lang="cs-CZ"/>
        </a:p>
      </dgm:t>
    </dgm:pt>
    <dgm:pt modelId="{0ADDE7B2-0B60-4A03-B6AD-EC3910D47738}" type="parTrans" cxnId="{3820E873-3BBE-4F9E-BC2D-364C55F280D0}">
      <dgm:prSet/>
      <dgm:spPr/>
      <dgm:t>
        <a:bodyPr/>
        <a:lstStyle/>
        <a:p>
          <a:endParaRPr lang="cs-CZ"/>
        </a:p>
      </dgm:t>
    </dgm:pt>
    <dgm:pt modelId="{AB47B577-F700-4D76-8409-BADF7B4970E0}" type="sibTrans" cxnId="{3820E873-3BBE-4F9E-BC2D-364C55F280D0}">
      <dgm:prSet/>
      <dgm:spPr/>
      <dgm:t>
        <a:bodyPr/>
        <a:lstStyle/>
        <a:p>
          <a:endParaRPr lang="cs-CZ"/>
        </a:p>
      </dgm:t>
    </dgm:pt>
    <dgm:pt modelId="{467EA082-5800-4170-924B-8710F9C24E95}">
      <dgm:prSet phldrT="[Text]"/>
      <dgm:spPr/>
      <dgm:t>
        <a:bodyPr/>
        <a:lstStyle/>
        <a:p>
          <a:r>
            <a:rPr lang="cs-CZ" smtClean="0"/>
            <a:t>2.</a:t>
          </a:r>
          <a:endParaRPr lang="cs-CZ"/>
        </a:p>
      </dgm:t>
    </dgm:pt>
    <dgm:pt modelId="{4D58590C-AC5F-40CA-A4A7-F5D2A72E2D53}" type="parTrans" cxnId="{100863F2-832A-4C98-ABA1-8C6BD65D7F80}">
      <dgm:prSet/>
      <dgm:spPr/>
      <dgm:t>
        <a:bodyPr/>
        <a:lstStyle/>
        <a:p>
          <a:endParaRPr lang="cs-CZ"/>
        </a:p>
      </dgm:t>
    </dgm:pt>
    <dgm:pt modelId="{B7BF7557-9034-44D5-BD51-62A2D0D69943}" type="sibTrans" cxnId="{100863F2-832A-4C98-ABA1-8C6BD65D7F80}">
      <dgm:prSet/>
      <dgm:spPr/>
      <dgm:t>
        <a:bodyPr/>
        <a:lstStyle/>
        <a:p>
          <a:endParaRPr lang="cs-CZ"/>
        </a:p>
      </dgm:t>
    </dgm:pt>
    <dgm:pt modelId="{F6EB0452-7674-4427-8E9A-A30A6DF60508}">
      <dgm:prSet phldrT="[Text]"/>
      <dgm:spPr/>
      <dgm:t>
        <a:bodyPr/>
        <a:lstStyle/>
        <a:p>
          <a:r>
            <a:rPr lang="cs-CZ" smtClean="0"/>
            <a:t>.</a:t>
          </a:r>
          <a:endParaRPr lang="cs-CZ"/>
        </a:p>
      </dgm:t>
    </dgm:pt>
    <dgm:pt modelId="{F50543A0-1023-4452-9DE9-CAD682CBCFBA}" type="parTrans" cxnId="{28A9C08D-C721-4412-95BD-0CEE69BC06E5}">
      <dgm:prSet/>
      <dgm:spPr/>
      <dgm:t>
        <a:bodyPr/>
        <a:lstStyle/>
        <a:p>
          <a:endParaRPr lang="cs-CZ"/>
        </a:p>
      </dgm:t>
    </dgm:pt>
    <dgm:pt modelId="{9DF849B3-F4C8-453A-A327-664EC263D30D}" type="sibTrans" cxnId="{28A9C08D-C721-4412-95BD-0CEE69BC06E5}">
      <dgm:prSet/>
      <dgm:spPr/>
      <dgm:t>
        <a:bodyPr/>
        <a:lstStyle/>
        <a:p>
          <a:endParaRPr lang="cs-CZ"/>
        </a:p>
      </dgm:t>
    </dgm:pt>
    <dgm:pt modelId="{5A8A8A20-8AA5-4CAA-AB2C-4267968B2136}">
      <dgm:prSet phldrT="[Text]"/>
      <dgm:spPr/>
      <dgm:t>
        <a:bodyPr/>
        <a:lstStyle/>
        <a:p>
          <a:r>
            <a:rPr lang="cs-CZ" smtClean="0"/>
            <a:t>4.</a:t>
          </a:r>
          <a:endParaRPr lang="cs-CZ"/>
        </a:p>
      </dgm:t>
    </dgm:pt>
    <dgm:pt modelId="{0F0CD65A-A911-4698-8719-EB349C52D13B}" type="parTrans" cxnId="{C50D6CB4-20CB-4763-AF16-E9007D47505C}">
      <dgm:prSet/>
      <dgm:spPr/>
      <dgm:t>
        <a:bodyPr/>
        <a:lstStyle/>
        <a:p>
          <a:endParaRPr lang="cs-CZ"/>
        </a:p>
      </dgm:t>
    </dgm:pt>
    <dgm:pt modelId="{A22E4509-020E-4443-9007-69198D69262C}" type="sibTrans" cxnId="{C50D6CB4-20CB-4763-AF16-E9007D47505C}">
      <dgm:prSet/>
      <dgm:spPr/>
      <dgm:t>
        <a:bodyPr/>
        <a:lstStyle/>
        <a:p>
          <a:endParaRPr lang="cs-CZ"/>
        </a:p>
      </dgm:t>
    </dgm:pt>
    <dgm:pt modelId="{59EB2329-EEA1-4287-9073-25028D0D1252}">
      <dgm:prSet/>
      <dgm:spPr/>
      <dgm:t>
        <a:bodyPr/>
        <a:lstStyle/>
        <a:p>
          <a:r>
            <a:rPr lang="cs-CZ" smtClean="0"/>
            <a:t>3.</a:t>
          </a:r>
          <a:endParaRPr lang="cs-CZ"/>
        </a:p>
      </dgm:t>
    </dgm:pt>
    <dgm:pt modelId="{B588BD7B-DA01-4122-BC22-769DAAE48D88}" type="parTrans" cxnId="{4A123552-7AC8-4D0F-A801-61BCDDAA8548}">
      <dgm:prSet/>
      <dgm:spPr/>
      <dgm:t>
        <a:bodyPr/>
        <a:lstStyle/>
        <a:p>
          <a:endParaRPr lang="cs-CZ"/>
        </a:p>
      </dgm:t>
    </dgm:pt>
    <dgm:pt modelId="{2254C393-2857-4624-B98B-B1835F86421B}" type="sibTrans" cxnId="{4A123552-7AC8-4D0F-A801-61BCDDAA8548}">
      <dgm:prSet/>
      <dgm:spPr/>
      <dgm:t>
        <a:bodyPr/>
        <a:lstStyle/>
        <a:p>
          <a:endParaRPr lang="cs-CZ"/>
        </a:p>
      </dgm:t>
    </dgm:pt>
    <dgm:pt modelId="{49CE357E-7FCE-42C0-B658-86E0DB24CC4C}">
      <dgm:prSet/>
      <dgm:spPr/>
      <dgm:t>
        <a:bodyPr/>
        <a:lstStyle/>
        <a:p>
          <a:r>
            <a:rPr lang="cs-CZ" smtClean="0"/>
            <a:t>5.</a:t>
          </a:r>
          <a:endParaRPr lang="cs-CZ"/>
        </a:p>
      </dgm:t>
    </dgm:pt>
    <dgm:pt modelId="{3BFEB94F-2CEA-4429-990E-1D861F0835D3}" type="parTrans" cxnId="{28F3C96E-EA88-465C-BD67-0A1BB0F1B6F7}">
      <dgm:prSet/>
      <dgm:spPr/>
      <dgm:t>
        <a:bodyPr/>
        <a:lstStyle/>
        <a:p>
          <a:endParaRPr lang="cs-CZ"/>
        </a:p>
      </dgm:t>
    </dgm:pt>
    <dgm:pt modelId="{6488DCD5-42D5-49FC-A741-4FDD19AE0275}" type="sibTrans" cxnId="{28F3C96E-EA88-465C-BD67-0A1BB0F1B6F7}">
      <dgm:prSet/>
      <dgm:spPr/>
      <dgm:t>
        <a:bodyPr/>
        <a:lstStyle/>
        <a:p>
          <a:endParaRPr lang="cs-CZ"/>
        </a:p>
      </dgm:t>
    </dgm:pt>
    <dgm:pt modelId="{19B49AF8-C15B-4372-8C0F-D3F82D570756}">
      <dgm:prSet/>
      <dgm:spPr/>
      <dgm:t>
        <a:bodyPr/>
        <a:lstStyle/>
        <a:p>
          <a:r>
            <a:rPr lang="cs-CZ" smtClean="0"/>
            <a:t>.</a:t>
          </a:r>
          <a:endParaRPr lang="cs-CZ"/>
        </a:p>
      </dgm:t>
    </dgm:pt>
    <dgm:pt modelId="{7653EAF5-0012-4822-AF32-1F6DD94358F8}" type="parTrans" cxnId="{6E31629C-A479-4BC1-9BB2-67398F4B87E7}">
      <dgm:prSet/>
      <dgm:spPr/>
      <dgm:t>
        <a:bodyPr/>
        <a:lstStyle/>
        <a:p>
          <a:endParaRPr lang="cs-CZ"/>
        </a:p>
      </dgm:t>
    </dgm:pt>
    <dgm:pt modelId="{52720FF4-5498-47B6-985B-3229C7842808}" type="sibTrans" cxnId="{6E31629C-A479-4BC1-9BB2-67398F4B87E7}">
      <dgm:prSet/>
      <dgm:spPr/>
      <dgm:t>
        <a:bodyPr/>
        <a:lstStyle/>
        <a:p>
          <a:endParaRPr lang="cs-CZ"/>
        </a:p>
      </dgm:t>
    </dgm:pt>
    <dgm:pt modelId="{9248F10C-4DDA-472B-9E5A-27D918167837}">
      <dgm:prSet/>
      <dgm:spPr/>
      <dgm:t>
        <a:bodyPr/>
        <a:lstStyle/>
        <a:p>
          <a:r>
            <a:rPr lang="cs-CZ" smtClean="0"/>
            <a:t>.</a:t>
          </a:r>
          <a:endParaRPr lang="cs-CZ"/>
        </a:p>
      </dgm:t>
    </dgm:pt>
    <dgm:pt modelId="{B6F6E69F-DE18-479D-8167-304BD4B16B08}" type="parTrans" cxnId="{3FA96903-29D3-4685-9488-B4543EA9EE78}">
      <dgm:prSet/>
      <dgm:spPr/>
      <dgm:t>
        <a:bodyPr/>
        <a:lstStyle/>
        <a:p>
          <a:endParaRPr lang="cs-CZ"/>
        </a:p>
      </dgm:t>
    </dgm:pt>
    <dgm:pt modelId="{6BA92D7D-CAF3-4617-9222-21F7180C8295}" type="sibTrans" cxnId="{3FA96903-29D3-4685-9488-B4543EA9EE78}">
      <dgm:prSet/>
      <dgm:spPr/>
      <dgm:t>
        <a:bodyPr/>
        <a:lstStyle/>
        <a:p>
          <a:endParaRPr lang="cs-CZ"/>
        </a:p>
      </dgm:t>
    </dgm:pt>
    <dgm:pt modelId="{7A806546-D8E9-4C8E-ABB7-8D4980E4E17A}">
      <dgm:prSet/>
      <dgm:spPr/>
      <dgm:t>
        <a:bodyPr/>
        <a:lstStyle/>
        <a:p>
          <a:r>
            <a:rPr lang="cs-CZ" smtClean="0"/>
            <a:t>.</a:t>
          </a:r>
          <a:endParaRPr lang="cs-CZ"/>
        </a:p>
      </dgm:t>
    </dgm:pt>
    <dgm:pt modelId="{5BDB8A51-0B92-4A11-919D-50C649A6472B}" type="parTrans" cxnId="{0C217EE6-A646-44FA-951F-4A0E388DC86E}">
      <dgm:prSet/>
      <dgm:spPr/>
      <dgm:t>
        <a:bodyPr/>
        <a:lstStyle/>
        <a:p>
          <a:endParaRPr lang="cs-CZ"/>
        </a:p>
      </dgm:t>
    </dgm:pt>
    <dgm:pt modelId="{8184E3FA-D3F8-48BA-B08C-B5EFFEE1AE28}" type="sibTrans" cxnId="{0C217EE6-A646-44FA-951F-4A0E388DC86E}">
      <dgm:prSet/>
      <dgm:spPr/>
      <dgm:t>
        <a:bodyPr/>
        <a:lstStyle/>
        <a:p>
          <a:endParaRPr lang="cs-CZ"/>
        </a:p>
      </dgm:t>
    </dgm:pt>
    <dgm:pt modelId="{574183C4-F571-4798-99C6-C0DEE06B0FE0}" type="pres">
      <dgm:prSet presAssocID="{951445C9-6D19-43DE-862C-5AAC8CC09A60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0C64E1-0538-41F7-8987-90168C60FA0A}" type="pres">
      <dgm:prSet presAssocID="{BF2E8E5B-FAD9-44DB-8C49-C29936B51163}" presName="composite" presStyleCnt="0"/>
      <dgm:spPr/>
    </dgm:pt>
    <dgm:pt modelId="{4ED53694-D88A-4FF4-A8F8-04A2B3B18BF7}" type="pres">
      <dgm:prSet presAssocID="{BF2E8E5B-FAD9-44DB-8C49-C29936B51163}" presName="parentText" presStyleLbl="alignNode1" presStyleIdx="0" presStyleCnt="5" custLinFactNeighborX="0" custLinFactNeighborY="63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99130E-3F50-45CF-93BE-AE96A4E353F8}" type="pres">
      <dgm:prSet presAssocID="{BF2E8E5B-FAD9-44DB-8C49-C29936B51163}" presName="descendantText" presStyleLbl="align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6EF8F0-A51E-4379-B23F-D1FF47C727B0}" type="pres">
      <dgm:prSet presAssocID="{6CB87103-34FA-40BE-ACE3-3EEA2FAA70F1}" presName="sp" presStyleCnt="0"/>
      <dgm:spPr/>
    </dgm:pt>
    <dgm:pt modelId="{C988EB02-F603-4916-8EFE-8623D95EE783}" type="pres">
      <dgm:prSet presAssocID="{467EA082-5800-4170-924B-8710F9C24E95}" presName="composite" presStyleCnt="0"/>
      <dgm:spPr/>
    </dgm:pt>
    <dgm:pt modelId="{268AE00E-9202-463F-9976-BB9382B966E3}" type="pres">
      <dgm:prSet presAssocID="{467EA082-5800-4170-924B-8710F9C24E95}" presName="parentText" presStyleLbl="align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7DF51E-F2E0-4CD7-B850-494FE2DE4C9C}" type="pres">
      <dgm:prSet presAssocID="{467EA082-5800-4170-924B-8710F9C24E95}" presName="descendantText" presStyleLbl="align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CA5364-7E2A-458D-A03E-57C8FC828589}" type="pres">
      <dgm:prSet presAssocID="{B7BF7557-9034-44D5-BD51-62A2D0D69943}" presName="sp" presStyleCnt="0"/>
      <dgm:spPr/>
    </dgm:pt>
    <dgm:pt modelId="{D4F0BF3A-6C60-4DDA-8F3A-AAB158FE1482}" type="pres">
      <dgm:prSet presAssocID="{59EB2329-EEA1-4287-9073-25028D0D1252}" presName="composite" presStyleCnt="0"/>
      <dgm:spPr/>
    </dgm:pt>
    <dgm:pt modelId="{556B1A11-E3EC-4DA3-9CBB-8D24459A7089}" type="pres">
      <dgm:prSet presAssocID="{59EB2329-EEA1-4287-9073-25028D0D1252}" presName="parentText" presStyleLbl="align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35B05E-D80E-49E1-ACDF-95FA7A64D391}" type="pres">
      <dgm:prSet presAssocID="{59EB2329-EEA1-4287-9073-25028D0D1252}" presName="descendantText" presStyleLbl="align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73637-0859-4A46-8B7A-BBA0BCE3541B}" type="pres">
      <dgm:prSet presAssocID="{2254C393-2857-4624-B98B-B1835F86421B}" presName="sp" presStyleCnt="0"/>
      <dgm:spPr/>
    </dgm:pt>
    <dgm:pt modelId="{039F1A9F-E47B-423F-ABA8-84636B1B4634}" type="pres">
      <dgm:prSet presAssocID="{5A8A8A20-8AA5-4CAA-AB2C-4267968B2136}" presName="composite" presStyleCnt="0"/>
      <dgm:spPr/>
    </dgm:pt>
    <dgm:pt modelId="{CB282CDC-E471-492E-B68B-0795A37C7323}" type="pres">
      <dgm:prSet presAssocID="{5A8A8A20-8AA5-4CAA-AB2C-4267968B2136}" presName="parentText" presStyleLbl="align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B506F1-62AC-40A4-A8EA-EFD702FBCF64}" type="pres">
      <dgm:prSet presAssocID="{5A8A8A20-8AA5-4CAA-AB2C-4267968B2136}" presName="descendantText" presStyleLbl="align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B3C3FC-DFE3-4EC3-920D-AA0A0A630F5A}" type="pres">
      <dgm:prSet presAssocID="{A22E4509-020E-4443-9007-69198D69262C}" presName="sp" presStyleCnt="0"/>
      <dgm:spPr/>
    </dgm:pt>
    <dgm:pt modelId="{51560A0D-C882-469A-8721-B4FC1FDBCDC2}" type="pres">
      <dgm:prSet presAssocID="{49CE357E-7FCE-42C0-B658-86E0DB24CC4C}" presName="composite" presStyleCnt="0"/>
      <dgm:spPr/>
    </dgm:pt>
    <dgm:pt modelId="{8C3B8A66-8D34-41A6-9179-6740991D3371}" type="pres">
      <dgm:prSet presAssocID="{49CE357E-7FCE-42C0-B658-86E0DB24CC4C}" presName="parentText" presStyleLbl="align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2DF7A-38CA-4DB5-9EBA-E78290B1231C}" type="pres">
      <dgm:prSet presAssocID="{49CE357E-7FCE-42C0-B658-86E0DB24CC4C}" presName="descendantText" presStyleLbl="align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6EE35F-50E0-447C-9FA4-0CB2E7ABACE9}" type="presOf" srcId="{5A8A8A20-8AA5-4CAA-AB2C-4267968B2136}" destId="{CB282CDC-E471-492E-B68B-0795A37C7323}" srcOrd="0" destOrd="0" presId="urn:microsoft.com/office/officeart/2005/8/layout/chevron2"/>
    <dgm:cxn modelId="{D4A0149C-8FC8-4C66-99A6-7EE18755ABE4}" type="presOf" srcId="{49CE357E-7FCE-42C0-B658-86E0DB24CC4C}" destId="{8C3B8A66-8D34-41A6-9179-6740991D3371}" srcOrd="0" destOrd="0" presId="urn:microsoft.com/office/officeart/2005/8/layout/chevron2"/>
    <dgm:cxn modelId="{6E31629C-A479-4BC1-9BB2-67398F4B87E7}" srcId="{59EB2329-EEA1-4287-9073-25028D0D1252}" destId="{19B49AF8-C15B-4372-8C0F-D3F82D570756}" srcOrd="0" destOrd="0" parTransId="{7653EAF5-0012-4822-AF32-1F6DD94358F8}" sibTransId="{52720FF4-5498-47B6-985B-3229C7842808}"/>
    <dgm:cxn modelId="{3FA96903-29D3-4685-9488-B4543EA9EE78}" srcId="{5A8A8A20-8AA5-4CAA-AB2C-4267968B2136}" destId="{9248F10C-4DDA-472B-9E5A-27D918167837}" srcOrd="0" destOrd="0" parTransId="{B6F6E69F-DE18-479D-8167-304BD4B16B08}" sibTransId="{6BA92D7D-CAF3-4617-9222-21F7180C8295}"/>
    <dgm:cxn modelId="{91FE74D9-31C5-4057-8095-84FF57E77114}" type="presOf" srcId="{59EB2329-EEA1-4287-9073-25028D0D1252}" destId="{556B1A11-E3EC-4DA3-9CBB-8D24459A7089}" srcOrd="0" destOrd="0" presId="urn:microsoft.com/office/officeart/2005/8/layout/chevron2"/>
    <dgm:cxn modelId="{0C217EE6-A646-44FA-951F-4A0E388DC86E}" srcId="{49CE357E-7FCE-42C0-B658-86E0DB24CC4C}" destId="{7A806546-D8E9-4C8E-ABB7-8D4980E4E17A}" srcOrd="0" destOrd="0" parTransId="{5BDB8A51-0B92-4A11-919D-50C649A6472B}" sibTransId="{8184E3FA-D3F8-48BA-B08C-B5EFFEE1AE28}"/>
    <dgm:cxn modelId="{4A123552-7AC8-4D0F-A801-61BCDDAA8548}" srcId="{951445C9-6D19-43DE-862C-5AAC8CC09A60}" destId="{59EB2329-EEA1-4287-9073-25028D0D1252}" srcOrd="2" destOrd="0" parTransId="{B588BD7B-DA01-4122-BC22-769DAAE48D88}" sibTransId="{2254C393-2857-4624-B98B-B1835F86421B}"/>
    <dgm:cxn modelId="{40E38EF7-6892-43C2-8AE1-568373B91552}" type="presOf" srcId="{467EA082-5800-4170-924B-8710F9C24E95}" destId="{268AE00E-9202-463F-9976-BB9382B966E3}" srcOrd="0" destOrd="0" presId="urn:microsoft.com/office/officeart/2005/8/layout/chevron2"/>
    <dgm:cxn modelId="{28F3C96E-EA88-465C-BD67-0A1BB0F1B6F7}" srcId="{951445C9-6D19-43DE-862C-5AAC8CC09A60}" destId="{49CE357E-7FCE-42C0-B658-86E0DB24CC4C}" srcOrd="4" destOrd="0" parTransId="{3BFEB94F-2CEA-4429-990E-1D861F0835D3}" sibTransId="{6488DCD5-42D5-49FC-A741-4FDD19AE0275}"/>
    <dgm:cxn modelId="{3820E873-3BBE-4F9E-BC2D-364C55F280D0}" srcId="{BF2E8E5B-FAD9-44DB-8C49-C29936B51163}" destId="{EAD60D6D-35B9-444E-AA21-6EBD9670AF7F}" srcOrd="0" destOrd="0" parTransId="{0ADDE7B2-0B60-4A03-B6AD-EC3910D47738}" sibTransId="{AB47B577-F700-4D76-8409-BADF7B4970E0}"/>
    <dgm:cxn modelId="{6CFF7A41-672D-4983-814E-EC97E79344BC}" type="presOf" srcId="{7A806546-D8E9-4C8E-ABB7-8D4980E4E17A}" destId="{3072DF7A-38CA-4DB5-9EBA-E78290B1231C}" srcOrd="0" destOrd="0" presId="urn:microsoft.com/office/officeart/2005/8/layout/chevron2"/>
    <dgm:cxn modelId="{F6305C5A-9AF7-4ECB-9945-45CCA671738C}" srcId="{951445C9-6D19-43DE-862C-5AAC8CC09A60}" destId="{BF2E8E5B-FAD9-44DB-8C49-C29936B51163}" srcOrd="0" destOrd="0" parTransId="{AA4518C8-FE36-4D54-90EA-0CA981E57E15}" sibTransId="{6CB87103-34FA-40BE-ACE3-3EEA2FAA70F1}"/>
    <dgm:cxn modelId="{28A9C08D-C721-4412-95BD-0CEE69BC06E5}" srcId="{467EA082-5800-4170-924B-8710F9C24E95}" destId="{F6EB0452-7674-4427-8E9A-A30A6DF60508}" srcOrd="0" destOrd="0" parTransId="{F50543A0-1023-4452-9DE9-CAD682CBCFBA}" sibTransId="{9DF849B3-F4C8-453A-A327-664EC263D30D}"/>
    <dgm:cxn modelId="{43B83B4A-9CDF-45D2-983E-52A66B289B1C}" type="presOf" srcId="{F6EB0452-7674-4427-8E9A-A30A6DF60508}" destId="{097DF51E-F2E0-4CD7-B850-494FE2DE4C9C}" srcOrd="0" destOrd="0" presId="urn:microsoft.com/office/officeart/2005/8/layout/chevron2"/>
    <dgm:cxn modelId="{2FA112E2-4D9E-4CED-8D16-67AE1414610B}" type="presOf" srcId="{BF2E8E5B-FAD9-44DB-8C49-C29936B51163}" destId="{4ED53694-D88A-4FF4-A8F8-04A2B3B18BF7}" srcOrd="0" destOrd="0" presId="urn:microsoft.com/office/officeart/2005/8/layout/chevron2"/>
    <dgm:cxn modelId="{C50D6CB4-20CB-4763-AF16-E9007D47505C}" srcId="{951445C9-6D19-43DE-862C-5AAC8CC09A60}" destId="{5A8A8A20-8AA5-4CAA-AB2C-4267968B2136}" srcOrd="3" destOrd="0" parTransId="{0F0CD65A-A911-4698-8719-EB349C52D13B}" sibTransId="{A22E4509-020E-4443-9007-69198D69262C}"/>
    <dgm:cxn modelId="{E3F70F9F-FFEE-438B-9956-BA6A3AEE9620}" type="presOf" srcId="{9248F10C-4DDA-472B-9E5A-27D918167837}" destId="{C8B506F1-62AC-40A4-A8EA-EFD702FBCF64}" srcOrd="0" destOrd="0" presId="urn:microsoft.com/office/officeart/2005/8/layout/chevron2"/>
    <dgm:cxn modelId="{2280EC08-0DB9-410A-8468-71F7C7FDC9B3}" type="presOf" srcId="{EAD60D6D-35B9-444E-AA21-6EBD9670AF7F}" destId="{4B99130E-3F50-45CF-93BE-AE96A4E353F8}" srcOrd="0" destOrd="0" presId="urn:microsoft.com/office/officeart/2005/8/layout/chevron2"/>
    <dgm:cxn modelId="{100863F2-832A-4C98-ABA1-8C6BD65D7F80}" srcId="{951445C9-6D19-43DE-862C-5AAC8CC09A60}" destId="{467EA082-5800-4170-924B-8710F9C24E95}" srcOrd="1" destOrd="0" parTransId="{4D58590C-AC5F-40CA-A4A7-F5D2A72E2D53}" sibTransId="{B7BF7557-9034-44D5-BD51-62A2D0D69943}"/>
    <dgm:cxn modelId="{017AB809-2389-4A65-8705-724C61BEE1C4}" type="presOf" srcId="{951445C9-6D19-43DE-862C-5AAC8CC09A60}" destId="{574183C4-F571-4798-99C6-C0DEE06B0FE0}" srcOrd="0" destOrd="0" presId="urn:microsoft.com/office/officeart/2005/8/layout/chevron2"/>
    <dgm:cxn modelId="{554ED664-AAD4-40F3-BDD8-EDB97B97C6DB}" type="presOf" srcId="{19B49AF8-C15B-4372-8C0F-D3F82D570756}" destId="{7C35B05E-D80E-49E1-ACDF-95FA7A64D391}" srcOrd="0" destOrd="0" presId="urn:microsoft.com/office/officeart/2005/8/layout/chevron2"/>
    <dgm:cxn modelId="{0A822A0F-149A-4D91-AF8B-A3DA9D1AAD41}" type="presParOf" srcId="{574183C4-F571-4798-99C6-C0DEE06B0FE0}" destId="{040C64E1-0538-41F7-8987-90168C60FA0A}" srcOrd="0" destOrd="0" presId="urn:microsoft.com/office/officeart/2005/8/layout/chevron2"/>
    <dgm:cxn modelId="{8565B1F2-0B36-47B3-88E6-C3DD5E7D28A0}" type="presParOf" srcId="{040C64E1-0538-41F7-8987-90168C60FA0A}" destId="{4ED53694-D88A-4FF4-A8F8-04A2B3B18BF7}" srcOrd="0" destOrd="0" presId="urn:microsoft.com/office/officeart/2005/8/layout/chevron2"/>
    <dgm:cxn modelId="{2BD54635-2FAA-4177-930E-8E5249B10F48}" type="presParOf" srcId="{040C64E1-0538-41F7-8987-90168C60FA0A}" destId="{4B99130E-3F50-45CF-93BE-AE96A4E353F8}" srcOrd="1" destOrd="0" presId="urn:microsoft.com/office/officeart/2005/8/layout/chevron2"/>
    <dgm:cxn modelId="{83F3B3CA-AF8F-4FFA-BC1A-66DC5D2C3291}" type="presParOf" srcId="{574183C4-F571-4798-99C6-C0DEE06B0FE0}" destId="{E26EF8F0-A51E-4379-B23F-D1FF47C727B0}" srcOrd="1" destOrd="0" presId="urn:microsoft.com/office/officeart/2005/8/layout/chevron2"/>
    <dgm:cxn modelId="{11BA3070-EE7F-4206-BD99-56E36DE65B9F}" type="presParOf" srcId="{574183C4-F571-4798-99C6-C0DEE06B0FE0}" destId="{C988EB02-F603-4916-8EFE-8623D95EE783}" srcOrd="2" destOrd="0" presId="urn:microsoft.com/office/officeart/2005/8/layout/chevron2"/>
    <dgm:cxn modelId="{A619C33F-0DD0-4E3B-8520-65E39FFE7C6C}" type="presParOf" srcId="{C988EB02-F603-4916-8EFE-8623D95EE783}" destId="{268AE00E-9202-463F-9976-BB9382B966E3}" srcOrd="0" destOrd="0" presId="urn:microsoft.com/office/officeart/2005/8/layout/chevron2"/>
    <dgm:cxn modelId="{68A8B346-2C27-4DF9-A062-4756FCD838EC}" type="presParOf" srcId="{C988EB02-F603-4916-8EFE-8623D95EE783}" destId="{097DF51E-F2E0-4CD7-B850-494FE2DE4C9C}" srcOrd="1" destOrd="0" presId="urn:microsoft.com/office/officeart/2005/8/layout/chevron2"/>
    <dgm:cxn modelId="{C8932246-0DA5-427F-92D0-4FD446C65315}" type="presParOf" srcId="{574183C4-F571-4798-99C6-C0DEE06B0FE0}" destId="{36CA5364-7E2A-458D-A03E-57C8FC828589}" srcOrd="3" destOrd="0" presId="urn:microsoft.com/office/officeart/2005/8/layout/chevron2"/>
    <dgm:cxn modelId="{06E3A15B-1E9E-4994-932C-82928E3A5BAE}" type="presParOf" srcId="{574183C4-F571-4798-99C6-C0DEE06B0FE0}" destId="{D4F0BF3A-6C60-4DDA-8F3A-AAB158FE1482}" srcOrd="4" destOrd="0" presId="urn:microsoft.com/office/officeart/2005/8/layout/chevron2"/>
    <dgm:cxn modelId="{603F05C8-B5C4-4718-8868-BB78071B0934}" type="presParOf" srcId="{D4F0BF3A-6C60-4DDA-8F3A-AAB158FE1482}" destId="{556B1A11-E3EC-4DA3-9CBB-8D24459A7089}" srcOrd="0" destOrd="0" presId="urn:microsoft.com/office/officeart/2005/8/layout/chevron2"/>
    <dgm:cxn modelId="{D7DEDC25-C0C3-47A8-A119-FC015B252DD3}" type="presParOf" srcId="{D4F0BF3A-6C60-4DDA-8F3A-AAB158FE1482}" destId="{7C35B05E-D80E-49E1-ACDF-95FA7A64D391}" srcOrd="1" destOrd="0" presId="urn:microsoft.com/office/officeart/2005/8/layout/chevron2"/>
    <dgm:cxn modelId="{528B7216-80CF-4659-8012-92A28A7BA526}" type="presParOf" srcId="{574183C4-F571-4798-99C6-C0DEE06B0FE0}" destId="{AC873637-0859-4A46-8B7A-BBA0BCE3541B}" srcOrd="5" destOrd="0" presId="urn:microsoft.com/office/officeart/2005/8/layout/chevron2"/>
    <dgm:cxn modelId="{EEDE0569-C334-4597-B7E9-ADA37F23BCEF}" type="presParOf" srcId="{574183C4-F571-4798-99C6-C0DEE06B0FE0}" destId="{039F1A9F-E47B-423F-ABA8-84636B1B4634}" srcOrd="6" destOrd="0" presId="urn:microsoft.com/office/officeart/2005/8/layout/chevron2"/>
    <dgm:cxn modelId="{85364005-7E39-439B-AF32-0E8D753BE213}" type="presParOf" srcId="{039F1A9F-E47B-423F-ABA8-84636B1B4634}" destId="{CB282CDC-E471-492E-B68B-0795A37C7323}" srcOrd="0" destOrd="0" presId="urn:microsoft.com/office/officeart/2005/8/layout/chevron2"/>
    <dgm:cxn modelId="{66DA9265-6CDA-4B0F-9F0F-1980B8509C97}" type="presParOf" srcId="{039F1A9F-E47B-423F-ABA8-84636B1B4634}" destId="{C8B506F1-62AC-40A4-A8EA-EFD702FBCF64}" srcOrd="1" destOrd="0" presId="urn:microsoft.com/office/officeart/2005/8/layout/chevron2"/>
    <dgm:cxn modelId="{4C178C74-CB85-4128-8CCF-D1D4E6AEA441}" type="presParOf" srcId="{574183C4-F571-4798-99C6-C0DEE06B0FE0}" destId="{12B3C3FC-DFE3-4EC3-920D-AA0A0A630F5A}" srcOrd="7" destOrd="0" presId="urn:microsoft.com/office/officeart/2005/8/layout/chevron2"/>
    <dgm:cxn modelId="{E16A2BC0-F039-43C8-9D05-C3A1FA94650F}" type="presParOf" srcId="{574183C4-F571-4798-99C6-C0DEE06B0FE0}" destId="{51560A0D-C882-469A-8721-B4FC1FDBCDC2}" srcOrd="8" destOrd="0" presId="urn:microsoft.com/office/officeart/2005/8/layout/chevron2"/>
    <dgm:cxn modelId="{1C40EFB8-6EF3-45A3-A3A0-B97EA7970BCD}" type="presParOf" srcId="{51560A0D-C882-469A-8721-B4FC1FDBCDC2}" destId="{8C3B8A66-8D34-41A6-9179-6740991D3371}" srcOrd="0" destOrd="0" presId="urn:microsoft.com/office/officeart/2005/8/layout/chevron2"/>
    <dgm:cxn modelId="{F7764AA0-8BA8-4986-B1E5-554944BAE793}" type="presParOf" srcId="{51560A0D-C882-469A-8721-B4FC1FDBCDC2}" destId="{3072DF7A-38CA-4DB5-9EBA-E78290B1231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VY_32_INOVACE_11_Voda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Voda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53694-D88A-4FF4-A8F8-04A2B3B18BF7}">
      <dsp:nvSpPr>
        <dsp:cNvPr id="0" name=""/>
        <dsp:cNvSpPr/>
      </dsp:nvSpPr>
      <dsp:spPr>
        <a:xfrm rot="5400000">
          <a:off x="-136177" y="195118"/>
          <a:ext cx="907851" cy="635496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1.</a:t>
          </a:r>
          <a:endParaRPr lang="cs-CZ" sz="1900" kern="1200"/>
        </a:p>
      </dsp:txBody>
      <dsp:txXfrm rot="-5400000">
        <a:off x="1" y="376688"/>
        <a:ext cx="635496" cy="272355"/>
      </dsp:txXfrm>
    </dsp:sp>
    <dsp:sp modelId="{4B99130E-3F50-45CF-93BE-AE96A4E353F8}">
      <dsp:nvSpPr>
        <dsp:cNvPr id="0" name=""/>
        <dsp:cNvSpPr/>
      </dsp:nvSpPr>
      <dsp:spPr>
        <a:xfrm rot="5400000">
          <a:off x="3070696" y="-2433499"/>
          <a:ext cx="590103" cy="54605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23495" rIns="23495" bIns="2349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smtClean="0"/>
            <a:t>.</a:t>
          </a:r>
          <a:endParaRPr lang="cs-CZ" sz="3700" kern="1200"/>
        </a:p>
      </dsp:txBody>
      <dsp:txXfrm rot="-5400000">
        <a:off x="635496" y="30507"/>
        <a:ext cx="5431697" cy="532491"/>
      </dsp:txXfrm>
    </dsp:sp>
    <dsp:sp modelId="{268AE00E-9202-463F-9976-BB9382B966E3}">
      <dsp:nvSpPr>
        <dsp:cNvPr id="0" name=""/>
        <dsp:cNvSpPr/>
      </dsp:nvSpPr>
      <dsp:spPr>
        <a:xfrm rot="5400000">
          <a:off x="-136177" y="926065"/>
          <a:ext cx="907851" cy="635496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2.</a:t>
          </a:r>
          <a:endParaRPr lang="cs-CZ" sz="1900" kern="1200"/>
        </a:p>
      </dsp:txBody>
      <dsp:txXfrm rot="-5400000">
        <a:off x="1" y="1107635"/>
        <a:ext cx="635496" cy="272355"/>
      </dsp:txXfrm>
    </dsp:sp>
    <dsp:sp modelId="{097DF51E-F2E0-4CD7-B850-494FE2DE4C9C}">
      <dsp:nvSpPr>
        <dsp:cNvPr id="0" name=""/>
        <dsp:cNvSpPr/>
      </dsp:nvSpPr>
      <dsp:spPr>
        <a:xfrm rot="5400000">
          <a:off x="3070696" y="-1645312"/>
          <a:ext cx="590103" cy="54605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23495" rIns="23495" bIns="2349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smtClean="0"/>
            <a:t>.</a:t>
          </a:r>
          <a:endParaRPr lang="cs-CZ" sz="3700" kern="1200"/>
        </a:p>
      </dsp:txBody>
      <dsp:txXfrm rot="-5400000">
        <a:off x="635496" y="818694"/>
        <a:ext cx="5431697" cy="532491"/>
      </dsp:txXfrm>
    </dsp:sp>
    <dsp:sp modelId="{556B1A11-E3EC-4DA3-9CBB-8D24459A7089}">
      <dsp:nvSpPr>
        <dsp:cNvPr id="0" name=""/>
        <dsp:cNvSpPr/>
      </dsp:nvSpPr>
      <dsp:spPr>
        <a:xfrm rot="5400000">
          <a:off x="-136177" y="1714251"/>
          <a:ext cx="907851" cy="635496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3.</a:t>
          </a:r>
          <a:endParaRPr lang="cs-CZ" sz="1900" kern="1200"/>
        </a:p>
      </dsp:txBody>
      <dsp:txXfrm rot="-5400000">
        <a:off x="1" y="1895821"/>
        <a:ext cx="635496" cy="272355"/>
      </dsp:txXfrm>
    </dsp:sp>
    <dsp:sp modelId="{7C35B05E-D80E-49E1-ACDF-95FA7A64D391}">
      <dsp:nvSpPr>
        <dsp:cNvPr id="0" name=""/>
        <dsp:cNvSpPr/>
      </dsp:nvSpPr>
      <dsp:spPr>
        <a:xfrm rot="5400000">
          <a:off x="3070696" y="-857125"/>
          <a:ext cx="590103" cy="54605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23495" rIns="23495" bIns="2349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smtClean="0"/>
            <a:t>.</a:t>
          </a:r>
          <a:endParaRPr lang="cs-CZ" sz="3700" kern="1200"/>
        </a:p>
      </dsp:txBody>
      <dsp:txXfrm rot="-5400000">
        <a:off x="635496" y="1606881"/>
        <a:ext cx="5431697" cy="532491"/>
      </dsp:txXfrm>
    </dsp:sp>
    <dsp:sp modelId="{CB282CDC-E471-492E-B68B-0795A37C7323}">
      <dsp:nvSpPr>
        <dsp:cNvPr id="0" name=""/>
        <dsp:cNvSpPr/>
      </dsp:nvSpPr>
      <dsp:spPr>
        <a:xfrm rot="5400000">
          <a:off x="-136177" y="2502438"/>
          <a:ext cx="907851" cy="635496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4.</a:t>
          </a:r>
          <a:endParaRPr lang="cs-CZ" sz="1900" kern="1200"/>
        </a:p>
      </dsp:txBody>
      <dsp:txXfrm rot="-5400000">
        <a:off x="1" y="2684008"/>
        <a:ext cx="635496" cy="272355"/>
      </dsp:txXfrm>
    </dsp:sp>
    <dsp:sp modelId="{C8B506F1-62AC-40A4-A8EA-EFD702FBCF64}">
      <dsp:nvSpPr>
        <dsp:cNvPr id="0" name=""/>
        <dsp:cNvSpPr/>
      </dsp:nvSpPr>
      <dsp:spPr>
        <a:xfrm rot="5400000">
          <a:off x="3070696" y="-68939"/>
          <a:ext cx="590103" cy="54605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23495" rIns="23495" bIns="2349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smtClean="0"/>
            <a:t>.</a:t>
          </a:r>
          <a:endParaRPr lang="cs-CZ" sz="3700" kern="1200"/>
        </a:p>
      </dsp:txBody>
      <dsp:txXfrm rot="-5400000">
        <a:off x="635496" y="2395067"/>
        <a:ext cx="5431697" cy="532491"/>
      </dsp:txXfrm>
    </dsp:sp>
    <dsp:sp modelId="{8C3B8A66-8D34-41A6-9179-6740991D3371}">
      <dsp:nvSpPr>
        <dsp:cNvPr id="0" name=""/>
        <dsp:cNvSpPr/>
      </dsp:nvSpPr>
      <dsp:spPr>
        <a:xfrm rot="5400000">
          <a:off x="-136177" y="3290625"/>
          <a:ext cx="907851" cy="635496"/>
        </a:xfrm>
        <a:prstGeom prst="chevron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5.</a:t>
          </a:r>
          <a:endParaRPr lang="cs-CZ" sz="1900" kern="1200"/>
        </a:p>
      </dsp:txBody>
      <dsp:txXfrm rot="-5400000">
        <a:off x="1" y="3472195"/>
        <a:ext cx="635496" cy="272355"/>
      </dsp:txXfrm>
    </dsp:sp>
    <dsp:sp modelId="{3072DF7A-38CA-4DB5-9EBA-E78290B1231C}">
      <dsp:nvSpPr>
        <dsp:cNvPr id="0" name=""/>
        <dsp:cNvSpPr/>
      </dsp:nvSpPr>
      <dsp:spPr>
        <a:xfrm rot="5400000">
          <a:off x="3070696" y="719247"/>
          <a:ext cx="590103" cy="546050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23495" rIns="23495" bIns="23495" numCol="1" spcCol="1270" anchor="ctr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700" kern="1200" smtClean="0"/>
            <a:t>.</a:t>
          </a:r>
          <a:endParaRPr lang="cs-CZ" sz="3700" kern="1200"/>
        </a:p>
      </dsp:txBody>
      <dsp:txXfrm rot="-5400000">
        <a:off x="635496" y="3183253"/>
        <a:ext cx="5431697" cy="5324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43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322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21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903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924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69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426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19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93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13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871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18349E-1137-498D-B283-EC5A4B5D071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ED9F5D-58E7-477F-8F12-2A14A6A3DB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130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48287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120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Jazykový rozbor je určen pro </a:t>
            </a:r>
            <a:r>
              <a:rPr lang="cs-CZ" dirty="0" smtClean="0"/>
              <a:t>5. ročník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Pracujeme s interaktivní tabulí.</a:t>
            </a:r>
          </a:p>
          <a:p>
            <a:r>
              <a:rPr lang="cs-CZ" dirty="0" smtClean="0"/>
              <a:t>Motivační text je na téma Voda.</a:t>
            </a:r>
          </a:p>
          <a:p>
            <a:r>
              <a:rPr lang="cs-CZ" dirty="0" smtClean="0"/>
              <a:t>Společně tvoříme věty rozkazovací, další část jazykového rozboru lze zadat do skupin nebo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samostatné </a:t>
            </a:r>
            <a:r>
              <a:rPr lang="cs-CZ" dirty="0" smtClean="0"/>
              <a:t>práci.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Inovace: Práce s interaktivní tabulí vybízí žáky</a:t>
            </a:r>
          </a:p>
          <a:p>
            <a:pPr marL="0" indent="0">
              <a:buNone/>
            </a:pPr>
            <a:r>
              <a:rPr lang="cs-CZ" dirty="0" smtClean="0"/>
              <a:t>    k aktivnímu procvičení učiva.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020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Motivační text - Voda</a:t>
            </a:r>
          </a:p>
          <a:p>
            <a:endParaRPr lang="cs-CZ" dirty="0"/>
          </a:p>
          <a:p>
            <a:r>
              <a:rPr lang="cs-CZ" dirty="0" smtClean="0"/>
              <a:t>Jak můžeme šetřit vodou?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/Tvoříme věty rozkazovací./</a:t>
            </a:r>
          </a:p>
          <a:p>
            <a:endParaRPr lang="cs-CZ" dirty="0"/>
          </a:p>
          <a:p>
            <a:r>
              <a:rPr lang="cs-CZ" dirty="0" smtClean="0"/>
              <a:t>Jazykový rozbor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916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23528" y="404664"/>
            <a:ext cx="790536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Voda</a:t>
            </a:r>
          </a:p>
          <a:p>
            <a:r>
              <a:rPr lang="cs-CZ" sz="2800" dirty="0" smtClean="0"/>
              <a:t>Kdybys vylétl nad planetu Zemi, překvapí tě její </a:t>
            </a:r>
          </a:p>
          <a:p>
            <a:r>
              <a:rPr lang="cs-CZ" sz="2800" dirty="0" smtClean="0"/>
              <a:t>modrá barva zahalená do závoje oblaků.</a:t>
            </a:r>
          </a:p>
          <a:p>
            <a:r>
              <a:rPr lang="cs-CZ" sz="2800" dirty="0" smtClean="0"/>
              <a:t>Vždyť voda zabírá tři čtvrtiny povrchu zeměkoule.</a:t>
            </a:r>
          </a:p>
          <a:p>
            <a:r>
              <a:rPr lang="cs-CZ" sz="2800" dirty="0" smtClean="0"/>
              <a:t>Jen tři procenta tvoří voda sladká. Proto je pro nás </a:t>
            </a:r>
          </a:p>
          <a:p>
            <a:r>
              <a:rPr lang="cs-CZ" sz="2800" dirty="0" smtClean="0"/>
              <a:t>tato životodárná tekutina tak vzácná.</a:t>
            </a:r>
            <a:endParaRPr lang="cs-CZ" sz="2800" dirty="0"/>
          </a:p>
        </p:txBody>
      </p:sp>
      <p:pic>
        <p:nvPicPr>
          <p:cNvPr id="1026" name="Picture 2" descr="C:\Users\Kolářová\AppData\Local\Microsoft\Windows\Temporary Internet Files\Content.IE5\DYZYG3L8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75815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2XL4XW1A\MP9004309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3401503"/>
            <a:ext cx="4464496" cy="345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683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52351232"/>
              </p:ext>
            </p:extLst>
          </p:nvPr>
        </p:nvGraphicFramePr>
        <p:xfrm>
          <a:off x="318443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79512" y="34330"/>
            <a:ext cx="399224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solidFill>
                  <a:srgbClr val="FF0000"/>
                </a:solidFill>
              </a:rPr>
              <a:t>Jak můžeme my</a:t>
            </a:r>
          </a:p>
          <a:p>
            <a:r>
              <a:rPr lang="cs-CZ" sz="4400" smtClean="0">
                <a:solidFill>
                  <a:srgbClr val="FF0000"/>
                </a:solidFill>
              </a:rPr>
              <a:t> šetřit vodou?</a:t>
            </a:r>
            <a:endParaRPr lang="cs-CZ" sz="4400">
              <a:solidFill>
                <a:srgbClr val="FF0000"/>
              </a:solidFill>
            </a:endParaRPr>
          </a:p>
        </p:txBody>
      </p:sp>
      <p:pic>
        <p:nvPicPr>
          <p:cNvPr id="3077" name="Picture 5" descr="C:\Users\Kolářová\AppData\Local\Microsoft\Windows\Temporary Internet Files\Content.IE5\DYZYG3L8\MP90043721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498" y="-32046"/>
            <a:ext cx="3415502" cy="2286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CFCVX2EO\MP9004001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870" y="2780928"/>
            <a:ext cx="2601130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1916832"/>
            <a:ext cx="4987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Pište věty rozkazovací v 1. osobě čísla množného.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854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692" y="2446071"/>
            <a:ext cx="6301277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1. Najdi slova </a:t>
            </a:r>
            <a:r>
              <a:rPr lang="cs-CZ" sz="2400" dirty="0" smtClean="0"/>
              <a:t>složená.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7030A0"/>
                </a:solidFill>
              </a:rPr>
              <a:t>2. Vytvoř opak ke slovům: </a:t>
            </a:r>
            <a:r>
              <a:rPr lang="cs-CZ" sz="2400" b="1" dirty="0" smtClean="0">
                <a:solidFill>
                  <a:srgbClr val="7030A0"/>
                </a:solidFill>
              </a:rPr>
              <a:t>vylétl, sladká, vzácná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3. Vypiš zájmena________________________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7030A0"/>
                </a:solidFill>
              </a:rPr>
              <a:t>4. Napiš 3 slova příbuzná ke slovu </a:t>
            </a:r>
            <a:r>
              <a:rPr lang="cs-CZ" sz="2400" b="1" dirty="0" smtClean="0">
                <a:solidFill>
                  <a:srgbClr val="7030A0"/>
                </a:solidFill>
              </a:rPr>
              <a:t>tvoří</a:t>
            </a:r>
            <a:r>
              <a:rPr lang="cs-CZ" sz="2400" dirty="0" smtClean="0">
                <a:solidFill>
                  <a:srgbClr val="7030A0"/>
                </a:solidFill>
              </a:rPr>
              <a:t> tak,</a:t>
            </a:r>
          </a:p>
          <a:p>
            <a:pPr>
              <a:lnSpc>
                <a:spcPct val="150000"/>
              </a:lnSpc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abys měnil slovní druhy.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5. Udělej slovotvorný rozbor slov.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 </a:t>
            </a:r>
            <a:r>
              <a:rPr lang="cs-CZ" sz="2400" b="1" dirty="0" smtClean="0"/>
              <a:t> vylétl         zahalená             tekutina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7030A0"/>
                </a:solidFill>
              </a:rPr>
              <a:t>6. Podtrhej/vypiš/ slova </a:t>
            </a:r>
            <a:r>
              <a:rPr lang="cs-CZ" sz="2400" dirty="0" smtClean="0">
                <a:solidFill>
                  <a:srgbClr val="7030A0"/>
                </a:solidFill>
              </a:rPr>
              <a:t>neohebná.</a:t>
            </a:r>
            <a:endParaRPr lang="cs-CZ" sz="2400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Users\Kolářová\AppData\Local\Microsoft\Windows\Temporary Internet Files\Content.IE5\DYZYG3L8\MC9000787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103" y="2204864"/>
            <a:ext cx="308389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CFCVX2EO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2600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48680"/>
            <a:ext cx="672921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Kdybys vylétl nad planetu Zemi, překvapí tě její </a:t>
            </a:r>
          </a:p>
          <a:p>
            <a:r>
              <a:rPr lang="cs-CZ" sz="2400" dirty="0"/>
              <a:t>modrá barva zahalená do závoje oblaků.</a:t>
            </a:r>
          </a:p>
          <a:p>
            <a:r>
              <a:rPr lang="cs-CZ" sz="2400" dirty="0"/>
              <a:t>Vždyť voda zabírá tři čtvrtiny povrchu zeměkoule.</a:t>
            </a:r>
          </a:p>
          <a:p>
            <a:r>
              <a:rPr lang="cs-CZ" sz="2400" dirty="0"/>
              <a:t>Jen tři procenta tvoří voda sladká. Proto je pro nás </a:t>
            </a:r>
          </a:p>
          <a:p>
            <a:r>
              <a:rPr lang="cs-CZ" sz="2400" dirty="0"/>
              <a:t>tato životodárná tekutina tak vzácná.</a:t>
            </a:r>
          </a:p>
        </p:txBody>
      </p:sp>
    </p:spTree>
    <p:extLst>
      <p:ext uri="{BB962C8B-B14F-4D97-AF65-F5344CB8AC3E}">
        <p14:creationId xmlns:p14="http://schemas.microsoft.com/office/powerpoint/2010/main" val="4178452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06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127</TotalTime>
  <Words>288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1_Motiv systému Office</vt:lpstr>
      <vt:lpstr>Prezentace aplikace PowerPoint</vt:lpstr>
      <vt:lpstr>Anotace</vt:lpstr>
      <vt:lpstr>obsah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Učitel</cp:lastModifiedBy>
  <cp:revision>16</cp:revision>
  <dcterms:created xsi:type="dcterms:W3CDTF">2012-01-06T16:20:40Z</dcterms:created>
  <dcterms:modified xsi:type="dcterms:W3CDTF">2012-03-11T18:40:52Z</dcterms:modified>
</cp:coreProperties>
</file>