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7" r:id="rId2"/>
    <p:sldId id="258" r:id="rId3"/>
    <p:sldId id="260" r:id="rId4"/>
    <p:sldId id="262" r:id="rId5"/>
    <p:sldId id="263" r:id="rId6"/>
    <p:sldId id="264" r:id="rId7"/>
    <p:sldId id="261" r:id="rId8"/>
    <p:sldId id="265" r:id="rId9"/>
    <p:sldId id="259"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64FBD"/>
    <a:srgbClr val="F0F03E"/>
    <a:srgbClr val="FFFF00"/>
    <a:srgbClr val="F0B010"/>
    <a:srgbClr val="FFCC00"/>
    <a:srgbClr val="FFFF66"/>
    <a:srgbClr val="CCCC00"/>
    <a:srgbClr val="EC9B0A"/>
    <a:srgbClr val="E3EF9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2" d="100"/>
          <a:sy n="72" d="100"/>
        </p:scale>
        <p:origin x="-1242" y="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2ED9F04-E705-4C51-A619-4393231CFBB8}" type="datetimeFigureOut">
              <a:rPr lang="cs-CZ" smtClean="0"/>
              <a:t>21.1.2013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10C65C2-E128-4229-8E23-5082A6CE540D}" type="slidenum">
              <a:rPr lang="cs-CZ" smtClean="0"/>
              <a:t>‹#›</a:t>
            </a:fld>
            <a:endParaRPr lang="cs-CZ"/>
          </a:p>
        </p:txBody>
      </p:sp>
    </p:spTree>
    <p:extLst>
      <p:ext uri="{BB962C8B-B14F-4D97-AF65-F5344CB8AC3E}">
        <p14:creationId xmlns:p14="http://schemas.microsoft.com/office/powerpoint/2010/main" val="7422389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3C50B0CB-AAEB-4E44-BE03-86AB21E34279}" type="slidenum">
              <a:rPr lang="cs-CZ" smtClean="0"/>
              <a:pPr/>
              <a:t>1</a:t>
            </a:fld>
            <a:endParaRPr lang="cs-CZ"/>
          </a:p>
        </p:txBody>
      </p:sp>
    </p:spTree>
    <p:extLst>
      <p:ext uri="{BB962C8B-B14F-4D97-AF65-F5344CB8AC3E}">
        <p14:creationId xmlns:p14="http://schemas.microsoft.com/office/powerpoint/2010/main" val="432314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2E6A4E3-DD3A-4603-8BB8-D0BE5015FC7A}" type="datetimeFigureOut">
              <a:rPr lang="cs-CZ" smtClean="0"/>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B74AF69-D698-42F5-AEA9-24D01BCA8A79}" type="slidenum">
              <a:rPr lang="cs-CZ" smtClean="0"/>
              <a:t>‹#›</a:t>
            </a:fld>
            <a:endParaRPr lang="cs-CZ"/>
          </a:p>
        </p:txBody>
      </p:sp>
    </p:spTree>
    <p:extLst>
      <p:ext uri="{BB962C8B-B14F-4D97-AF65-F5344CB8AC3E}">
        <p14:creationId xmlns:p14="http://schemas.microsoft.com/office/powerpoint/2010/main" val="1851229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2E6A4E3-DD3A-4603-8BB8-D0BE5015FC7A}" type="datetimeFigureOut">
              <a:rPr lang="cs-CZ" smtClean="0"/>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B74AF69-D698-42F5-AEA9-24D01BCA8A79}" type="slidenum">
              <a:rPr lang="cs-CZ" smtClean="0"/>
              <a:t>‹#›</a:t>
            </a:fld>
            <a:endParaRPr lang="cs-CZ"/>
          </a:p>
        </p:txBody>
      </p:sp>
    </p:spTree>
    <p:extLst>
      <p:ext uri="{BB962C8B-B14F-4D97-AF65-F5344CB8AC3E}">
        <p14:creationId xmlns:p14="http://schemas.microsoft.com/office/powerpoint/2010/main" val="4034551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2E6A4E3-DD3A-4603-8BB8-D0BE5015FC7A}" type="datetimeFigureOut">
              <a:rPr lang="cs-CZ" smtClean="0"/>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B74AF69-D698-42F5-AEA9-24D01BCA8A79}" type="slidenum">
              <a:rPr lang="cs-CZ" smtClean="0"/>
              <a:t>‹#›</a:t>
            </a:fld>
            <a:endParaRPr lang="cs-CZ"/>
          </a:p>
        </p:txBody>
      </p:sp>
    </p:spTree>
    <p:extLst>
      <p:ext uri="{BB962C8B-B14F-4D97-AF65-F5344CB8AC3E}">
        <p14:creationId xmlns:p14="http://schemas.microsoft.com/office/powerpoint/2010/main" val="2182980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2E6A4E3-DD3A-4603-8BB8-D0BE5015FC7A}" type="datetimeFigureOut">
              <a:rPr lang="cs-CZ" smtClean="0"/>
              <a:t>21.1.2013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B74AF69-D698-42F5-AEA9-24D01BCA8A79}" type="slidenum">
              <a:rPr lang="cs-CZ" smtClean="0"/>
              <a:t>‹#›</a:t>
            </a:fld>
            <a:endParaRPr lang="cs-CZ"/>
          </a:p>
        </p:txBody>
      </p:sp>
    </p:spTree>
    <p:extLst>
      <p:ext uri="{BB962C8B-B14F-4D97-AF65-F5344CB8AC3E}">
        <p14:creationId xmlns:p14="http://schemas.microsoft.com/office/powerpoint/2010/main" val="34718740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2E6A4E3-DD3A-4603-8BB8-D0BE5015FC7A}" type="datetimeFigureOut">
              <a:rPr lang="cs-CZ" smtClean="0"/>
              <a:t>21.1.2013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B74AF69-D698-42F5-AEA9-24D01BCA8A79}" type="slidenum">
              <a:rPr lang="cs-CZ" smtClean="0"/>
              <a:t>‹#›</a:t>
            </a:fld>
            <a:endParaRPr lang="cs-CZ"/>
          </a:p>
        </p:txBody>
      </p:sp>
    </p:spTree>
    <p:extLst>
      <p:ext uri="{BB962C8B-B14F-4D97-AF65-F5344CB8AC3E}">
        <p14:creationId xmlns:p14="http://schemas.microsoft.com/office/powerpoint/2010/main" val="972144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2E6A4E3-DD3A-4603-8BB8-D0BE5015FC7A}" type="datetimeFigureOut">
              <a:rPr lang="cs-CZ" smtClean="0"/>
              <a:t>21.1.2013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B74AF69-D698-42F5-AEA9-24D01BCA8A79}" type="slidenum">
              <a:rPr lang="cs-CZ" smtClean="0"/>
              <a:t>‹#›</a:t>
            </a:fld>
            <a:endParaRPr lang="cs-CZ"/>
          </a:p>
        </p:txBody>
      </p:sp>
    </p:spTree>
    <p:extLst>
      <p:ext uri="{BB962C8B-B14F-4D97-AF65-F5344CB8AC3E}">
        <p14:creationId xmlns:p14="http://schemas.microsoft.com/office/powerpoint/2010/main" val="1028630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2E6A4E3-DD3A-4603-8BB8-D0BE5015FC7A}" type="datetimeFigureOut">
              <a:rPr lang="cs-CZ" smtClean="0"/>
              <a:t>21.1.2013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B74AF69-D698-42F5-AEA9-24D01BCA8A79}" type="slidenum">
              <a:rPr lang="cs-CZ" smtClean="0"/>
              <a:t>‹#›</a:t>
            </a:fld>
            <a:endParaRPr lang="cs-CZ"/>
          </a:p>
        </p:txBody>
      </p:sp>
    </p:spTree>
    <p:extLst>
      <p:ext uri="{BB962C8B-B14F-4D97-AF65-F5344CB8AC3E}">
        <p14:creationId xmlns:p14="http://schemas.microsoft.com/office/powerpoint/2010/main" val="114124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2E6A4E3-DD3A-4603-8BB8-D0BE5015FC7A}" type="datetimeFigureOut">
              <a:rPr lang="cs-CZ" smtClean="0"/>
              <a:t>21.1.2013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B74AF69-D698-42F5-AEA9-24D01BCA8A79}" type="slidenum">
              <a:rPr lang="cs-CZ" smtClean="0"/>
              <a:t>‹#›</a:t>
            </a:fld>
            <a:endParaRPr lang="cs-CZ"/>
          </a:p>
        </p:txBody>
      </p:sp>
    </p:spTree>
    <p:extLst>
      <p:ext uri="{BB962C8B-B14F-4D97-AF65-F5344CB8AC3E}">
        <p14:creationId xmlns:p14="http://schemas.microsoft.com/office/powerpoint/2010/main" val="2486342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2E6A4E3-DD3A-4603-8BB8-D0BE5015FC7A}" type="datetimeFigureOut">
              <a:rPr lang="cs-CZ" smtClean="0"/>
              <a:t>21.1.2013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B74AF69-D698-42F5-AEA9-24D01BCA8A79}" type="slidenum">
              <a:rPr lang="cs-CZ" smtClean="0"/>
              <a:t>‹#›</a:t>
            </a:fld>
            <a:endParaRPr lang="cs-CZ"/>
          </a:p>
        </p:txBody>
      </p:sp>
    </p:spTree>
    <p:extLst>
      <p:ext uri="{BB962C8B-B14F-4D97-AF65-F5344CB8AC3E}">
        <p14:creationId xmlns:p14="http://schemas.microsoft.com/office/powerpoint/2010/main" val="374213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2E6A4E3-DD3A-4603-8BB8-D0BE5015FC7A}" type="datetimeFigureOut">
              <a:rPr lang="cs-CZ" smtClean="0"/>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B74AF69-D698-42F5-AEA9-24D01BCA8A79}" type="slidenum">
              <a:rPr lang="cs-CZ" smtClean="0"/>
              <a:t>‹#›</a:t>
            </a:fld>
            <a:endParaRPr lang="cs-CZ"/>
          </a:p>
        </p:txBody>
      </p:sp>
    </p:spTree>
    <p:extLst>
      <p:ext uri="{BB962C8B-B14F-4D97-AF65-F5344CB8AC3E}">
        <p14:creationId xmlns:p14="http://schemas.microsoft.com/office/powerpoint/2010/main" val="21446386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2E6A4E3-DD3A-4603-8BB8-D0BE5015FC7A}" type="datetimeFigureOut">
              <a:rPr lang="cs-CZ" smtClean="0"/>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B74AF69-D698-42F5-AEA9-24D01BCA8A79}" type="slidenum">
              <a:rPr lang="cs-CZ" smtClean="0"/>
              <a:t>‹#›</a:t>
            </a:fld>
            <a:endParaRPr lang="cs-CZ"/>
          </a:p>
        </p:txBody>
      </p:sp>
    </p:spTree>
    <p:extLst>
      <p:ext uri="{BB962C8B-B14F-4D97-AF65-F5344CB8AC3E}">
        <p14:creationId xmlns:p14="http://schemas.microsoft.com/office/powerpoint/2010/main" val="3960390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E6A4E3-DD3A-4603-8BB8-D0BE5015FC7A}" type="datetimeFigureOut">
              <a:rPr lang="cs-CZ" smtClean="0"/>
              <a:t>21.1.2013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74AF69-D698-42F5-AEA9-24D01BCA8A79}" type="slidenum">
              <a:rPr lang="cs-CZ" smtClean="0"/>
              <a:t>‹#›</a:t>
            </a:fld>
            <a:endParaRPr lang="cs-CZ"/>
          </a:p>
        </p:txBody>
      </p:sp>
    </p:spTree>
    <p:extLst>
      <p:ext uri="{BB962C8B-B14F-4D97-AF65-F5344CB8AC3E}">
        <p14:creationId xmlns:p14="http://schemas.microsoft.com/office/powerpoint/2010/main" val="21453364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3.wmf"/><Relationship Id="rId4" Type="http://schemas.openxmlformats.org/officeDocument/2006/relationships/image" Target="../media/image2.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586607"/>
          </a:xfrm>
        </p:spPr>
        <p:txBody>
          <a:bodyPr>
            <a:normAutofit fontScale="90000"/>
          </a:bodyPr>
          <a:lstStyle/>
          <a:p>
            <a:pPr>
              <a:spcBef>
                <a:spcPts val="1800"/>
              </a:spcBef>
            </a:pPr>
            <a:r>
              <a:rPr lang="cs-CZ" dirty="0" smtClean="0"/>
              <a:t>Odčítání s přechodem přes základ v oboru do sta</a:t>
            </a:r>
            <a:r>
              <a:rPr lang="cs-CZ" dirty="0"/>
              <a:t/>
            </a:r>
            <a:br>
              <a:rPr lang="cs-CZ" dirty="0"/>
            </a:br>
            <a:r>
              <a:rPr lang="cs-CZ" dirty="0" smtClean="0"/>
              <a:t>VY_32_INOVACE_1C_09</a:t>
            </a:r>
            <a:br>
              <a:rPr lang="cs-CZ" dirty="0" smtClean="0"/>
            </a:br>
            <a:r>
              <a:rPr lang="cs-CZ" sz="3100" dirty="0" smtClean="0"/>
              <a:t>Číslo projektu</a:t>
            </a:r>
            <a:r>
              <a:rPr lang="cs-CZ" sz="3100" smtClean="0"/>
              <a:t>: </a:t>
            </a:r>
            <a:r>
              <a:rPr lang="cs-CZ" sz="3100"/>
              <a:t>CZ.1.07/1.4.00/21.1101</a:t>
            </a:r>
            <a:endParaRPr lang="cs-CZ" dirty="0"/>
          </a:p>
        </p:txBody>
      </p:sp>
      <p:sp>
        <p:nvSpPr>
          <p:cNvPr id="3" name="Podnadpis 2"/>
          <p:cNvSpPr>
            <a:spLocks noGrp="1"/>
          </p:cNvSpPr>
          <p:nvPr>
            <p:ph type="subTitle" idx="1"/>
          </p:nvPr>
        </p:nvSpPr>
        <p:spPr>
          <a:xfrm>
            <a:off x="1403648" y="4149080"/>
            <a:ext cx="6400800" cy="1752600"/>
          </a:xfrm>
        </p:spPr>
        <p:txBody>
          <a:bodyPr/>
          <a:lstStyle/>
          <a:p>
            <a:r>
              <a:rPr lang="cs-CZ" dirty="0"/>
              <a:t>Sada </a:t>
            </a:r>
            <a:r>
              <a:rPr lang="cs-CZ" dirty="0" smtClean="0"/>
              <a:t>3</a:t>
            </a:r>
            <a:endParaRPr lang="cs-CZ" dirty="0"/>
          </a:p>
          <a:p>
            <a:r>
              <a:rPr lang="cs-CZ" dirty="0" smtClean="0"/>
              <a:t>Matematika</a:t>
            </a:r>
            <a:endParaRPr lang="cs-CZ" dirty="0"/>
          </a:p>
          <a:p>
            <a:r>
              <a:rPr lang="cs-CZ" dirty="0"/>
              <a:t>MŠ, ZŠ a </a:t>
            </a:r>
            <a:r>
              <a:rPr lang="cs-CZ" dirty="0" err="1"/>
              <a:t>PrŠ</a:t>
            </a:r>
            <a:r>
              <a:rPr lang="cs-CZ" dirty="0"/>
              <a:t> Trhové Sviny</a:t>
            </a:r>
          </a:p>
          <a:p>
            <a:endParaRPr lang="cs-CZ"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1998" y="404664"/>
            <a:ext cx="6986587"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082967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3278204962"/>
              </p:ext>
            </p:extLst>
          </p:nvPr>
        </p:nvGraphicFramePr>
        <p:xfrm>
          <a:off x="516065" y="836712"/>
          <a:ext cx="8280920" cy="5727772"/>
        </p:xfrm>
        <a:graphic>
          <a:graphicData uri="http://schemas.openxmlformats.org/drawingml/2006/table">
            <a:tbl>
              <a:tblPr firstRow="1" firstCol="1" bandRow="1">
                <a:tableStyleId>{5940675A-B579-460E-94D1-54222C63F5DA}</a:tableStyleId>
              </a:tblPr>
              <a:tblGrid>
                <a:gridCol w="2304256"/>
                <a:gridCol w="5976664"/>
              </a:tblGrid>
              <a:tr h="266208">
                <a:tc>
                  <a:txBody>
                    <a:bodyPr/>
                    <a:lstStyle/>
                    <a:p>
                      <a:pPr>
                        <a:lnSpc>
                          <a:spcPct val="115000"/>
                        </a:lnSpc>
                        <a:spcAft>
                          <a:spcPts val="0"/>
                        </a:spcAft>
                      </a:pPr>
                      <a:r>
                        <a:rPr lang="cs-CZ" sz="1400" dirty="0">
                          <a:effectLst/>
                          <a:latin typeface="Times New Roman" pitchFamily="18" charset="0"/>
                          <a:cs typeface="Times New Roman" pitchFamily="18" charset="0"/>
                        </a:rPr>
                        <a:t>Anotace</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r>
                        <a:rPr lang="cs-CZ" sz="1400" b="0" baseline="0" dirty="0" smtClean="0">
                          <a:solidFill>
                            <a:schemeClr val="tx1"/>
                          </a:solidFill>
                          <a:effectLst/>
                          <a:latin typeface="Times New Roman" pitchFamily="18" charset="0"/>
                          <a:ea typeface="Calibri"/>
                          <a:cs typeface="Times New Roman" pitchFamily="18" charset="0"/>
                        </a:rPr>
                        <a:t>Žáci si nacvičují odčítání v oboru do sta s přechodem přes základ. První karta slouží k názornému rozkladu násobků desítek a následnému správnému vyvození rozdílu. V levé části karet určených k nácviku je znázornění provedeno na mincích v hodnotě 1, 2, 5, 10, 20 a 50. Šipka znázorňuje hodnotu menšitele. V pravé části těchto karet jsou příklady, které nabízejí tři řešení. Kliknutím na správný terčík se odkryje hodnotící symbol květiny, chybná volba odkryje zamračený obličej. Další karty obsahují odčítání od jednociferného čísla s přechodem přes základ, odčítání dvouciferných čísel a karty určené k procvičování a upevňování výpočtů. Praktická slovní úloha – nakupování ovoce, zopakuje porovnávání čísel, výpočet součtu i rozdílu. Po vyřešení úlohy, vytvoří žáci ústně či písemně odpověď. </a:t>
                      </a:r>
                      <a:endParaRPr lang="cs-CZ" sz="1400" b="0" dirty="0">
                        <a:solidFill>
                          <a:schemeClr val="tx1"/>
                        </a:solidFill>
                        <a:effectLst/>
                        <a:latin typeface="Times New Roman" pitchFamily="18" charset="0"/>
                        <a:ea typeface="Calibri"/>
                        <a:cs typeface="Times New Roman" pitchFamily="18" charset="0"/>
                      </a:endParaRPr>
                    </a:p>
                  </a:txBody>
                  <a:tcPr marL="8466" marR="8466" marT="8466" marB="8466" anchor="ctr"/>
                </a:tc>
              </a:tr>
              <a:tr h="597888">
                <a:tc>
                  <a:txBody>
                    <a:bodyPr/>
                    <a:lstStyle/>
                    <a:p>
                      <a:pPr>
                        <a:lnSpc>
                          <a:spcPct val="115000"/>
                        </a:lnSpc>
                        <a:spcAft>
                          <a:spcPts val="0"/>
                        </a:spcAft>
                      </a:pPr>
                      <a:r>
                        <a:rPr lang="cs-CZ" sz="1400" dirty="0">
                          <a:effectLst/>
                          <a:latin typeface="Times New Roman" pitchFamily="18" charset="0"/>
                          <a:cs typeface="Times New Roman" pitchFamily="18" charset="0"/>
                        </a:rPr>
                        <a:t>Autor</a:t>
                      </a:r>
                    </a:p>
                    <a:p>
                      <a:pPr>
                        <a:lnSpc>
                          <a:spcPct val="115000"/>
                        </a:lnSpc>
                        <a:spcAft>
                          <a:spcPts val="0"/>
                        </a:spcAft>
                      </a:pPr>
                      <a:r>
                        <a:rPr lang="cs-CZ" sz="1400" dirty="0">
                          <a:effectLst/>
                          <a:latin typeface="Times New Roman" pitchFamily="18" charset="0"/>
                          <a:cs typeface="Times New Roman" pitchFamily="18" charset="0"/>
                        </a:rPr>
                        <a:t>Období vytvoření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Mgr.</a:t>
                      </a:r>
                      <a:r>
                        <a:rPr lang="cs-CZ" sz="1400" baseline="0" dirty="0" smtClean="0">
                          <a:effectLst/>
                          <a:latin typeface="Times New Roman" pitchFamily="18" charset="0"/>
                          <a:cs typeface="Times New Roman" pitchFamily="18" charset="0"/>
                        </a:rPr>
                        <a:t> Z. Kubešová</a:t>
                      </a:r>
                      <a:endParaRPr lang="cs-CZ" sz="1400" dirty="0">
                        <a:effectLst/>
                        <a:latin typeface="Times New Roman" pitchFamily="18" charset="0"/>
                        <a:cs typeface="Times New Roman" pitchFamily="18" charset="0"/>
                      </a:endParaRPr>
                    </a:p>
                    <a:p>
                      <a:pPr>
                        <a:lnSpc>
                          <a:spcPct val="115000"/>
                        </a:lnSpc>
                        <a:spcAft>
                          <a:spcPts val="1000"/>
                        </a:spcAft>
                      </a:pPr>
                      <a:r>
                        <a:rPr lang="cs-CZ" sz="1400" dirty="0" smtClean="0">
                          <a:effectLst/>
                          <a:latin typeface="Times New Roman" pitchFamily="18" charset="0"/>
                          <a:cs typeface="Times New Roman" pitchFamily="18" charset="0"/>
                        </a:rPr>
                        <a:t> Srpen 2011</a:t>
                      </a:r>
                      <a:endParaRPr lang="cs-CZ" sz="1400" dirty="0">
                        <a:effectLst/>
                        <a:latin typeface="Times New Roman" pitchFamily="18" charset="0"/>
                        <a:ea typeface="Calibri"/>
                        <a:cs typeface="Times New Roman" pitchFamily="18" charset="0"/>
                      </a:endParaRPr>
                    </a:p>
                  </a:txBody>
                  <a:tcPr marL="8466" marR="8466" marT="8466" marB="8466" anchor="ctr"/>
                </a:tc>
              </a:tr>
              <a:tr h="315056">
                <a:tc>
                  <a:txBody>
                    <a:bodyPr/>
                    <a:lstStyle/>
                    <a:p>
                      <a:pPr>
                        <a:lnSpc>
                          <a:spcPct val="115000"/>
                        </a:lnSpc>
                        <a:spcAft>
                          <a:spcPts val="0"/>
                        </a:spcAft>
                      </a:pPr>
                      <a:r>
                        <a:rPr lang="cs-CZ" sz="1400" dirty="0">
                          <a:effectLst/>
                          <a:latin typeface="Times New Roman" pitchFamily="18" charset="0"/>
                          <a:cs typeface="Times New Roman" pitchFamily="18" charset="0"/>
                        </a:rPr>
                        <a:t>Speciální vzdělávací potřeby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baseline="0" dirty="0" smtClean="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ADHD</a:t>
                      </a:r>
                      <a:r>
                        <a:rPr lang="cs-CZ" sz="1400" dirty="0">
                          <a:effectLst/>
                          <a:latin typeface="Times New Roman" pitchFamily="18" charset="0"/>
                          <a:cs typeface="Times New Roman" pitchFamily="18" charset="0"/>
                        </a:rPr>
                        <a:t>, dyslexie, dysgrafie, </a:t>
                      </a:r>
                      <a:r>
                        <a:rPr lang="cs-CZ" sz="1400" dirty="0" smtClean="0">
                          <a:effectLst/>
                          <a:latin typeface="Times New Roman" pitchFamily="18" charset="0"/>
                          <a:cs typeface="Times New Roman" pitchFamily="18" charset="0"/>
                        </a:rPr>
                        <a:t>dyskalkulie,</a:t>
                      </a:r>
                      <a:r>
                        <a:rPr lang="cs-CZ" sz="1400" baseline="0" dirty="0" smtClean="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 MP</a:t>
                      </a:r>
                      <a:endParaRPr lang="cs-CZ" sz="1400" dirty="0">
                        <a:effectLst/>
                        <a:latin typeface="Times New Roman" pitchFamily="18" charset="0"/>
                        <a:cs typeface="Times New Roman" pitchFamily="18" charset="0"/>
                      </a:endParaRPr>
                    </a:p>
                  </a:txBody>
                  <a:tcPr marL="8466" marR="8466" marT="8466" marB="8466" anchor="ctr"/>
                </a:tc>
              </a:tr>
              <a:tr h="830276">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effectLst/>
                          <a:latin typeface="Times New Roman" pitchFamily="18" charset="0"/>
                          <a:cs typeface="Times New Roman" pitchFamily="18" charset="0"/>
                        </a:rPr>
                        <a:t>Vzdělávací oblast</a:t>
                      </a:r>
                      <a:endParaRPr lang="cs-CZ" sz="1400" dirty="0" smtClean="0">
                        <a:solidFill>
                          <a:schemeClr val="tx1"/>
                        </a:solidFill>
                        <a:effectLst/>
                        <a:latin typeface="Times New Roman" pitchFamily="18" charset="0"/>
                        <a:cs typeface="Times New Roman" pitchFamily="18" charset="0"/>
                      </a:endParaRPr>
                    </a:p>
                    <a:p>
                      <a:pPr>
                        <a:lnSpc>
                          <a:spcPct val="115000"/>
                        </a:lnSpc>
                        <a:spcAft>
                          <a:spcPts val="0"/>
                        </a:spcAft>
                      </a:pPr>
                      <a:r>
                        <a:rPr lang="cs-CZ" sz="1400" dirty="0" smtClean="0">
                          <a:effectLst/>
                          <a:latin typeface="Times New Roman" pitchFamily="18" charset="0"/>
                          <a:cs typeface="Times New Roman" pitchFamily="18" charset="0"/>
                        </a:rPr>
                        <a:t>Vzdělávací obor</a:t>
                      </a:r>
                      <a:endParaRPr lang="cs-CZ" sz="1400" dirty="0">
                        <a:effectLst/>
                        <a:latin typeface="Times New Roman" pitchFamily="18" charset="0"/>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Matematika a její aplikace </a:t>
                      </a:r>
                    </a:p>
                    <a:p>
                      <a:pPr>
                        <a:lnSpc>
                          <a:spcPct val="115000"/>
                        </a:lnSpc>
                        <a:spcAft>
                          <a:spcPts val="1000"/>
                        </a:spcAft>
                      </a:pPr>
                      <a:r>
                        <a:rPr lang="cs-CZ" sz="1400" dirty="0" smtClean="0">
                          <a:effectLst/>
                          <a:latin typeface="Times New Roman" pitchFamily="18" charset="0"/>
                          <a:cs typeface="Times New Roman" pitchFamily="18" charset="0"/>
                        </a:rPr>
                        <a:t> Matematika</a:t>
                      </a:r>
                      <a:endParaRPr lang="cs-CZ" sz="1400" dirty="0">
                        <a:effectLst/>
                        <a:latin typeface="Times New Roman" pitchFamily="18" charset="0"/>
                        <a:cs typeface="Times New Roman" pitchFamily="18" charset="0"/>
                      </a:endParaRPr>
                    </a:p>
                  </a:txBody>
                  <a:tcPr marL="8466" marR="8466" marT="8466" marB="8466" anchor="ctr"/>
                </a:tc>
              </a:tr>
              <a:tr h="437389">
                <a:tc>
                  <a:txBody>
                    <a:bodyPr/>
                    <a:lstStyle/>
                    <a:p>
                      <a:pPr>
                        <a:lnSpc>
                          <a:spcPct val="115000"/>
                        </a:lnSpc>
                        <a:spcAft>
                          <a:spcPts val="0"/>
                        </a:spcAft>
                      </a:pPr>
                      <a:r>
                        <a:rPr lang="cs-CZ" sz="1400" dirty="0" smtClean="0">
                          <a:effectLst/>
                          <a:latin typeface="Times New Roman" pitchFamily="18" charset="0"/>
                          <a:cs typeface="Times New Roman" pitchFamily="18" charset="0"/>
                        </a:rPr>
                        <a:t>Druh učebního</a:t>
                      </a:r>
                      <a:r>
                        <a:rPr lang="cs-CZ" sz="1400" baseline="0" dirty="0" smtClean="0">
                          <a:effectLst/>
                          <a:latin typeface="Times New Roman" pitchFamily="18" charset="0"/>
                          <a:cs typeface="Times New Roman" pitchFamily="18" charset="0"/>
                        </a:rPr>
                        <a:t>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Interaktivní DUM</a:t>
                      </a:r>
                      <a:endParaRPr lang="cs-CZ" sz="1400" dirty="0">
                        <a:effectLst/>
                        <a:latin typeface="Times New Roman" pitchFamily="18" charset="0"/>
                        <a:ea typeface="Calibri"/>
                        <a:cs typeface="Times New Roman" pitchFamily="18" charset="0"/>
                      </a:endParaRPr>
                    </a:p>
                  </a:txBody>
                  <a:tcPr marL="8466" marR="8466" marT="8466" marB="8466" anchor="ctr"/>
                </a:tc>
              </a:tr>
              <a:tr h="399083">
                <a:tc>
                  <a:txBody>
                    <a:bodyPr/>
                    <a:lstStyle/>
                    <a:p>
                      <a:pPr>
                        <a:lnSpc>
                          <a:spcPct val="115000"/>
                        </a:lnSpc>
                        <a:spcAft>
                          <a:spcPts val="0"/>
                        </a:spcAft>
                      </a:pPr>
                      <a:r>
                        <a:rPr lang="cs-CZ" sz="1400" dirty="0">
                          <a:effectLst/>
                          <a:latin typeface="Times New Roman" pitchFamily="18" charset="0"/>
                          <a:cs typeface="Times New Roman" pitchFamily="18" charset="0"/>
                        </a:rPr>
                        <a:t>Druh interaktivity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Využití interaktivní tabule a práce s</a:t>
                      </a:r>
                      <a:r>
                        <a:rPr lang="cs-CZ" sz="1400" baseline="0" dirty="0" smtClean="0">
                          <a:effectLst/>
                          <a:latin typeface="Times New Roman" pitchFamily="18" charset="0"/>
                          <a:cs typeface="Times New Roman" pitchFamily="18" charset="0"/>
                        </a:rPr>
                        <a:t> PC</a:t>
                      </a:r>
                      <a:endParaRPr lang="cs-CZ" sz="1400" dirty="0">
                        <a:effectLst/>
                        <a:latin typeface="Times New Roman" pitchFamily="18" charset="0"/>
                        <a:cs typeface="Times New Roman" pitchFamily="18" charset="0"/>
                      </a:endParaRPr>
                    </a:p>
                  </a:txBody>
                  <a:tcPr marL="8466" marR="8466" marT="8466" marB="8466" anchor="ctr"/>
                </a:tc>
              </a:tr>
              <a:tr h="360040">
                <a:tc>
                  <a:txBody>
                    <a:bodyPr/>
                    <a:lstStyle/>
                    <a:p>
                      <a:pPr>
                        <a:lnSpc>
                          <a:spcPct val="115000"/>
                        </a:lnSpc>
                        <a:spcAft>
                          <a:spcPts val="0"/>
                        </a:spcAft>
                      </a:pPr>
                      <a:r>
                        <a:rPr lang="cs-CZ" sz="1400" dirty="0">
                          <a:effectLst/>
                          <a:latin typeface="Times New Roman" pitchFamily="18" charset="0"/>
                          <a:cs typeface="Times New Roman" pitchFamily="18" charset="0"/>
                        </a:rPr>
                        <a:t>Cílová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Žák - </a:t>
                      </a:r>
                      <a:r>
                        <a:rPr lang="cs-CZ" sz="1400" kern="1200" dirty="0" smtClean="0">
                          <a:effectLst/>
                          <a:latin typeface="Times New Roman" pitchFamily="18" charset="0"/>
                          <a:cs typeface="Times New Roman" pitchFamily="18" charset="0"/>
                        </a:rPr>
                        <a:t>s lehkým mentálním postižením</a:t>
                      </a:r>
                      <a:endParaRPr lang="cs-CZ" sz="1400" dirty="0">
                        <a:effectLst/>
                        <a:latin typeface="Times New Roman" pitchFamily="18" charset="0"/>
                        <a:cs typeface="Times New Roman" pitchFamily="18" charset="0"/>
                      </a:endParaRPr>
                    </a:p>
                  </a:txBody>
                  <a:tcPr marL="8466" marR="8466" marT="8466" marB="8466" anchor="ctr"/>
                </a:tc>
              </a:tr>
              <a:tr h="345284">
                <a:tc>
                  <a:txBody>
                    <a:bodyPr/>
                    <a:lstStyle/>
                    <a:p>
                      <a:pPr>
                        <a:lnSpc>
                          <a:spcPct val="115000"/>
                        </a:lnSpc>
                        <a:spcAft>
                          <a:spcPts val="0"/>
                        </a:spcAft>
                      </a:pPr>
                      <a:r>
                        <a:rPr lang="cs-CZ" sz="1400" dirty="0">
                          <a:effectLst/>
                          <a:latin typeface="Times New Roman" pitchFamily="18" charset="0"/>
                          <a:cs typeface="Times New Roman" pitchFamily="18" charset="0"/>
                        </a:rPr>
                        <a:t>Stupeň a typ vzdělávání</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kern="1200" dirty="0" smtClean="0">
                          <a:effectLst/>
                          <a:latin typeface="Times New Roman" pitchFamily="18" charset="0"/>
                          <a:cs typeface="Times New Roman" pitchFamily="18" charset="0"/>
                        </a:rPr>
                        <a:t> Základní škola praktická </a:t>
                      </a:r>
                      <a:endParaRPr lang="cs-CZ" sz="1400" dirty="0">
                        <a:effectLst/>
                        <a:latin typeface="Times New Roman" pitchFamily="18" charset="0"/>
                        <a:ea typeface="Calibri"/>
                        <a:cs typeface="Times New Roman" pitchFamily="18" charset="0"/>
                      </a:endParaRPr>
                    </a:p>
                  </a:txBody>
                  <a:tcPr marL="8466" marR="8466" marT="8466" marB="8466" anchor="ctr"/>
                </a:tc>
              </a:tr>
              <a:tr h="292224">
                <a:tc>
                  <a:txBody>
                    <a:bodyPr/>
                    <a:lstStyle/>
                    <a:p>
                      <a:pPr>
                        <a:lnSpc>
                          <a:spcPct val="115000"/>
                        </a:lnSpc>
                        <a:spcAft>
                          <a:spcPts val="0"/>
                        </a:spcAft>
                      </a:pPr>
                      <a:r>
                        <a:rPr lang="cs-CZ" sz="1400" dirty="0">
                          <a:effectLst/>
                          <a:latin typeface="Times New Roman" pitchFamily="18" charset="0"/>
                          <a:cs typeface="Times New Roman" pitchFamily="18" charset="0"/>
                        </a:rPr>
                        <a:t>Typická věková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9</a:t>
                      </a:r>
                      <a:r>
                        <a:rPr lang="cs-CZ" sz="1400" baseline="0" dirty="0" smtClean="0">
                          <a:effectLst/>
                          <a:latin typeface="Times New Roman" pitchFamily="18" charset="0"/>
                          <a:cs typeface="Times New Roman" pitchFamily="18" charset="0"/>
                        </a:rPr>
                        <a:t> – 11 let</a:t>
                      </a:r>
                      <a:r>
                        <a:rPr lang="cs-CZ" sz="1400" dirty="0" smtClean="0">
                          <a:effectLst/>
                          <a:latin typeface="Times New Roman" pitchFamily="18" charset="0"/>
                          <a:cs typeface="Times New Roman" pitchFamily="18" charset="0"/>
                        </a:rPr>
                        <a:t>/ 4. ročník</a:t>
                      </a:r>
                      <a:endParaRPr lang="cs-CZ" sz="1400" dirty="0">
                        <a:effectLst/>
                        <a:latin typeface="Times New Roman" pitchFamily="18" charset="0"/>
                        <a:ea typeface="Calibri"/>
                        <a:cs typeface="Times New Roman" pitchFamily="18" charset="0"/>
                      </a:endParaRPr>
                    </a:p>
                  </a:txBody>
                  <a:tcPr marL="8466" marR="8466" marT="8466" marB="8466" anchor="ctr"/>
                </a:tc>
              </a:tr>
            </a:tbl>
          </a:graphicData>
        </a:graphic>
      </p:graphicFrame>
      <p:sp>
        <p:nvSpPr>
          <p:cNvPr id="3" name="TextovéPole 2"/>
          <p:cNvSpPr txBox="1"/>
          <p:nvPr/>
        </p:nvSpPr>
        <p:spPr>
          <a:xfrm>
            <a:off x="516065" y="281666"/>
            <a:ext cx="8280920" cy="369332"/>
          </a:xfrm>
          <a:prstGeom prst="rect">
            <a:avLst/>
          </a:prstGeom>
          <a:noFill/>
        </p:spPr>
        <p:txBody>
          <a:bodyPr wrap="square" rtlCol="0">
            <a:spAutoFit/>
          </a:bodyPr>
          <a:lstStyle/>
          <a:p>
            <a:r>
              <a:rPr lang="cs-CZ" dirty="0">
                <a:latin typeface="Times New Roman" pitchFamily="18" charset="0"/>
                <a:cs typeface="Times New Roman" pitchFamily="18" charset="0"/>
              </a:rPr>
              <a:t>Identifikátor materiálu: III/2 Inovace a zkvalitnění výuky prostřednictvím ICT, </a:t>
            </a:r>
            <a:r>
              <a:rPr lang="cs-CZ" dirty="0" smtClean="0">
                <a:latin typeface="Times New Roman" pitchFamily="18" charset="0"/>
                <a:cs typeface="Times New Roman" pitchFamily="18" charset="0"/>
              </a:rPr>
              <a:t>15</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val="42455288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83659" y="260648"/>
            <a:ext cx="8229600" cy="1143000"/>
          </a:xfrm>
        </p:spPr>
        <p:txBody>
          <a:bodyPr/>
          <a:lstStyle/>
          <a:p>
            <a:r>
              <a:rPr lang="cs-CZ" dirty="0" smtClean="0"/>
              <a:t>Odčítání od násobků desítek</a:t>
            </a:r>
            <a:endParaRPr lang="cs-CZ" dirty="0"/>
          </a:p>
        </p:txBody>
      </p:sp>
      <p:sp>
        <p:nvSpPr>
          <p:cNvPr id="20" name="Zástupný symbol pro obsah 19"/>
          <p:cNvSpPr>
            <a:spLocks noGrp="1"/>
          </p:cNvSpPr>
          <p:nvPr>
            <p:ph sz="half" idx="2"/>
          </p:nvPr>
        </p:nvSpPr>
        <p:spPr>
          <a:xfrm>
            <a:off x="4639169" y="1601938"/>
            <a:ext cx="4038600" cy="4525963"/>
          </a:xfrm>
        </p:spPr>
        <p:txBody>
          <a:bodyPr/>
          <a:lstStyle/>
          <a:p>
            <a:r>
              <a:rPr lang="cs-CZ" dirty="0" smtClean="0"/>
              <a:t>40 – 7 =</a:t>
            </a:r>
          </a:p>
          <a:p>
            <a:r>
              <a:rPr lang="cs-CZ" dirty="0" smtClean="0"/>
              <a:t>10 – 7 =</a:t>
            </a:r>
          </a:p>
          <a:p>
            <a:r>
              <a:rPr lang="cs-CZ" dirty="0" smtClean="0"/>
              <a:t>90 – 6 =</a:t>
            </a:r>
          </a:p>
          <a:p>
            <a:r>
              <a:rPr lang="cs-CZ" dirty="0" smtClean="0"/>
              <a:t>10 – 6 =</a:t>
            </a:r>
          </a:p>
          <a:p>
            <a:r>
              <a:rPr lang="cs-CZ" dirty="0" smtClean="0"/>
              <a:t>30 – 9 = </a:t>
            </a:r>
          </a:p>
          <a:p>
            <a:r>
              <a:rPr lang="cs-CZ" dirty="0" smtClean="0"/>
              <a:t>10 – 9 =</a:t>
            </a:r>
          </a:p>
          <a:p>
            <a:r>
              <a:rPr lang="cs-CZ" dirty="0" smtClean="0"/>
              <a:t>60 – 4 =</a:t>
            </a:r>
          </a:p>
          <a:p>
            <a:r>
              <a:rPr lang="cs-CZ" dirty="0" smtClean="0"/>
              <a:t>10 – 4 =</a:t>
            </a:r>
            <a:endParaRPr lang="cs-CZ" dirty="0"/>
          </a:p>
        </p:txBody>
      </p:sp>
      <p:sp>
        <p:nvSpPr>
          <p:cNvPr id="21" name="Ovál 20"/>
          <p:cNvSpPr/>
          <p:nvPr/>
        </p:nvSpPr>
        <p:spPr>
          <a:xfrm>
            <a:off x="482444" y="1575500"/>
            <a:ext cx="374109" cy="374109"/>
          </a:xfrm>
          <a:prstGeom prst="ellipse">
            <a:avLst/>
          </a:prstGeom>
          <a:solidFill>
            <a:srgbClr val="FFCC00"/>
          </a:solidFill>
          <a:ln>
            <a:solidFill>
              <a:srgbClr val="F0B010"/>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lumMod val="95000"/>
                    <a:lumOff val="5000"/>
                  </a:schemeClr>
                </a:solidFill>
              </a:rPr>
              <a:t>2</a:t>
            </a:r>
            <a:r>
              <a:rPr lang="cs-CZ" sz="1000" dirty="0" smtClean="0">
                <a:solidFill>
                  <a:schemeClr val="tx1">
                    <a:lumMod val="95000"/>
                    <a:lumOff val="5000"/>
                  </a:schemeClr>
                </a:solidFill>
              </a:rPr>
              <a:t>0Kč</a:t>
            </a:r>
            <a:endParaRPr lang="cs-CZ" sz="1000" dirty="0">
              <a:solidFill>
                <a:schemeClr val="tx1">
                  <a:lumMod val="95000"/>
                  <a:lumOff val="5000"/>
                </a:schemeClr>
              </a:solidFill>
            </a:endParaRPr>
          </a:p>
        </p:txBody>
      </p:sp>
      <p:sp>
        <p:nvSpPr>
          <p:cNvPr id="22" name="Ovál 21"/>
          <p:cNvSpPr/>
          <p:nvPr/>
        </p:nvSpPr>
        <p:spPr>
          <a:xfrm>
            <a:off x="932727" y="1589569"/>
            <a:ext cx="360040" cy="360040"/>
          </a:xfrm>
          <a:prstGeom prst="ellipse">
            <a:avLst/>
          </a:prstGeom>
          <a:solidFill>
            <a:schemeClr val="accent6">
              <a:lumMod val="40000"/>
              <a:lumOff val="6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lumMod val="95000"/>
                    <a:lumOff val="5000"/>
                  </a:schemeClr>
                </a:solidFill>
              </a:rPr>
              <a:t>10Kč</a:t>
            </a:r>
            <a:endParaRPr lang="cs-CZ" sz="1000" dirty="0">
              <a:solidFill>
                <a:schemeClr val="tx1">
                  <a:lumMod val="95000"/>
                  <a:lumOff val="5000"/>
                </a:schemeClr>
              </a:solidFill>
            </a:endParaRPr>
          </a:p>
        </p:txBody>
      </p:sp>
      <p:sp>
        <p:nvSpPr>
          <p:cNvPr id="23" name="Ovál 22"/>
          <p:cNvSpPr/>
          <p:nvPr/>
        </p:nvSpPr>
        <p:spPr>
          <a:xfrm>
            <a:off x="3062226" y="1639093"/>
            <a:ext cx="301978"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24" name="Ovál 23"/>
          <p:cNvSpPr/>
          <p:nvPr/>
        </p:nvSpPr>
        <p:spPr>
          <a:xfrm>
            <a:off x="2686319" y="1639093"/>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25" name="Ovál 24"/>
          <p:cNvSpPr/>
          <p:nvPr/>
        </p:nvSpPr>
        <p:spPr>
          <a:xfrm>
            <a:off x="932727" y="3758999"/>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26" name="Ovál 25"/>
          <p:cNvSpPr/>
          <p:nvPr/>
        </p:nvSpPr>
        <p:spPr>
          <a:xfrm>
            <a:off x="859120" y="2193607"/>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27" name="Ovál 26"/>
          <p:cNvSpPr/>
          <p:nvPr/>
        </p:nvSpPr>
        <p:spPr>
          <a:xfrm>
            <a:off x="2292688" y="1663041"/>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28" name="Ovál 27"/>
          <p:cNvSpPr/>
          <p:nvPr/>
        </p:nvSpPr>
        <p:spPr>
          <a:xfrm>
            <a:off x="1900255" y="1667974"/>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b="1" dirty="0">
              <a:solidFill>
                <a:schemeClr val="tx1"/>
              </a:solidFill>
            </a:endParaRPr>
          </a:p>
        </p:txBody>
      </p:sp>
      <p:sp>
        <p:nvSpPr>
          <p:cNvPr id="29" name="Ovál 28"/>
          <p:cNvSpPr/>
          <p:nvPr/>
        </p:nvSpPr>
        <p:spPr>
          <a:xfrm>
            <a:off x="1460210" y="1661577"/>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30" name="Ovál 29"/>
          <p:cNvSpPr/>
          <p:nvPr/>
        </p:nvSpPr>
        <p:spPr>
          <a:xfrm>
            <a:off x="1312858" y="3767022"/>
            <a:ext cx="301978"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31" name="Ovál 30"/>
          <p:cNvSpPr/>
          <p:nvPr/>
        </p:nvSpPr>
        <p:spPr>
          <a:xfrm>
            <a:off x="1262710" y="4850217"/>
            <a:ext cx="301978"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32" name="Ovál 31"/>
          <p:cNvSpPr/>
          <p:nvPr/>
        </p:nvSpPr>
        <p:spPr>
          <a:xfrm>
            <a:off x="1285470" y="4250521"/>
            <a:ext cx="301978"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33" name="Ovál 32"/>
          <p:cNvSpPr/>
          <p:nvPr/>
        </p:nvSpPr>
        <p:spPr>
          <a:xfrm>
            <a:off x="504155" y="5360652"/>
            <a:ext cx="273294"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34" name="Ovál 33"/>
          <p:cNvSpPr/>
          <p:nvPr/>
        </p:nvSpPr>
        <p:spPr>
          <a:xfrm>
            <a:off x="1593063" y="2186634"/>
            <a:ext cx="301978"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35" name="Ovál 34"/>
          <p:cNvSpPr/>
          <p:nvPr/>
        </p:nvSpPr>
        <p:spPr>
          <a:xfrm>
            <a:off x="504155" y="4264467"/>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36" name="Ovál 35"/>
          <p:cNvSpPr/>
          <p:nvPr/>
        </p:nvSpPr>
        <p:spPr>
          <a:xfrm>
            <a:off x="1667218" y="4250521"/>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37" name="Ovál 36"/>
          <p:cNvSpPr/>
          <p:nvPr/>
        </p:nvSpPr>
        <p:spPr>
          <a:xfrm>
            <a:off x="2082226" y="4255338"/>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38" name="Ovál 37"/>
          <p:cNvSpPr/>
          <p:nvPr/>
        </p:nvSpPr>
        <p:spPr>
          <a:xfrm>
            <a:off x="482444" y="2186634"/>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39" name="Ovál 38"/>
          <p:cNvSpPr/>
          <p:nvPr/>
        </p:nvSpPr>
        <p:spPr>
          <a:xfrm>
            <a:off x="1744176" y="2792146"/>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40" name="Ovál 39"/>
          <p:cNvSpPr/>
          <p:nvPr/>
        </p:nvSpPr>
        <p:spPr>
          <a:xfrm>
            <a:off x="1220759" y="2200580"/>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44" name="Ovál 43"/>
          <p:cNvSpPr/>
          <p:nvPr/>
        </p:nvSpPr>
        <p:spPr>
          <a:xfrm>
            <a:off x="479862" y="4774163"/>
            <a:ext cx="374109" cy="374109"/>
          </a:xfrm>
          <a:prstGeom prst="ellipse">
            <a:avLst/>
          </a:prstGeom>
          <a:solidFill>
            <a:srgbClr val="F0F03E"/>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lumMod val="95000"/>
                    <a:lumOff val="5000"/>
                  </a:schemeClr>
                </a:solidFill>
              </a:rPr>
              <a:t>50Kč</a:t>
            </a:r>
            <a:endParaRPr lang="cs-CZ" sz="1000" dirty="0">
              <a:solidFill>
                <a:schemeClr val="tx1">
                  <a:lumMod val="95000"/>
                  <a:lumOff val="5000"/>
                </a:schemeClr>
              </a:solidFill>
            </a:endParaRPr>
          </a:p>
        </p:txBody>
      </p:sp>
      <p:sp>
        <p:nvSpPr>
          <p:cNvPr id="46" name="Ovál 45"/>
          <p:cNvSpPr/>
          <p:nvPr/>
        </p:nvSpPr>
        <p:spPr>
          <a:xfrm>
            <a:off x="467370" y="2711609"/>
            <a:ext cx="374109" cy="374109"/>
          </a:xfrm>
          <a:prstGeom prst="ellipse">
            <a:avLst/>
          </a:prstGeom>
          <a:solidFill>
            <a:srgbClr val="F0F03E"/>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lumMod val="95000"/>
                    <a:lumOff val="5000"/>
                  </a:schemeClr>
                </a:solidFill>
              </a:rPr>
              <a:t>50Kč</a:t>
            </a:r>
            <a:endParaRPr lang="cs-CZ" sz="1000" dirty="0">
              <a:solidFill>
                <a:schemeClr val="tx1">
                  <a:lumMod val="95000"/>
                  <a:lumOff val="5000"/>
                </a:schemeClr>
              </a:solidFill>
            </a:endParaRPr>
          </a:p>
        </p:txBody>
      </p:sp>
      <p:sp>
        <p:nvSpPr>
          <p:cNvPr id="47" name="Ovál 46"/>
          <p:cNvSpPr/>
          <p:nvPr/>
        </p:nvSpPr>
        <p:spPr>
          <a:xfrm>
            <a:off x="899592" y="2711608"/>
            <a:ext cx="374109" cy="374109"/>
          </a:xfrm>
          <a:prstGeom prst="ellipse">
            <a:avLst/>
          </a:prstGeom>
          <a:solidFill>
            <a:srgbClr val="FFCC00"/>
          </a:solidFill>
          <a:ln>
            <a:solidFill>
              <a:srgbClr val="F0B010"/>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lumMod val="95000"/>
                    <a:lumOff val="5000"/>
                  </a:schemeClr>
                </a:solidFill>
              </a:rPr>
              <a:t>2</a:t>
            </a:r>
            <a:r>
              <a:rPr lang="cs-CZ" sz="1000" dirty="0" smtClean="0">
                <a:solidFill>
                  <a:schemeClr val="tx1">
                    <a:lumMod val="95000"/>
                    <a:lumOff val="5000"/>
                  </a:schemeClr>
                </a:solidFill>
              </a:rPr>
              <a:t>0Kč</a:t>
            </a:r>
            <a:endParaRPr lang="cs-CZ" sz="1000" dirty="0">
              <a:solidFill>
                <a:schemeClr val="tx1">
                  <a:lumMod val="95000"/>
                  <a:lumOff val="5000"/>
                </a:schemeClr>
              </a:solidFill>
            </a:endParaRPr>
          </a:p>
        </p:txBody>
      </p:sp>
      <p:sp>
        <p:nvSpPr>
          <p:cNvPr id="51" name="Ovál 50"/>
          <p:cNvSpPr/>
          <p:nvPr/>
        </p:nvSpPr>
        <p:spPr>
          <a:xfrm>
            <a:off x="467371" y="3715961"/>
            <a:ext cx="374109" cy="374109"/>
          </a:xfrm>
          <a:prstGeom prst="ellipse">
            <a:avLst/>
          </a:prstGeom>
          <a:solidFill>
            <a:srgbClr val="FFCC00"/>
          </a:solidFill>
          <a:ln>
            <a:solidFill>
              <a:srgbClr val="F0B010"/>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lumMod val="95000"/>
                    <a:lumOff val="5000"/>
                  </a:schemeClr>
                </a:solidFill>
              </a:rPr>
              <a:t>2</a:t>
            </a:r>
            <a:r>
              <a:rPr lang="cs-CZ" sz="1000" dirty="0" smtClean="0">
                <a:solidFill>
                  <a:schemeClr val="tx1">
                    <a:lumMod val="95000"/>
                    <a:lumOff val="5000"/>
                  </a:schemeClr>
                </a:solidFill>
              </a:rPr>
              <a:t>0Kč</a:t>
            </a:r>
            <a:endParaRPr lang="cs-CZ" sz="1000" dirty="0">
              <a:solidFill>
                <a:schemeClr val="tx1">
                  <a:lumMod val="95000"/>
                  <a:lumOff val="5000"/>
                </a:schemeClr>
              </a:solidFill>
            </a:endParaRPr>
          </a:p>
        </p:txBody>
      </p:sp>
      <p:sp>
        <p:nvSpPr>
          <p:cNvPr id="53" name="Ovál 52"/>
          <p:cNvSpPr/>
          <p:nvPr/>
        </p:nvSpPr>
        <p:spPr>
          <a:xfrm>
            <a:off x="1326420" y="2720138"/>
            <a:ext cx="360040" cy="360040"/>
          </a:xfrm>
          <a:prstGeom prst="ellipse">
            <a:avLst/>
          </a:prstGeom>
          <a:solidFill>
            <a:schemeClr val="accent6">
              <a:lumMod val="40000"/>
              <a:lumOff val="6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lumMod val="95000"/>
                    <a:lumOff val="5000"/>
                  </a:schemeClr>
                </a:solidFill>
              </a:rPr>
              <a:t>10Kč</a:t>
            </a:r>
            <a:endParaRPr lang="cs-CZ" sz="1000" dirty="0">
              <a:solidFill>
                <a:schemeClr val="tx1">
                  <a:lumMod val="95000"/>
                  <a:lumOff val="5000"/>
                </a:schemeClr>
              </a:solidFill>
            </a:endParaRPr>
          </a:p>
        </p:txBody>
      </p:sp>
      <p:sp>
        <p:nvSpPr>
          <p:cNvPr id="58" name="Ovál 57"/>
          <p:cNvSpPr/>
          <p:nvPr/>
        </p:nvSpPr>
        <p:spPr>
          <a:xfrm>
            <a:off x="2082226" y="2797685"/>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59" name="Ovál 58"/>
          <p:cNvSpPr/>
          <p:nvPr/>
        </p:nvSpPr>
        <p:spPr>
          <a:xfrm>
            <a:off x="2437564" y="2804660"/>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60" name="Ovál 59"/>
          <p:cNvSpPr/>
          <p:nvPr/>
        </p:nvSpPr>
        <p:spPr>
          <a:xfrm>
            <a:off x="2763351" y="2804660"/>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61" name="Ovál 60"/>
          <p:cNvSpPr/>
          <p:nvPr/>
        </p:nvSpPr>
        <p:spPr>
          <a:xfrm>
            <a:off x="3088987" y="2804660"/>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62" name="Ovál 61"/>
          <p:cNvSpPr/>
          <p:nvPr/>
        </p:nvSpPr>
        <p:spPr>
          <a:xfrm>
            <a:off x="2102947" y="3255087"/>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63" name="Ovál 62"/>
          <p:cNvSpPr/>
          <p:nvPr/>
        </p:nvSpPr>
        <p:spPr>
          <a:xfrm>
            <a:off x="1748242" y="3255087"/>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64" name="Ovál 63"/>
          <p:cNvSpPr/>
          <p:nvPr/>
        </p:nvSpPr>
        <p:spPr>
          <a:xfrm>
            <a:off x="1398428" y="3255087"/>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65" name="Ovál 64"/>
          <p:cNvSpPr/>
          <p:nvPr/>
        </p:nvSpPr>
        <p:spPr>
          <a:xfrm>
            <a:off x="940005" y="3255087"/>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66" name="Ovál 65"/>
          <p:cNvSpPr/>
          <p:nvPr/>
        </p:nvSpPr>
        <p:spPr>
          <a:xfrm>
            <a:off x="525482" y="3271849"/>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67" name="Ovál 66"/>
          <p:cNvSpPr/>
          <p:nvPr/>
        </p:nvSpPr>
        <p:spPr>
          <a:xfrm>
            <a:off x="1700425" y="3767323"/>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68" name="Ovál 67"/>
          <p:cNvSpPr/>
          <p:nvPr/>
        </p:nvSpPr>
        <p:spPr>
          <a:xfrm>
            <a:off x="2055675" y="3769336"/>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69" name="Ovál 68"/>
          <p:cNvSpPr/>
          <p:nvPr/>
        </p:nvSpPr>
        <p:spPr>
          <a:xfrm>
            <a:off x="911361" y="4264467"/>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70" name="Ovál 69"/>
          <p:cNvSpPr/>
          <p:nvPr/>
        </p:nvSpPr>
        <p:spPr>
          <a:xfrm>
            <a:off x="1955250" y="5360652"/>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71" name="Ovál 70"/>
          <p:cNvSpPr/>
          <p:nvPr/>
        </p:nvSpPr>
        <p:spPr>
          <a:xfrm>
            <a:off x="1276656" y="5350728"/>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72" name="Ovál 71"/>
          <p:cNvSpPr/>
          <p:nvPr/>
        </p:nvSpPr>
        <p:spPr>
          <a:xfrm>
            <a:off x="859120" y="5360652"/>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73" name="Ovál 72"/>
          <p:cNvSpPr/>
          <p:nvPr/>
        </p:nvSpPr>
        <p:spPr>
          <a:xfrm>
            <a:off x="904508" y="4850217"/>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74" name="Ovál 73"/>
          <p:cNvSpPr/>
          <p:nvPr/>
        </p:nvSpPr>
        <p:spPr>
          <a:xfrm>
            <a:off x="1614836" y="5346010"/>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75" name="Ovál 74"/>
          <p:cNvSpPr/>
          <p:nvPr/>
        </p:nvSpPr>
        <p:spPr>
          <a:xfrm>
            <a:off x="1667218" y="4843889"/>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76" name="Ovál 75"/>
          <p:cNvSpPr/>
          <p:nvPr/>
        </p:nvSpPr>
        <p:spPr>
          <a:xfrm>
            <a:off x="2036274" y="4843889"/>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pic>
        <p:nvPicPr>
          <p:cNvPr id="1026" name="Picture 2" descr="D:\Users\Angelika\AppData\Local\Microsoft\Windows\Temporary Internet Files\Content.IE5\T7PXSR2T\MC90043316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77695" y="1681058"/>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78" name="Picture 2" descr="D:\Users\Angelika\AppData\Local\Microsoft\Windows\Temporary Internet Files\Content.IE5\T7PXSR2T\MC90043316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77695" y="2257679"/>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79" name="Picture 2" descr="D:\Users\Angelika\AppData\Local\Microsoft\Windows\Temporary Internet Files\Content.IE5\T7PXSR2T\MC90043316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12376" y="5276551"/>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80" name="Picture 2" descr="D:\Users\Angelika\AppData\Local\Microsoft\Windows\Temporary Internet Files\Content.IE5\T7PXSR2T\MC90043316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23321" y="4756163"/>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81" name="Picture 2" descr="D:\Users\Angelika\AppData\Local\Microsoft\Windows\Temporary Internet Files\Content.IE5\T7PXSR2T\MC90043316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57020" y="4258673"/>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82" name="Picture 2" descr="D:\Users\Angelika\AppData\Local\Microsoft\Windows\Temporary Internet Files\Content.IE5\T7PXSR2T\MC90043316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52608" y="3774011"/>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83" name="Picture 2" descr="D:\Users\Angelika\AppData\Local\Microsoft\Windows\Temporary Internet Files\Content.IE5\T7PXSR2T\MC90043316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85399" y="3249938"/>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84" name="Picture 2" descr="D:\Users\Angelika\AppData\Local\Microsoft\Windows\Temporary Internet Files\Content.IE5\T7PXSR2T\MC90043316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89618" y="2787700"/>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85" name="Picture 2" descr="D:\Users\Angelika\AppData\Local\Microsoft\Windows\Temporary Internet Files\Content.IE5\T7PXSR2T\MC90043316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55334" y="1686386"/>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86" name="Picture 2" descr="D:\Users\Angelika\AppData\Local\Microsoft\Windows\Temporary Internet Files\Content.IE5\T7PXSR2T\MC90043316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59176" y="2257679"/>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87" name="Picture 2" descr="D:\Users\Angelika\AppData\Local\Microsoft\Windows\Temporary Internet Files\Content.IE5\T7PXSR2T\MC90043316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03745" y="5276551"/>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88" name="Picture 2" descr="D:\Users\Angelika\AppData\Local\Microsoft\Windows\Temporary Internet Files\Content.IE5\T7PXSR2T\MC90043316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36112" y="4774163"/>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89" name="Picture 2" descr="D:\Users\Angelika\AppData\Local\Microsoft\Windows\Temporary Internet Files\Content.IE5\T7PXSR2T\MC90043316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32816" y="4257510"/>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90" name="Picture 2" descr="D:\Users\Angelika\AppData\Local\Microsoft\Windows\Temporary Internet Files\Content.IE5\T7PXSR2T\MC90043316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12376" y="3774011"/>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91" name="Picture 2" descr="D:\Users\Angelika\AppData\Local\Microsoft\Windows\Temporary Internet Files\Content.IE5\T7PXSR2T\MC90043316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89618" y="3271849"/>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92" name="Picture 2" descr="D:\Users\Angelika\AppData\Local\Microsoft\Windows\Temporary Internet Files\Content.IE5\T7PXSR2T\MC90043316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19700" y="2794596"/>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D:\Users\Angelika\AppData\Local\Microsoft\Windows\Temporary Internet Files\Content.IE5\BI9F6HQP\MC900438253[3].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4681" y="1749637"/>
            <a:ext cx="310263" cy="324000"/>
          </a:xfrm>
          <a:prstGeom prst="rect">
            <a:avLst/>
          </a:prstGeom>
          <a:noFill/>
          <a:extLst>
            <a:ext uri="{909E8E84-426E-40DD-AFC4-6F175D3DCCD1}">
              <a14:hiddenFill xmlns:a14="http://schemas.microsoft.com/office/drawing/2010/main">
                <a:solidFill>
                  <a:srgbClr val="FFFFFF"/>
                </a:solidFill>
              </a14:hiddenFill>
            </a:ext>
          </a:extLst>
        </p:spPr>
      </p:pic>
      <p:pic>
        <p:nvPicPr>
          <p:cNvPr id="94" name="Picture 3" descr="D:\Users\Angelika\AppData\Local\Microsoft\Windows\Temporary Internet Files\Content.IE5\BI9F6HQP\MC900438253[3].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75345" y="2761718"/>
            <a:ext cx="310263" cy="324000"/>
          </a:xfrm>
          <a:prstGeom prst="rect">
            <a:avLst/>
          </a:prstGeom>
          <a:noFill/>
          <a:extLst>
            <a:ext uri="{909E8E84-426E-40DD-AFC4-6F175D3DCCD1}">
              <a14:hiddenFill xmlns:a14="http://schemas.microsoft.com/office/drawing/2010/main">
                <a:solidFill>
                  <a:srgbClr val="FFFFFF"/>
                </a:solidFill>
              </a14:hiddenFill>
            </a:ext>
          </a:extLst>
        </p:spPr>
      </p:pic>
      <p:pic>
        <p:nvPicPr>
          <p:cNvPr id="95" name="Picture 3" descr="D:\Users\Angelika\AppData\Local\Microsoft\Windows\Temporary Internet Files\Content.IE5\BI9F6HQP\MC900438253[3].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19700" y="3253865"/>
            <a:ext cx="310263" cy="324000"/>
          </a:xfrm>
          <a:prstGeom prst="rect">
            <a:avLst/>
          </a:prstGeom>
          <a:noFill/>
          <a:extLst>
            <a:ext uri="{909E8E84-426E-40DD-AFC4-6F175D3DCCD1}">
              <a14:hiddenFill xmlns:a14="http://schemas.microsoft.com/office/drawing/2010/main">
                <a:solidFill>
                  <a:srgbClr val="FFFFFF"/>
                </a:solidFill>
              </a14:hiddenFill>
            </a:ext>
          </a:extLst>
        </p:spPr>
      </p:pic>
      <p:pic>
        <p:nvPicPr>
          <p:cNvPr id="96" name="Picture 3" descr="D:\Users\Angelika\AppData\Local\Microsoft\Windows\Temporary Internet Files\Content.IE5\BI9F6HQP\MC900438253[3].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10553" y="3788991"/>
            <a:ext cx="310263" cy="324000"/>
          </a:xfrm>
          <a:prstGeom prst="rect">
            <a:avLst/>
          </a:prstGeom>
          <a:noFill/>
          <a:extLst>
            <a:ext uri="{909E8E84-426E-40DD-AFC4-6F175D3DCCD1}">
              <a14:hiddenFill xmlns:a14="http://schemas.microsoft.com/office/drawing/2010/main">
                <a:solidFill>
                  <a:srgbClr val="FFFFFF"/>
                </a:solidFill>
              </a14:hiddenFill>
            </a:ext>
          </a:extLst>
        </p:spPr>
      </p:pic>
      <p:pic>
        <p:nvPicPr>
          <p:cNvPr id="97" name="Picture 3" descr="D:\Users\Angelika\AppData\Local\Microsoft\Windows\Temporary Internet Files\Content.IE5\BI9F6HQP\MC900438253[3].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46935" y="4272209"/>
            <a:ext cx="310263" cy="324000"/>
          </a:xfrm>
          <a:prstGeom prst="rect">
            <a:avLst/>
          </a:prstGeom>
          <a:noFill/>
          <a:extLst>
            <a:ext uri="{909E8E84-426E-40DD-AFC4-6F175D3DCCD1}">
              <a14:hiddenFill xmlns:a14="http://schemas.microsoft.com/office/drawing/2010/main">
                <a:solidFill>
                  <a:srgbClr val="FFFFFF"/>
                </a:solidFill>
              </a14:hiddenFill>
            </a:ext>
          </a:extLst>
        </p:spPr>
      </p:pic>
      <p:pic>
        <p:nvPicPr>
          <p:cNvPr id="98" name="Picture 3" descr="D:\Users\Angelika\AppData\Local\Microsoft\Windows\Temporary Internet Files\Content.IE5\BI9F6HQP\MC900438253[3].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21684" y="4756163"/>
            <a:ext cx="310263" cy="324000"/>
          </a:xfrm>
          <a:prstGeom prst="rect">
            <a:avLst/>
          </a:prstGeom>
          <a:noFill/>
          <a:extLst>
            <a:ext uri="{909E8E84-426E-40DD-AFC4-6F175D3DCCD1}">
              <a14:hiddenFill xmlns:a14="http://schemas.microsoft.com/office/drawing/2010/main">
                <a:solidFill>
                  <a:srgbClr val="FFFFFF"/>
                </a:solidFill>
              </a14:hiddenFill>
            </a:ext>
          </a:extLst>
        </p:spPr>
      </p:pic>
      <p:pic>
        <p:nvPicPr>
          <p:cNvPr id="99" name="Picture 3" descr="D:\Users\Angelika\AppData\Local\Microsoft\Windows\Temporary Internet Files\Content.IE5\BI9F6HQP\MC900438253[3].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45027" y="5240551"/>
            <a:ext cx="310263" cy="324000"/>
          </a:xfrm>
          <a:prstGeom prst="rect">
            <a:avLst/>
          </a:prstGeom>
          <a:noFill/>
          <a:extLst>
            <a:ext uri="{909E8E84-426E-40DD-AFC4-6F175D3DCCD1}">
              <a14:hiddenFill xmlns:a14="http://schemas.microsoft.com/office/drawing/2010/main">
                <a:solidFill>
                  <a:srgbClr val="FFFFFF"/>
                </a:solidFill>
              </a14:hiddenFill>
            </a:ext>
          </a:extLst>
        </p:spPr>
      </p:pic>
      <p:pic>
        <p:nvPicPr>
          <p:cNvPr id="100" name="Picture 3" descr="D:\Users\Angelika\AppData\Local\Microsoft\Windows\Temporary Internet Files\Content.IE5\BI9F6HQP\MC900438253[3].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67354" y="2221679"/>
            <a:ext cx="310263" cy="324000"/>
          </a:xfrm>
          <a:prstGeom prst="rect">
            <a:avLst/>
          </a:prstGeom>
          <a:noFill/>
          <a:extLst>
            <a:ext uri="{909E8E84-426E-40DD-AFC4-6F175D3DCCD1}">
              <a14:hiddenFill xmlns:a14="http://schemas.microsoft.com/office/drawing/2010/main">
                <a:solidFill>
                  <a:srgbClr val="FFFFFF"/>
                </a:solidFill>
              </a14:hiddenFill>
            </a:ext>
          </a:extLst>
        </p:spPr>
      </p:pic>
      <p:pic>
        <p:nvPicPr>
          <p:cNvPr id="101" name="Picture 3" descr="D:\Users\Angelika\AppData\Local\Microsoft\Windows\Temporary Internet Files\Content.IE5\BI9F6HQP\MC900438253[3].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5207" y="692696"/>
            <a:ext cx="310263" cy="324000"/>
          </a:xfrm>
          <a:prstGeom prst="rect">
            <a:avLst/>
          </a:prstGeom>
          <a:noFill/>
          <a:extLst>
            <a:ext uri="{909E8E84-426E-40DD-AFC4-6F175D3DCCD1}">
              <a14:hiddenFill xmlns:a14="http://schemas.microsoft.com/office/drawing/2010/main">
                <a:solidFill>
                  <a:srgbClr val="FFFFFF"/>
                </a:solidFill>
              </a14:hiddenFill>
            </a:ext>
          </a:extLst>
        </p:spPr>
      </p:pic>
      <p:sp>
        <p:nvSpPr>
          <p:cNvPr id="102" name="Ovál 101"/>
          <p:cNvSpPr/>
          <p:nvPr/>
        </p:nvSpPr>
        <p:spPr>
          <a:xfrm>
            <a:off x="7708158" y="2222492"/>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17</a:t>
            </a:r>
            <a:endParaRPr lang="cs-CZ" dirty="0">
              <a:solidFill>
                <a:schemeClr val="tx1"/>
              </a:solidFill>
            </a:endParaRPr>
          </a:p>
        </p:txBody>
      </p:sp>
      <p:sp>
        <p:nvSpPr>
          <p:cNvPr id="103" name="Ovál 102"/>
          <p:cNvSpPr/>
          <p:nvPr/>
        </p:nvSpPr>
        <p:spPr>
          <a:xfrm>
            <a:off x="7150073" y="2258313"/>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13</a:t>
            </a:r>
            <a:endParaRPr lang="cs-CZ" dirty="0">
              <a:solidFill>
                <a:schemeClr val="tx1"/>
              </a:solidFill>
            </a:endParaRPr>
          </a:p>
        </p:txBody>
      </p:sp>
      <p:sp>
        <p:nvSpPr>
          <p:cNvPr id="104" name="Ovál 103"/>
          <p:cNvSpPr/>
          <p:nvPr/>
        </p:nvSpPr>
        <p:spPr>
          <a:xfrm>
            <a:off x="6545135" y="2218853"/>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a:t>
            </a:r>
            <a:endParaRPr lang="cs-CZ" dirty="0">
              <a:solidFill>
                <a:schemeClr val="tx1"/>
              </a:solidFill>
            </a:endParaRPr>
          </a:p>
        </p:txBody>
      </p:sp>
      <p:sp>
        <p:nvSpPr>
          <p:cNvPr id="105" name="Ovál 104"/>
          <p:cNvSpPr/>
          <p:nvPr/>
        </p:nvSpPr>
        <p:spPr>
          <a:xfrm>
            <a:off x="6531009" y="2742200"/>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94</a:t>
            </a:r>
            <a:endParaRPr lang="cs-CZ" dirty="0">
              <a:solidFill>
                <a:schemeClr val="tx1"/>
              </a:solidFill>
            </a:endParaRPr>
          </a:p>
        </p:txBody>
      </p:sp>
      <p:sp>
        <p:nvSpPr>
          <p:cNvPr id="106" name="Ovál 105"/>
          <p:cNvSpPr/>
          <p:nvPr/>
        </p:nvSpPr>
        <p:spPr>
          <a:xfrm>
            <a:off x="7172222" y="2761718"/>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86</a:t>
            </a:r>
            <a:endParaRPr lang="cs-CZ" dirty="0">
              <a:solidFill>
                <a:schemeClr val="tx1"/>
              </a:solidFill>
            </a:endParaRPr>
          </a:p>
        </p:txBody>
      </p:sp>
      <p:sp>
        <p:nvSpPr>
          <p:cNvPr id="107" name="Ovál 106"/>
          <p:cNvSpPr/>
          <p:nvPr/>
        </p:nvSpPr>
        <p:spPr>
          <a:xfrm>
            <a:off x="7734308" y="2749096"/>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84</a:t>
            </a:r>
            <a:endParaRPr lang="cs-CZ" dirty="0">
              <a:solidFill>
                <a:schemeClr val="tx1"/>
              </a:solidFill>
            </a:endParaRPr>
          </a:p>
        </p:txBody>
      </p:sp>
      <p:sp>
        <p:nvSpPr>
          <p:cNvPr id="108" name="Ovál 107"/>
          <p:cNvSpPr/>
          <p:nvPr/>
        </p:nvSpPr>
        <p:spPr>
          <a:xfrm>
            <a:off x="7733018" y="3271849"/>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16</a:t>
            </a:r>
            <a:endParaRPr lang="cs-CZ" dirty="0">
              <a:solidFill>
                <a:schemeClr val="tx1"/>
              </a:solidFill>
            </a:endParaRPr>
          </a:p>
        </p:txBody>
      </p:sp>
      <p:sp>
        <p:nvSpPr>
          <p:cNvPr id="109" name="Ovál 108"/>
          <p:cNvSpPr/>
          <p:nvPr/>
        </p:nvSpPr>
        <p:spPr>
          <a:xfrm>
            <a:off x="6545136" y="3249938"/>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8</a:t>
            </a:r>
            <a:endParaRPr lang="cs-CZ" dirty="0">
              <a:solidFill>
                <a:schemeClr val="tx1"/>
              </a:solidFill>
            </a:endParaRPr>
          </a:p>
        </p:txBody>
      </p:sp>
      <p:sp>
        <p:nvSpPr>
          <p:cNvPr id="110" name="Ovál 109"/>
          <p:cNvSpPr/>
          <p:nvPr/>
        </p:nvSpPr>
        <p:spPr>
          <a:xfrm>
            <a:off x="7198650" y="3262765"/>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4</a:t>
            </a:r>
            <a:endParaRPr lang="cs-CZ" dirty="0">
              <a:solidFill>
                <a:schemeClr val="tx1"/>
              </a:solidFill>
            </a:endParaRPr>
          </a:p>
        </p:txBody>
      </p:sp>
      <p:sp>
        <p:nvSpPr>
          <p:cNvPr id="111" name="Ovál 110"/>
          <p:cNvSpPr/>
          <p:nvPr/>
        </p:nvSpPr>
        <p:spPr>
          <a:xfrm>
            <a:off x="7743082" y="3767022"/>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31</a:t>
            </a:r>
            <a:endParaRPr lang="cs-CZ" dirty="0">
              <a:solidFill>
                <a:schemeClr val="tx1"/>
              </a:solidFill>
            </a:endParaRPr>
          </a:p>
        </p:txBody>
      </p:sp>
      <p:sp>
        <p:nvSpPr>
          <p:cNvPr id="112" name="Ovál 111"/>
          <p:cNvSpPr/>
          <p:nvPr/>
        </p:nvSpPr>
        <p:spPr>
          <a:xfrm>
            <a:off x="7209587" y="3733991"/>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29</a:t>
            </a:r>
            <a:endParaRPr lang="cs-CZ" dirty="0">
              <a:solidFill>
                <a:schemeClr val="tx1"/>
              </a:solidFill>
            </a:endParaRPr>
          </a:p>
        </p:txBody>
      </p:sp>
      <p:sp>
        <p:nvSpPr>
          <p:cNvPr id="113" name="Ovál 112"/>
          <p:cNvSpPr/>
          <p:nvPr/>
        </p:nvSpPr>
        <p:spPr>
          <a:xfrm>
            <a:off x="6552396" y="3733991"/>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21</a:t>
            </a:r>
            <a:endParaRPr lang="cs-CZ" b="1" dirty="0">
              <a:solidFill>
                <a:schemeClr val="tx1"/>
              </a:solidFill>
            </a:endParaRPr>
          </a:p>
        </p:txBody>
      </p:sp>
      <p:sp>
        <p:nvSpPr>
          <p:cNvPr id="114" name="Ovál 113"/>
          <p:cNvSpPr/>
          <p:nvPr/>
        </p:nvSpPr>
        <p:spPr>
          <a:xfrm>
            <a:off x="6578265" y="4245065"/>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19</a:t>
            </a:r>
            <a:endParaRPr lang="cs-CZ" dirty="0">
              <a:solidFill>
                <a:schemeClr val="tx1"/>
              </a:solidFill>
            </a:endParaRPr>
          </a:p>
        </p:txBody>
      </p:sp>
      <p:sp>
        <p:nvSpPr>
          <p:cNvPr id="115" name="Ovál 114"/>
          <p:cNvSpPr/>
          <p:nvPr/>
        </p:nvSpPr>
        <p:spPr>
          <a:xfrm>
            <a:off x="7209586" y="4256757"/>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a:solidFill>
                  <a:schemeClr val="tx1"/>
                </a:solidFill>
              </a:rPr>
              <a:t>2</a:t>
            </a:r>
          </a:p>
        </p:txBody>
      </p:sp>
      <p:sp>
        <p:nvSpPr>
          <p:cNvPr id="116" name="Ovál 115"/>
          <p:cNvSpPr/>
          <p:nvPr/>
        </p:nvSpPr>
        <p:spPr>
          <a:xfrm>
            <a:off x="7759176" y="4245065"/>
            <a:ext cx="402083" cy="390692"/>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a:t>
            </a:r>
            <a:endParaRPr lang="cs-CZ" dirty="0">
              <a:solidFill>
                <a:schemeClr val="tx1"/>
              </a:solidFill>
            </a:endParaRPr>
          </a:p>
        </p:txBody>
      </p:sp>
      <p:sp>
        <p:nvSpPr>
          <p:cNvPr id="117" name="Ovál 116"/>
          <p:cNvSpPr/>
          <p:nvPr/>
        </p:nvSpPr>
        <p:spPr>
          <a:xfrm>
            <a:off x="7759176" y="4752248"/>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64</a:t>
            </a:r>
            <a:endParaRPr lang="cs-CZ" dirty="0">
              <a:solidFill>
                <a:schemeClr val="tx1"/>
              </a:solidFill>
            </a:endParaRPr>
          </a:p>
        </p:txBody>
      </p:sp>
      <p:sp>
        <p:nvSpPr>
          <p:cNvPr id="118" name="Ovál 117"/>
          <p:cNvSpPr/>
          <p:nvPr/>
        </p:nvSpPr>
        <p:spPr>
          <a:xfrm>
            <a:off x="7193999" y="4752248"/>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54</a:t>
            </a:r>
            <a:endParaRPr lang="cs-CZ" dirty="0">
              <a:solidFill>
                <a:schemeClr val="tx1"/>
              </a:solidFill>
            </a:endParaRPr>
          </a:p>
        </p:txBody>
      </p:sp>
      <p:sp>
        <p:nvSpPr>
          <p:cNvPr id="119" name="Ovál 118"/>
          <p:cNvSpPr/>
          <p:nvPr/>
        </p:nvSpPr>
        <p:spPr>
          <a:xfrm>
            <a:off x="6594743" y="4745754"/>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56</a:t>
            </a:r>
            <a:endParaRPr lang="cs-CZ" dirty="0">
              <a:solidFill>
                <a:schemeClr val="tx1"/>
              </a:solidFill>
            </a:endParaRPr>
          </a:p>
        </p:txBody>
      </p:sp>
      <p:sp>
        <p:nvSpPr>
          <p:cNvPr id="120" name="Ovál 119"/>
          <p:cNvSpPr/>
          <p:nvPr/>
        </p:nvSpPr>
        <p:spPr>
          <a:xfrm>
            <a:off x="7764712" y="5213051"/>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a:solidFill>
                  <a:schemeClr val="tx1"/>
                </a:solidFill>
              </a:rPr>
              <a:t>5</a:t>
            </a:r>
          </a:p>
        </p:txBody>
      </p:sp>
      <p:sp>
        <p:nvSpPr>
          <p:cNvPr id="121" name="Ovál 120"/>
          <p:cNvSpPr/>
          <p:nvPr/>
        </p:nvSpPr>
        <p:spPr>
          <a:xfrm>
            <a:off x="6563075" y="5231051"/>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8</a:t>
            </a:r>
            <a:endParaRPr lang="cs-CZ" dirty="0">
              <a:solidFill>
                <a:schemeClr val="tx1"/>
              </a:solidFill>
            </a:endParaRPr>
          </a:p>
        </p:txBody>
      </p:sp>
      <p:sp>
        <p:nvSpPr>
          <p:cNvPr id="122" name="Ovál 121"/>
          <p:cNvSpPr/>
          <p:nvPr/>
        </p:nvSpPr>
        <p:spPr>
          <a:xfrm>
            <a:off x="7161091" y="5231051"/>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6</a:t>
            </a:r>
            <a:endParaRPr lang="cs-CZ" dirty="0">
              <a:solidFill>
                <a:schemeClr val="tx1"/>
              </a:solidFill>
            </a:endParaRPr>
          </a:p>
        </p:txBody>
      </p:sp>
      <p:sp>
        <p:nvSpPr>
          <p:cNvPr id="123" name="Ovál 122"/>
          <p:cNvSpPr/>
          <p:nvPr/>
        </p:nvSpPr>
        <p:spPr>
          <a:xfrm>
            <a:off x="6524268" y="1719640"/>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33</a:t>
            </a:r>
            <a:endParaRPr lang="cs-CZ" dirty="0">
              <a:solidFill>
                <a:schemeClr val="tx1"/>
              </a:solidFill>
            </a:endParaRPr>
          </a:p>
        </p:txBody>
      </p:sp>
      <p:sp>
        <p:nvSpPr>
          <p:cNvPr id="124" name="Ovál 123"/>
          <p:cNvSpPr/>
          <p:nvPr/>
        </p:nvSpPr>
        <p:spPr>
          <a:xfrm>
            <a:off x="7129676" y="1684782"/>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43</a:t>
            </a:r>
            <a:endParaRPr lang="cs-CZ" dirty="0">
              <a:solidFill>
                <a:schemeClr val="tx1"/>
              </a:solidFill>
            </a:endParaRPr>
          </a:p>
        </p:txBody>
      </p:sp>
      <p:sp>
        <p:nvSpPr>
          <p:cNvPr id="125" name="Ovál 124"/>
          <p:cNvSpPr/>
          <p:nvPr/>
        </p:nvSpPr>
        <p:spPr>
          <a:xfrm>
            <a:off x="7687857" y="1698332"/>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37</a:t>
            </a:r>
            <a:endParaRPr lang="cs-CZ" dirty="0">
              <a:solidFill>
                <a:schemeClr val="tx1"/>
              </a:solidFill>
            </a:endParaRPr>
          </a:p>
        </p:txBody>
      </p:sp>
      <p:sp>
        <p:nvSpPr>
          <p:cNvPr id="77" name="Šipka ohnutá nahoru 76"/>
          <p:cNvSpPr/>
          <p:nvPr/>
        </p:nvSpPr>
        <p:spPr>
          <a:xfrm rot="5400000">
            <a:off x="933029" y="4269737"/>
            <a:ext cx="369763" cy="537631"/>
          </a:xfrm>
          <a:prstGeom prst="bentUpArrow">
            <a:avLst>
              <a:gd name="adj1" fmla="val 10083"/>
              <a:gd name="adj2" fmla="val 25000"/>
              <a:gd name="adj3" fmla="val 25000"/>
            </a:avLst>
          </a:prstGeom>
          <a:solidFill>
            <a:srgbClr val="864FBD"/>
          </a:solidFill>
          <a:ln>
            <a:solidFill>
              <a:srgbClr val="7030A0"/>
            </a:solid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7" name="Šipka ohnutá nahoru 126"/>
          <p:cNvSpPr/>
          <p:nvPr/>
        </p:nvSpPr>
        <p:spPr>
          <a:xfrm rot="5400000">
            <a:off x="1346393" y="3722875"/>
            <a:ext cx="369763" cy="537631"/>
          </a:xfrm>
          <a:prstGeom prst="bentUpArrow">
            <a:avLst>
              <a:gd name="adj1" fmla="val 10083"/>
              <a:gd name="adj2" fmla="val 25000"/>
              <a:gd name="adj3" fmla="val 25000"/>
            </a:avLst>
          </a:prstGeom>
          <a:solidFill>
            <a:srgbClr val="864FBD"/>
          </a:solidFill>
          <a:ln>
            <a:solidFill>
              <a:srgbClr val="7030A0"/>
            </a:solid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8" name="Šipka ohnutá nahoru 127"/>
          <p:cNvSpPr/>
          <p:nvPr/>
        </p:nvSpPr>
        <p:spPr>
          <a:xfrm rot="5400000">
            <a:off x="1413422" y="3257481"/>
            <a:ext cx="369763" cy="537631"/>
          </a:xfrm>
          <a:prstGeom prst="bentUpArrow">
            <a:avLst>
              <a:gd name="adj1" fmla="val 10083"/>
              <a:gd name="adj2" fmla="val 25000"/>
              <a:gd name="adj3" fmla="val 25000"/>
            </a:avLst>
          </a:prstGeom>
          <a:solidFill>
            <a:srgbClr val="864FBD"/>
          </a:solidFill>
          <a:ln>
            <a:solidFill>
              <a:srgbClr val="7030A0"/>
            </a:solid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9" name="Šipka ohnutá nahoru 128"/>
          <p:cNvSpPr/>
          <p:nvPr/>
        </p:nvSpPr>
        <p:spPr>
          <a:xfrm rot="5400000">
            <a:off x="2474913" y="2769844"/>
            <a:ext cx="369763" cy="537631"/>
          </a:xfrm>
          <a:prstGeom prst="bentUpArrow">
            <a:avLst>
              <a:gd name="adj1" fmla="val 10083"/>
              <a:gd name="adj2" fmla="val 25000"/>
              <a:gd name="adj3" fmla="val 25000"/>
            </a:avLst>
          </a:prstGeom>
          <a:solidFill>
            <a:srgbClr val="864FBD"/>
          </a:solidFill>
          <a:ln>
            <a:solidFill>
              <a:srgbClr val="7030A0"/>
            </a:solid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0" name="Šipka ohnutá nahoru 129"/>
          <p:cNvSpPr/>
          <p:nvPr/>
        </p:nvSpPr>
        <p:spPr>
          <a:xfrm rot="5400000">
            <a:off x="1270924" y="2174379"/>
            <a:ext cx="369763" cy="537631"/>
          </a:xfrm>
          <a:prstGeom prst="bentUpArrow">
            <a:avLst>
              <a:gd name="adj1" fmla="val 10083"/>
              <a:gd name="adj2" fmla="val 25000"/>
              <a:gd name="adj3" fmla="val 25000"/>
            </a:avLst>
          </a:prstGeom>
          <a:solidFill>
            <a:srgbClr val="864FBD"/>
          </a:solidFill>
          <a:ln>
            <a:solidFill>
              <a:srgbClr val="7030A0"/>
            </a:solid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1" name="Šipka ohnutá nahoru 130"/>
          <p:cNvSpPr/>
          <p:nvPr/>
        </p:nvSpPr>
        <p:spPr>
          <a:xfrm rot="5400000">
            <a:off x="2722486" y="1642821"/>
            <a:ext cx="369763" cy="537631"/>
          </a:xfrm>
          <a:prstGeom prst="bentUpArrow">
            <a:avLst>
              <a:gd name="adj1" fmla="val 10083"/>
              <a:gd name="adj2" fmla="val 25000"/>
              <a:gd name="adj3" fmla="val 25000"/>
            </a:avLst>
          </a:prstGeom>
          <a:solidFill>
            <a:srgbClr val="864FBD"/>
          </a:solidFill>
          <a:ln>
            <a:solidFill>
              <a:srgbClr val="7030A0"/>
            </a:solid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2" name="Šipka ohnutá nahoru 131"/>
          <p:cNvSpPr/>
          <p:nvPr/>
        </p:nvSpPr>
        <p:spPr>
          <a:xfrm rot="5400000">
            <a:off x="1703310" y="4841836"/>
            <a:ext cx="369763" cy="537631"/>
          </a:xfrm>
          <a:prstGeom prst="bentUpArrow">
            <a:avLst>
              <a:gd name="adj1" fmla="val 10083"/>
              <a:gd name="adj2" fmla="val 25000"/>
              <a:gd name="adj3" fmla="val 25000"/>
            </a:avLst>
          </a:prstGeom>
          <a:solidFill>
            <a:srgbClr val="864FBD"/>
          </a:solidFill>
          <a:ln>
            <a:solidFill>
              <a:srgbClr val="7030A0"/>
            </a:solid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3" name="Šipka ohnutá nahoru 132"/>
          <p:cNvSpPr/>
          <p:nvPr/>
        </p:nvSpPr>
        <p:spPr>
          <a:xfrm rot="5400000">
            <a:off x="1290355" y="5369944"/>
            <a:ext cx="369763" cy="537631"/>
          </a:xfrm>
          <a:prstGeom prst="bentUpArrow">
            <a:avLst>
              <a:gd name="adj1" fmla="val 10083"/>
              <a:gd name="adj2" fmla="val 25000"/>
              <a:gd name="adj3" fmla="val 25000"/>
            </a:avLst>
          </a:prstGeom>
          <a:solidFill>
            <a:srgbClr val="864FBD"/>
          </a:solidFill>
          <a:ln>
            <a:solidFill>
              <a:srgbClr val="7030A0"/>
            </a:solid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02335328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
                    </p:tgtEl>
                  </p:cond>
                </p:stCondLst>
                <p:endSync evt="end" delay="0">
                  <p:rtn val="all"/>
                </p:endSync>
                <p:childTnLst>
                  <p:par>
                    <p:cTn id="3" fill="hold">
                      <p:stCondLst>
                        <p:cond delay="0"/>
                      </p:stCondLst>
                      <p:childTnLst>
                        <p:par>
                          <p:cTn id="4" fill="hold">
                            <p:stCondLst>
                              <p:cond delay="0"/>
                            </p:stCondLst>
                            <p:childTnLst>
                              <p:par>
                                <p:cTn id="5" presetID="6" presetClass="exit" presetSubtype="32" fill="hold" grpId="0" nodeType="clickEffect">
                                  <p:stCondLst>
                                    <p:cond delay="0"/>
                                  </p:stCondLst>
                                  <p:childTnLst>
                                    <p:animEffect transition="out" filter="circle(out)">
                                      <p:cBhvr>
                                        <p:cTn id="6" dur="2000"/>
                                        <p:tgtEl>
                                          <p:spTgt spid="102"/>
                                        </p:tgtEl>
                                      </p:cBhvr>
                                    </p:animEffect>
                                    <p:set>
                                      <p:cBhvr>
                                        <p:cTn id="7" dur="1" fill="hold">
                                          <p:stCondLst>
                                            <p:cond delay="1999"/>
                                          </p:stCondLst>
                                        </p:cTn>
                                        <p:tgtEl>
                                          <p:spTgt spid="102"/>
                                        </p:tgtEl>
                                        <p:attrNameLst>
                                          <p:attrName>style.visibility</p:attrName>
                                        </p:attrNameLst>
                                      </p:cBhvr>
                                      <p:to>
                                        <p:strVal val="hidden"/>
                                      </p:to>
                                    </p:set>
                                  </p:childTnLst>
                                </p:cTn>
                              </p:par>
                            </p:childTnLst>
                          </p:cTn>
                        </p:par>
                      </p:childTnLst>
                    </p:cTn>
                  </p:par>
                </p:childTnLst>
              </p:cTn>
              <p:nextCondLst>
                <p:cond evt="onClick" delay="0">
                  <p:tgtEl>
                    <p:spTgt spid="102"/>
                  </p:tgtEl>
                </p:cond>
              </p:nextCondLst>
            </p:seq>
            <p:seq concurrent="1" nextAc="seek">
              <p:cTn id="8" restart="whenNotActive" fill="hold" evtFilter="cancelBubble" nodeType="interactiveSeq">
                <p:stCondLst>
                  <p:cond evt="onClick" delay="0">
                    <p:tgtEl>
                      <p:spTgt spid="103"/>
                    </p:tgtEl>
                  </p:cond>
                </p:stCondLst>
                <p:endSync evt="end" delay="0">
                  <p:rtn val="all"/>
                </p:endSync>
                <p:childTnLst>
                  <p:par>
                    <p:cTn id="9" fill="hold">
                      <p:stCondLst>
                        <p:cond delay="0"/>
                      </p:stCondLst>
                      <p:childTnLst>
                        <p:par>
                          <p:cTn id="10" fill="hold">
                            <p:stCondLst>
                              <p:cond delay="0"/>
                            </p:stCondLst>
                            <p:childTnLst>
                              <p:par>
                                <p:cTn id="11" presetID="6" presetClass="exit" presetSubtype="32" fill="hold" grpId="0" nodeType="clickEffect">
                                  <p:stCondLst>
                                    <p:cond delay="0"/>
                                  </p:stCondLst>
                                  <p:childTnLst>
                                    <p:animEffect transition="out" filter="circle(out)">
                                      <p:cBhvr>
                                        <p:cTn id="12" dur="2000"/>
                                        <p:tgtEl>
                                          <p:spTgt spid="103"/>
                                        </p:tgtEl>
                                      </p:cBhvr>
                                    </p:animEffect>
                                    <p:set>
                                      <p:cBhvr>
                                        <p:cTn id="13" dur="1" fill="hold">
                                          <p:stCondLst>
                                            <p:cond delay="1999"/>
                                          </p:stCondLst>
                                        </p:cTn>
                                        <p:tgtEl>
                                          <p:spTgt spid="103"/>
                                        </p:tgtEl>
                                        <p:attrNameLst>
                                          <p:attrName>style.visibility</p:attrName>
                                        </p:attrNameLst>
                                      </p:cBhvr>
                                      <p:to>
                                        <p:strVal val="hidden"/>
                                      </p:to>
                                    </p:set>
                                  </p:childTnLst>
                                </p:cTn>
                              </p:par>
                            </p:childTnLst>
                          </p:cTn>
                        </p:par>
                      </p:childTnLst>
                    </p:cTn>
                  </p:par>
                </p:childTnLst>
              </p:cTn>
              <p:nextCondLst>
                <p:cond evt="onClick" delay="0">
                  <p:tgtEl>
                    <p:spTgt spid="103"/>
                  </p:tgtEl>
                </p:cond>
              </p:nextCondLst>
            </p:seq>
            <p:seq concurrent="1" nextAc="seek">
              <p:cTn id="14" restart="whenNotActive" fill="hold" evtFilter="cancelBubble" nodeType="interactiveSeq">
                <p:stCondLst>
                  <p:cond evt="onClick" delay="0">
                    <p:tgtEl>
                      <p:spTgt spid="104"/>
                    </p:tgtEl>
                  </p:cond>
                </p:stCondLst>
                <p:endSync evt="end" delay="0">
                  <p:rtn val="all"/>
                </p:endSync>
                <p:childTnLst>
                  <p:par>
                    <p:cTn id="15" fill="hold">
                      <p:stCondLst>
                        <p:cond delay="0"/>
                      </p:stCondLst>
                      <p:childTnLst>
                        <p:par>
                          <p:cTn id="16" fill="hold">
                            <p:stCondLst>
                              <p:cond delay="0"/>
                            </p:stCondLst>
                            <p:childTnLst>
                              <p:par>
                                <p:cTn id="17" presetID="6" presetClass="exit" presetSubtype="32" fill="hold" grpId="0" nodeType="clickEffect">
                                  <p:stCondLst>
                                    <p:cond delay="0"/>
                                  </p:stCondLst>
                                  <p:childTnLst>
                                    <p:animEffect transition="out" filter="circle(out)">
                                      <p:cBhvr>
                                        <p:cTn id="18" dur="2000"/>
                                        <p:tgtEl>
                                          <p:spTgt spid="104"/>
                                        </p:tgtEl>
                                      </p:cBhvr>
                                    </p:animEffect>
                                    <p:set>
                                      <p:cBhvr>
                                        <p:cTn id="19" dur="1" fill="hold">
                                          <p:stCondLst>
                                            <p:cond delay="1999"/>
                                          </p:stCondLst>
                                        </p:cTn>
                                        <p:tgtEl>
                                          <p:spTgt spid="104"/>
                                        </p:tgtEl>
                                        <p:attrNameLst>
                                          <p:attrName>style.visibility</p:attrName>
                                        </p:attrNameLst>
                                      </p:cBhvr>
                                      <p:to>
                                        <p:strVal val="hidden"/>
                                      </p:to>
                                    </p:set>
                                  </p:childTnLst>
                                </p:cTn>
                              </p:par>
                            </p:childTnLst>
                          </p:cTn>
                        </p:par>
                      </p:childTnLst>
                    </p:cTn>
                  </p:par>
                </p:childTnLst>
              </p:cTn>
              <p:nextCondLst>
                <p:cond evt="onClick" delay="0">
                  <p:tgtEl>
                    <p:spTgt spid="104"/>
                  </p:tgtEl>
                </p:cond>
              </p:nextCondLst>
            </p:seq>
            <p:seq concurrent="1" nextAc="seek">
              <p:cTn id="20" restart="whenNotActive" fill="hold" evtFilter="cancelBubble" nodeType="interactiveSeq">
                <p:stCondLst>
                  <p:cond evt="onClick" delay="0">
                    <p:tgtEl>
                      <p:spTgt spid="105"/>
                    </p:tgtEl>
                  </p:cond>
                </p:stCondLst>
                <p:endSync evt="end" delay="0">
                  <p:rtn val="all"/>
                </p:endSync>
                <p:childTnLst>
                  <p:par>
                    <p:cTn id="21" fill="hold">
                      <p:stCondLst>
                        <p:cond delay="0"/>
                      </p:stCondLst>
                      <p:childTnLst>
                        <p:par>
                          <p:cTn id="22" fill="hold">
                            <p:stCondLst>
                              <p:cond delay="0"/>
                            </p:stCondLst>
                            <p:childTnLst>
                              <p:par>
                                <p:cTn id="23" presetID="6" presetClass="exit" presetSubtype="32" fill="hold" grpId="0" nodeType="clickEffect">
                                  <p:stCondLst>
                                    <p:cond delay="0"/>
                                  </p:stCondLst>
                                  <p:childTnLst>
                                    <p:animEffect transition="out" filter="circle(out)">
                                      <p:cBhvr>
                                        <p:cTn id="24" dur="2000"/>
                                        <p:tgtEl>
                                          <p:spTgt spid="105"/>
                                        </p:tgtEl>
                                      </p:cBhvr>
                                    </p:animEffect>
                                    <p:set>
                                      <p:cBhvr>
                                        <p:cTn id="25" dur="1" fill="hold">
                                          <p:stCondLst>
                                            <p:cond delay="1999"/>
                                          </p:stCondLst>
                                        </p:cTn>
                                        <p:tgtEl>
                                          <p:spTgt spid="105"/>
                                        </p:tgtEl>
                                        <p:attrNameLst>
                                          <p:attrName>style.visibility</p:attrName>
                                        </p:attrNameLst>
                                      </p:cBhvr>
                                      <p:to>
                                        <p:strVal val="hidden"/>
                                      </p:to>
                                    </p:set>
                                  </p:childTnLst>
                                </p:cTn>
                              </p:par>
                            </p:childTnLst>
                          </p:cTn>
                        </p:par>
                      </p:childTnLst>
                    </p:cTn>
                  </p:par>
                </p:childTnLst>
              </p:cTn>
              <p:nextCondLst>
                <p:cond evt="onClick" delay="0">
                  <p:tgtEl>
                    <p:spTgt spid="105"/>
                  </p:tgtEl>
                </p:cond>
              </p:nextCondLst>
            </p:seq>
            <p:seq concurrent="1" nextAc="seek">
              <p:cTn id="26" restart="whenNotActive" fill="hold" evtFilter="cancelBubble" nodeType="interactiveSeq">
                <p:stCondLst>
                  <p:cond evt="onClick" delay="0">
                    <p:tgtEl>
                      <p:spTgt spid="106"/>
                    </p:tgtEl>
                  </p:cond>
                </p:stCondLst>
                <p:endSync evt="end" delay="0">
                  <p:rtn val="all"/>
                </p:endSync>
                <p:childTnLst>
                  <p:par>
                    <p:cTn id="27" fill="hold">
                      <p:stCondLst>
                        <p:cond delay="0"/>
                      </p:stCondLst>
                      <p:childTnLst>
                        <p:par>
                          <p:cTn id="28" fill="hold">
                            <p:stCondLst>
                              <p:cond delay="0"/>
                            </p:stCondLst>
                            <p:childTnLst>
                              <p:par>
                                <p:cTn id="29" presetID="6" presetClass="exit" presetSubtype="32" fill="hold" grpId="0" nodeType="clickEffect">
                                  <p:stCondLst>
                                    <p:cond delay="0"/>
                                  </p:stCondLst>
                                  <p:childTnLst>
                                    <p:animEffect transition="out" filter="circle(out)">
                                      <p:cBhvr>
                                        <p:cTn id="30" dur="2000"/>
                                        <p:tgtEl>
                                          <p:spTgt spid="106"/>
                                        </p:tgtEl>
                                      </p:cBhvr>
                                    </p:animEffect>
                                    <p:set>
                                      <p:cBhvr>
                                        <p:cTn id="31" dur="1" fill="hold">
                                          <p:stCondLst>
                                            <p:cond delay="1999"/>
                                          </p:stCondLst>
                                        </p:cTn>
                                        <p:tgtEl>
                                          <p:spTgt spid="106"/>
                                        </p:tgtEl>
                                        <p:attrNameLst>
                                          <p:attrName>style.visibility</p:attrName>
                                        </p:attrNameLst>
                                      </p:cBhvr>
                                      <p:to>
                                        <p:strVal val="hidden"/>
                                      </p:to>
                                    </p:set>
                                  </p:childTnLst>
                                </p:cTn>
                              </p:par>
                            </p:childTnLst>
                          </p:cTn>
                        </p:par>
                      </p:childTnLst>
                    </p:cTn>
                  </p:par>
                </p:childTnLst>
              </p:cTn>
              <p:nextCondLst>
                <p:cond evt="onClick" delay="0">
                  <p:tgtEl>
                    <p:spTgt spid="106"/>
                  </p:tgtEl>
                </p:cond>
              </p:nextCondLst>
            </p:seq>
            <p:seq concurrent="1" nextAc="seek">
              <p:cTn id="32" restart="whenNotActive" fill="hold" evtFilter="cancelBubble" nodeType="interactiveSeq">
                <p:stCondLst>
                  <p:cond evt="onClick" delay="0">
                    <p:tgtEl>
                      <p:spTgt spid="107"/>
                    </p:tgtEl>
                  </p:cond>
                </p:stCondLst>
                <p:endSync evt="end" delay="0">
                  <p:rtn val="all"/>
                </p:endSync>
                <p:childTnLst>
                  <p:par>
                    <p:cTn id="33" fill="hold">
                      <p:stCondLst>
                        <p:cond delay="0"/>
                      </p:stCondLst>
                      <p:childTnLst>
                        <p:par>
                          <p:cTn id="34" fill="hold">
                            <p:stCondLst>
                              <p:cond delay="0"/>
                            </p:stCondLst>
                            <p:childTnLst>
                              <p:par>
                                <p:cTn id="35" presetID="6" presetClass="exit" presetSubtype="32" fill="hold" grpId="0" nodeType="clickEffect">
                                  <p:stCondLst>
                                    <p:cond delay="0"/>
                                  </p:stCondLst>
                                  <p:childTnLst>
                                    <p:animEffect transition="out" filter="circle(out)">
                                      <p:cBhvr>
                                        <p:cTn id="36" dur="2000"/>
                                        <p:tgtEl>
                                          <p:spTgt spid="107"/>
                                        </p:tgtEl>
                                      </p:cBhvr>
                                    </p:animEffect>
                                    <p:set>
                                      <p:cBhvr>
                                        <p:cTn id="37" dur="1" fill="hold">
                                          <p:stCondLst>
                                            <p:cond delay="1999"/>
                                          </p:stCondLst>
                                        </p:cTn>
                                        <p:tgtEl>
                                          <p:spTgt spid="107"/>
                                        </p:tgtEl>
                                        <p:attrNameLst>
                                          <p:attrName>style.visibility</p:attrName>
                                        </p:attrNameLst>
                                      </p:cBhvr>
                                      <p:to>
                                        <p:strVal val="hidden"/>
                                      </p:to>
                                    </p:set>
                                  </p:childTnLst>
                                </p:cTn>
                              </p:par>
                            </p:childTnLst>
                          </p:cTn>
                        </p:par>
                      </p:childTnLst>
                    </p:cTn>
                  </p:par>
                </p:childTnLst>
              </p:cTn>
              <p:nextCondLst>
                <p:cond evt="onClick" delay="0">
                  <p:tgtEl>
                    <p:spTgt spid="107"/>
                  </p:tgtEl>
                </p:cond>
              </p:nextCondLst>
            </p:seq>
            <p:seq concurrent="1" nextAc="seek">
              <p:cTn id="38" restart="whenNotActive" fill="hold" evtFilter="cancelBubble" nodeType="interactiveSeq">
                <p:stCondLst>
                  <p:cond evt="onClick" delay="0">
                    <p:tgtEl>
                      <p:spTgt spid="108"/>
                    </p:tgtEl>
                  </p:cond>
                </p:stCondLst>
                <p:endSync evt="end" delay="0">
                  <p:rtn val="all"/>
                </p:endSync>
                <p:childTnLst>
                  <p:par>
                    <p:cTn id="39" fill="hold">
                      <p:stCondLst>
                        <p:cond delay="0"/>
                      </p:stCondLst>
                      <p:childTnLst>
                        <p:par>
                          <p:cTn id="40" fill="hold">
                            <p:stCondLst>
                              <p:cond delay="0"/>
                            </p:stCondLst>
                            <p:childTnLst>
                              <p:par>
                                <p:cTn id="41" presetID="6" presetClass="exit" presetSubtype="32" fill="hold" grpId="0" nodeType="clickEffect">
                                  <p:stCondLst>
                                    <p:cond delay="0"/>
                                  </p:stCondLst>
                                  <p:childTnLst>
                                    <p:animEffect transition="out" filter="circle(out)">
                                      <p:cBhvr>
                                        <p:cTn id="42" dur="2000"/>
                                        <p:tgtEl>
                                          <p:spTgt spid="108"/>
                                        </p:tgtEl>
                                      </p:cBhvr>
                                    </p:animEffect>
                                    <p:set>
                                      <p:cBhvr>
                                        <p:cTn id="43" dur="1" fill="hold">
                                          <p:stCondLst>
                                            <p:cond delay="1999"/>
                                          </p:stCondLst>
                                        </p:cTn>
                                        <p:tgtEl>
                                          <p:spTgt spid="108"/>
                                        </p:tgtEl>
                                        <p:attrNameLst>
                                          <p:attrName>style.visibility</p:attrName>
                                        </p:attrNameLst>
                                      </p:cBhvr>
                                      <p:to>
                                        <p:strVal val="hidden"/>
                                      </p:to>
                                    </p:set>
                                  </p:childTnLst>
                                </p:cTn>
                              </p:par>
                            </p:childTnLst>
                          </p:cTn>
                        </p:par>
                      </p:childTnLst>
                    </p:cTn>
                  </p:par>
                </p:childTnLst>
              </p:cTn>
              <p:nextCondLst>
                <p:cond evt="onClick" delay="0">
                  <p:tgtEl>
                    <p:spTgt spid="108"/>
                  </p:tgtEl>
                </p:cond>
              </p:nextCondLst>
            </p:seq>
            <p:seq concurrent="1" nextAc="seek">
              <p:cTn id="44" restart="whenNotActive" fill="hold" evtFilter="cancelBubble" nodeType="interactiveSeq">
                <p:stCondLst>
                  <p:cond evt="onClick" delay="0">
                    <p:tgtEl>
                      <p:spTgt spid="109"/>
                    </p:tgtEl>
                  </p:cond>
                </p:stCondLst>
                <p:endSync evt="end" delay="0">
                  <p:rtn val="all"/>
                </p:endSync>
                <p:childTnLst>
                  <p:par>
                    <p:cTn id="45" fill="hold">
                      <p:stCondLst>
                        <p:cond delay="0"/>
                      </p:stCondLst>
                      <p:childTnLst>
                        <p:par>
                          <p:cTn id="46" fill="hold">
                            <p:stCondLst>
                              <p:cond delay="0"/>
                            </p:stCondLst>
                            <p:childTnLst>
                              <p:par>
                                <p:cTn id="47" presetID="6" presetClass="exit" presetSubtype="32" fill="hold" grpId="0" nodeType="clickEffect">
                                  <p:stCondLst>
                                    <p:cond delay="0"/>
                                  </p:stCondLst>
                                  <p:childTnLst>
                                    <p:animEffect transition="out" filter="circle(out)">
                                      <p:cBhvr>
                                        <p:cTn id="48" dur="2000"/>
                                        <p:tgtEl>
                                          <p:spTgt spid="109"/>
                                        </p:tgtEl>
                                      </p:cBhvr>
                                    </p:animEffect>
                                    <p:set>
                                      <p:cBhvr>
                                        <p:cTn id="49" dur="1" fill="hold">
                                          <p:stCondLst>
                                            <p:cond delay="1999"/>
                                          </p:stCondLst>
                                        </p:cTn>
                                        <p:tgtEl>
                                          <p:spTgt spid="109"/>
                                        </p:tgtEl>
                                        <p:attrNameLst>
                                          <p:attrName>style.visibility</p:attrName>
                                        </p:attrNameLst>
                                      </p:cBhvr>
                                      <p:to>
                                        <p:strVal val="hidden"/>
                                      </p:to>
                                    </p:set>
                                  </p:childTnLst>
                                </p:cTn>
                              </p:par>
                            </p:childTnLst>
                          </p:cTn>
                        </p:par>
                      </p:childTnLst>
                    </p:cTn>
                  </p:par>
                </p:childTnLst>
              </p:cTn>
              <p:nextCondLst>
                <p:cond evt="onClick" delay="0">
                  <p:tgtEl>
                    <p:spTgt spid="109"/>
                  </p:tgtEl>
                </p:cond>
              </p:nextCondLst>
            </p:seq>
            <p:seq concurrent="1" nextAc="seek">
              <p:cTn id="50" restart="whenNotActive" fill="hold" evtFilter="cancelBubble" nodeType="interactiveSeq">
                <p:stCondLst>
                  <p:cond evt="onClick" delay="0">
                    <p:tgtEl>
                      <p:spTgt spid="110"/>
                    </p:tgtEl>
                  </p:cond>
                </p:stCondLst>
                <p:endSync evt="end" delay="0">
                  <p:rtn val="all"/>
                </p:endSync>
                <p:childTnLst>
                  <p:par>
                    <p:cTn id="51" fill="hold">
                      <p:stCondLst>
                        <p:cond delay="0"/>
                      </p:stCondLst>
                      <p:childTnLst>
                        <p:par>
                          <p:cTn id="52" fill="hold">
                            <p:stCondLst>
                              <p:cond delay="0"/>
                            </p:stCondLst>
                            <p:childTnLst>
                              <p:par>
                                <p:cTn id="53" presetID="6" presetClass="exit" presetSubtype="32" fill="hold" grpId="0" nodeType="clickEffect">
                                  <p:stCondLst>
                                    <p:cond delay="0"/>
                                  </p:stCondLst>
                                  <p:childTnLst>
                                    <p:animEffect transition="out" filter="circle(out)">
                                      <p:cBhvr>
                                        <p:cTn id="54" dur="2000"/>
                                        <p:tgtEl>
                                          <p:spTgt spid="110"/>
                                        </p:tgtEl>
                                      </p:cBhvr>
                                    </p:animEffect>
                                    <p:set>
                                      <p:cBhvr>
                                        <p:cTn id="55" dur="1" fill="hold">
                                          <p:stCondLst>
                                            <p:cond delay="1999"/>
                                          </p:stCondLst>
                                        </p:cTn>
                                        <p:tgtEl>
                                          <p:spTgt spid="110"/>
                                        </p:tgtEl>
                                        <p:attrNameLst>
                                          <p:attrName>style.visibility</p:attrName>
                                        </p:attrNameLst>
                                      </p:cBhvr>
                                      <p:to>
                                        <p:strVal val="hidden"/>
                                      </p:to>
                                    </p:set>
                                  </p:childTnLst>
                                </p:cTn>
                              </p:par>
                            </p:childTnLst>
                          </p:cTn>
                        </p:par>
                      </p:childTnLst>
                    </p:cTn>
                  </p:par>
                </p:childTnLst>
              </p:cTn>
              <p:nextCondLst>
                <p:cond evt="onClick" delay="0">
                  <p:tgtEl>
                    <p:spTgt spid="110"/>
                  </p:tgtEl>
                </p:cond>
              </p:nextCondLst>
            </p:seq>
            <p:seq concurrent="1" nextAc="seek">
              <p:cTn id="56" restart="whenNotActive" fill="hold" evtFilter="cancelBubble" nodeType="interactiveSeq">
                <p:stCondLst>
                  <p:cond evt="onClick" delay="0">
                    <p:tgtEl>
                      <p:spTgt spid="111"/>
                    </p:tgtEl>
                  </p:cond>
                </p:stCondLst>
                <p:endSync evt="end" delay="0">
                  <p:rtn val="all"/>
                </p:endSync>
                <p:childTnLst>
                  <p:par>
                    <p:cTn id="57" fill="hold">
                      <p:stCondLst>
                        <p:cond delay="0"/>
                      </p:stCondLst>
                      <p:childTnLst>
                        <p:par>
                          <p:cTn id="58" fill="hold">
                            <p:stCondLst>
                              <p:cond delay="0"/>
                            </p:stCondLst>
                            <p:childTnLst>
                              <p:par>
                                <p:cTn id="59" presetID="6" presetClass="exit" presetSubtype="32" fill="hold" grpId="0" nodeType="clickEffect">
                                  <p:stCondLst>
                                    <p:cond delay="0"/>
                                  </p:stCondLst>
                                  <p:childTnLst>
                                    <p:animEffect transition="out" filter="circle(out)">
                                      <p:cBhvr>
                                        <p:cTn id="60" dur="2000"/>
                                        <p:tgtEl>
                                          <p:spTgt spid="111"/>
                                        </p:tgtEl>
                                      </p:cBhvr>
                                    </p:animEffect>
                                    <p:set>
                                      <p:cBhvr>
                                        <p:cTn id="61" dur="1" fill="hold">
                                          <p:stCondLst>
                                            <p:cond delay="1999"/>
                                          </p:stCondLst>
                                        </p:cTn>
                                        <p:tgtEl>
                                          <p:spTgt spid="111"/>
                                        </p:tgtEl>
                                        <p:attrNameLst>
                                          <p:attrName>style.visibility</p:attrName>
                                        </p:attrNameLst>
                                      </p:cBhvr>
                                      <p:to>
                                        <p:strVal val="hidden"/>
                                      </p:to>
                                    </p:set>
                                  </p:childTnLst>
                                </p:cTn>
                              </p:par>
                            </p:childTnLst>
                          </p:cTn>
                        </p:par>
                      </p:childTnLst>
                    </p:cTn>
                  </p:par>
                </p:childTnLst>
              </p:cTn>
              <p:nextCondLst>
                <p:cond evt="onClick" delay="0">
                  <p:tgtEl>
                    <p:spTgt spid="111"/>
                  </p:tgtEl>
                </p:cond>
              </p:nextCondLst>
            </p:seq>
            <p:seq concurrent="1" nextAc="seek">
              <p:cTn id="62" restart="whenNotActive" fill="hold" evtFilter="cancelBubble" nodeType="interactiveSeq">
                <p:stCondLst>
                  <p:cond evt="onClick" delay="0">
                    <p:tgtEl>
                      <p:spTgt spid="112"/>
                    </p:tgtEl>
                  </p:cond>
                </p:stCondLst>
                <p:endSync evt="end" delay="0">
                  <p:rtn val="all"/>
                </p:endSync>
                <p:childTnLst>
                  <p:par>
                    <p:cTn id="63" fill="hold">
                      <p:stCondLst>
                        <p:cond delay="0"/>
                      </p:stCondLst>
                      <p:childTnLst>
                        <p:par>
                          <p:cTn id="64" fill="hold">
                            <p:stCondLst>
                              <p:cond delay="0"/>
                            </p:stCondLst>
                            <p:childTnLst>
                              <p:par>
                                <p:cTn id="65" presetID="6" presetClass="exit" presetSubtype="32" fill="hold" grpId="0" nodeType="clickEffect">
                                  <p:stCondLst>
                                    <p:cond delay="0"/>
                                  </p:stCondLst>
                                  <p:childTnLst>
                                    <p:animEffect transition="out" filter="circle(out)">
                                      <p:cBhvr>
                                        <p:cTn id="66" dur="2000"/>
                                        <p:tgtEl>
                                          <p:spTgt spid="112"/>
                                        </p:tgtEl>
                                      </p:cBhvr>
                                    </p:animEffect>
                                    <p:set>
                                      <p:cBhvr>
                                        <p:cTn id="67" dur="1" fill="hold">
                                          <p:stCondLst>
                                            <p:cond delay="1999"/>
                                          </p:stCondLst>
                                        </p:cTn>
                                        <p:tgtEl>
                                          <p:spTgt spid="112"/>
                                        </p:tgtEl>
                                        <p:attrNameLst>
                                          <p:attrName>style.visibility</p:attrName>
                                        </p:attrNameLst>
                                      </p:cBhvr>
                                      <p:to>
                                        <p:strVal val="hidden"/>
                                      </p:to>
                                    </p:set>
                                  </p:childTnLst>
                                </p:cTn>
                              </p:par>
                            </p:childTnLst>
                          </p:cTn>
                        </p:par>
                      </p:childTnLst>
                    </p:cTn>
                  </p:par>
                </p:childTnLst>
              </p:cTn>
              <p:nextCondLst>
                <p:cond evt="onClick" delay="0">
                  <p:tgtEl>
                    <p:spTgt spid="112"/>
                  </p:tgtEl>
                </p:cond>
              </p:nextCondLst>
            </p:seq>
            <p:seq concurrent="1" nextAc="seek">
              <p:cTn id="68" restart="whenNotActive" fill="hold" evtFilter="cancelBubble" nodeType="interactiveSeq">
                <p:stCondLst>
                  <p:cond evt="onClick" delay="0">
                    <p:tgtEl>
                      <p:spTgt spid="113"/>
                    </p:tgtEl>
                  </p:cond>
                </p:stCondLst>
                <p:endSync evt="end" delay="0">
                  <p:rtn val="all"/>
                </p:endSync>
                <p:childTnLst>
                  <p:par>
                    <p:cTn id="69" fill="hold">
                      <p:stCondLst>
                        <p:cond delay="0"/>
                      </p:stCondLst>
                      <p:childTnLst>
                        <p:par>
                          <p:cTn id="70" fill="hold">
                            <p:stCondLst>
                              <p:cond delay="0"/>
                            </p:stCondLst>
                            <p:childTnLst>
                              <p:par>
                                <p:cTn id="71" presetID="6" presetClass="exit" presetSubtype="32" fill="hold" grpId="0" nodeType="clickEffect">
                                  <p:stCondLst>
                                    <p:cond delay="0"/>
                                  </p:stCondLst>
                                  <p:childTnLst>
                                    <p:animEffect transition="out" filter="circle(out)">
                                      <p:cBhvr>
                                        <p:cTn id="72" dur="2000"/>
                                        <p:tgtEl>
                                          <p:spTgt spid="113"/>
                                        </p:tgtEl>
                                      </p:cBhvr>
                                    </p:animEffect>
                                    <p:set>
                                      <p:cBhvr>
                                        <p:cTn id="73" dur="1" fill="hold">
                                          <p:stCondLst>
                                            <p:cond delay="1999"/>
                                          </p:stCondLst>
                                        </p:cTn>
                                        <p:tgtEl>
                                          <p:spTgt spid="113"/>
                                        </p:tgtEl>
                                        <p:attrNameLst>
                                          <p:attrName>style.visibility</p:attrName>
                                        </p:attrNameLst>
                                      </p:cBhvr>
                                      <p:to>
                                        <p:strVal val="hidden"/>
                                      </p:to>
                                    </p:set>
                                  </p:childTnLst>
                                </p:cTn>
                              </p:par>
                            </p:childTnLst>
                          </p:cTn>
                        </p:par>
                      </p:childTnLst>
                    </p:cTn>
                  </p:par>
                </p:childTnLst>
              </p:cTn>
              <p:nextCondLst>
                <p:cond evt="onClick" delay="0">
                  <p:tgtEl>
                    <p:spTgt spid="113"/>
                  </p:tgtEl>
                </p:cond>
              </p:nextCondLst>
            </p:seq>
            <p:seq concurrent="1" nextAc="seek">
              <p:cTn id="74" restart="whenNotActive" fill="hold" evtFilter="cancelBubble" nodeType="interactiveSeq">
                <p:stCondLst>
                  <p:cond evt="onClick" delay="0">
                    <p:tgtEl>
                      <p:spTgt spid="114"/>
                    </p:tgtEl>
                  </p:cond>
                </p:stCondLst>
                <p:endSync evt="end" delay="0">
                  <p:rtn val="all"/>
                </p:endSync>
                <p:childTnLst>
                  <p:par>
                    <p:cTn id="75" fill="hold">
                      <p:stCondLst>
                        <p:cond delay="0"/>
                      </p:stCondLst>
                      <p:childTnLst>
                        <p:par>
                          <p:cTn id="76" fill="hold">
                            <p:stCondLst>
                              <p:cond delay="0"/>
                            </p:stCondLst>
                            <p:childTnLst>
                              <p:par>
                                <p:cTn id="77" presetID="6" presetClass="exit" presetSubtype="32" fill="hold" grpId="0" nodeType="clickEffect">
                                  <p:stCondLst>
                                    <p:cond delay="0"/>
                                  </p:stCondLst>
                                  <p:childTnLst>
                                    <p:animEffect transition="out" filter="circle(out)">
                                      <p:cBhvr>
                                        <p:cTn id="78" dur="2000"/>
                                        <p:tgtEl>
                                          <p:spTgt spid="114"/>
                                        </p:tgtEl>
                                      </p:cBhvr>
                                    </p:animEffect>
                                    <p:set>
                                      <p:cBhvr>
                                        <p:cTn id="79" dur="1" fill="hold">
                                          <p:stCondLst>
                                            <p:cond delay="1999"/>
                                          </p:stCondLst>
                                        </p:cTn>
                                        <p:tgtEl>
                                          <p:spTgt spid="114"/>
                                        </p:tgtEl>
                                        <p:attrNameLst>
                                          <p:attrName>style.visibility</p:attrName>
                                        </p:attrNameLst>
                                      </p:cBhvr>
                                      <p:to>
                                        <p:strVal val="hidden"/>
                                      </p:to>
                                    </p:set>
                                  </p:childTnLst>
                                </p:cTn>
                              </p:par>
                            </p:childTnLst>
                          </p:cTn>
                        </p:par>
                      </p:childTnLst>
                    </p:cTn>
                  </p:par>
                </p:childTnLst>
              </p:cTn>
              <p:nextCondLst>
                <p:cond evt="onClick" delay="0">
                  <p:tgtEl>
                    <p:spTgt spid="114"/>
                  </p:tgtEl>
                </p:cond>
              </p:nextCondLst>
            </p:seq>
            <p:seq concurrent="1" nextAc="seek">
              <p:cTn id="80" restart="whenNotActive" fill="hold" evtFilter="cancelBubble" nodeType="interactiveSeq">
                <p:stCondLst>
                  <p:cond evt="onClick" delay="0">
                    <p:tgtEl>
                      <p:spTgt spid="115"/>
                    </p:tgtEl>
                  </p:cond>
                </p:stCondLst>
                <p:endSync evt="end" delay="0">
                  <p:rtn val="all"/>
                </p:endSync>
                <p:childTnLst>
                  <p:par>
                    <p:cTn id="81" fill="hold">
                      <p:stCondLst>
                        <p:cond delay="0"/>
                      </p:stCondLst>
                      <p:childTnLst>
                        <p:par>
                          <p:cTn id="82" fill="hold">
                            <p:stCondLst>
                              <p:cond delay="0"/>
                            </p:stCondLst>
                            <p:childTnLst>
                              <p:par>
                                <p:cTn id="83" presetID="6" presetClass="exit" presetSubtype="32" fill="hold" grpId="0" nodeType="clickEffect">
                                  <p:stCondLst>
                                    <p:cond delay="0"/>
                                  </p:stCondLst>
                                  <p:childTnLst>
                                    <p:animEffect transition="out" filter="circle(out)">
                                      <p:cBhvr>
                                        <p:cTn id="84" dur="2000"/>
                                        <p:tgtEl>
                                          <p:spTgt spid="115"/>
                                        </p:tgtEl>
                                      </p:cBhvr>
                                    </p:animEffect>
                                    <p:set>
                                      <p:cBhvr>
                                        <p:cTn id="85" dur="1" fill="hold">
                                          <p:stCondLst>
                                            <p:cond delay="1999"/>
                                          </p:stCondLst>
                                        </p:cTn>
                                        <p:tgtEl>
                                          <p:spTgt spid="115"/>
                                        </p:tgtEl>
                                        <p:attrNameLst>
                                          <p:attrName>style.visibility</p:attrName>
                                        </p:attrNameLst>
                                      </p:cBhvr>
                                      <p:to>
                                        <p:strVal val="hidden"/>
                                      </p:to>
                                    </p:set>
                                  </p:childTnLst>
                                </p:cTn>
                              </p:par>
                            </p:childTnLst>
                          </p:cTn>
                        </p:par>
                      </p:childTnLst>
                    </p:cTn>
                  </p:par>
                </p:childTnLst>
              </p:cTn>
              <p:nextCondLst>
                <p:cond evt="onClick" delay="0">
                  <p:tgtEl>
                    <p:spTgt spid="115"/>
                  </p:tgtEl>
                </p:cond>
              </p:nextCondLst>
            </p:seq>
            <p:seq concurrent="1" nextAc="seek">
              <p:cTn id="86" restart="whenNotActive" fill="hold" evtFilter="cancelBubble" nodeType="interactiveSeq">
                <p:stCondLst>
                  <p:cond evt="onClick" delay="0">
                    <p:tgtEl>
                      <p:spTgt spid="116"/>
                    </p:tgtEl>
                  </p:cond>
                </p:stCondLst>
                <p:endSync evt="end" delay="0">
                  <p:rtn val="all"/>
                </p:endSync>
                <p:childTnLst>
                  <p:par>
                    <p:cTn id="87" fill="hold">
                      <p:stCondLst>
                        <p:cond delay="0"/>
                      </p:stCondLst>
                      <p:childTnLst>
                        <p:par>
                          <p:cTn id="88" fill="hold">
                            <p:stCondLst>
                              <p:cond delay="0"/>
                            </p:stCondLst>
                            <p:childTnLst>
                              <p:par>
                                <p:cTn id="89" presetID="6" presetClass="exit" presetSubtype="32" fill="hold" grpId="0" nodeType="clickEffect">
                                  <p:stCondLst>
                                    <p:cond delay="0"/>
                                  </p:stCondLst>
                                  <p:childTnLst>
                                    <p:animEffect transition="out" filter="circle(out)">
                                      <p:cBhvr>
                                        <p:cTn id="90" dur="2000"/>
                                        <p:tgtEl>
                                          <p:spTgt spid="116"/>
                                        </p:tgtEl>
                                      </p:cBhvr>
                                    </p:animEffect>
                                    <p:set>
                                      <p:cBhvr>
                                        <p:cTn id="91" dur="1" fill="hold">
                                          <p:stCondLst>
                                            <p:cond delay="1999"/>
                                          </p:stCondLst>
                                        </p:cTn>
                                        <p:tgtEl>
                                          <p:spTgt spid="116"/>
                                        </p:tgtEl>
                                        <p:attrNameLst>
                                          <p:attrName>style.visibility</p:attrName>
                                        </p:attrNameLst>
                                      </p:cBhvr>
                                      <p:to>
                                        <p:strVal val="hidden"/>
                                      </p:to>
                                    </p:set>
                                  </p:childTnLst>
                                </p:cTn>
                              </p:par>
                            </p:childTnLst>
                          </p:cTn>
                        </p:par>
                      </p:childTnLst>
                    </p:cTn>
                  </p:par>
                </p:childTnLst>
              </p:cTn>
              <p:nextCondLst>
                <p:cond evt="onClick" delay="0">
                  <p:tgtEl>
                    <p:spTgt spid="116"/>
                  </p:tgtEl>
                </p:cond>
              </p:nextCondLst>
            </p:seq>
            <p:seq concurrent="1" nextAc="seek">
              <p:cTn id="92" restart="whenNotActive" fill="hold" evtFilter="cancelBubble" nodeType="interactiveSeq">
                <p:stCondLst>
                  <p:cond evt="onClick" delay="0">
                    <p:tgtEl>
                      <p:spTgt spid="117"/>
                    </p:tgtEl>
                  </p:cond>
                </p:stCondLst>
                <p:endSync evt="end" delay="0">
                  <p:rtn val="all"/>
                </p:endSync>
                <p:childTnLst>
                  <p:par>
                    <p:cTn id="93" fill="hold">
                      <p:stCondLst>
                        <p:cond delay="0"/>
                      </p:stCondLst>
                      <p:childTnLst>
                        <p:par>
                          <p:cTn id="94" fill="hold">
                            <p:stCondLst>
                              <p:cond delay="0"/>
                            </p:stCondLst>
                            <p:childTnLst>
                              <p:par>
                                <p:cTn id="95" presetID="6" presetClass="exit" presetSubtype="32" fill="hold" grpId="0" nodeType="clickEffect">
                                  <p:stCondLst>
                                    <p:cond delay="0"/>
                                  </p:stCondLst>
                                  <p:childTnLst>
                                    <p:animEffect transition="out" filter="circle(out)">
                                      <p:cBhvr>
                                        <p:cTn id="96" dur="2000"/>
                                        <p:tgtEl>
                                          <p:spTgt spid="117"/>
                                        </p:tgtEl>
                                      </p:cBhvr>
                                    </p:animEffect>
                                    <p:set>
                                      <p:cBhvr>
                                        <p:cTn id="97" dur="1" fill="hold">
                                          <p:stCondLst>
                                            <p:cond delay="1999"/>
                                          </p:stCondLst>
                                        </p:cTn>
                                        <p:tgtEl>
                                          <p:spTgt spid="117"/>
                                        </p:tgtEl>
                                        <p:attrNameLst>
                                          <p:attrName>style.visibility</p:attrName>
                                        </p:attrNameLst>
                                      </p:cBhvr>
                                      <p:to>
                                        <p:strVal val="hidden"/>
                                      </p:to>
                                    </p:set>
                                  </p:childTnLst>
                                </p:cTn>
                              </p:par>
                            </p:childTnLst>
                          </p:cTn>
                        </p:par>
                      </p:childTnLst>
                    </p:cTn>
                  </p:par>
                </p:childTnLst>
              </p:cTn>
              <p:nextCondLst>
                <p:cond evt="onClick" delay="0">
                  <p:tgtEl>
                    <p:spTgt spid="117"/>
                  </p:tgtEl>
                </p:cond>
              </p:nextCondLst>
            </p:seq>
            <p:seq concurrent="1" nextAc="seek">
              <p:cTn id="98" restart="whenNotActive" fill="hold" evtFilter="cancelBubble" nodeType="interactiveSeq">
                <p:stCondLst>
                  <p:cond evt="onClick" delay="0">
                    <p:tgtEl>
                      <p:spTgt spid="118"/>
                    </p:tgtEl>
                  </p:cond>
                </p:stCondLst>
                <p:endSync evt="end" delay="0">
                  <p:rtn val="all"/>
                </p:endSync>
                <p:childTnLst>
                  <p:par>
                    <p:cTn id="99" fill="hold">
                      <p:stCondLst>
                        <p:cond delay="0"/>
                      </p:stCondLst>
                      <p:childTnLst>
                        <p:par>
                          <p:cTn id="100" fill="hold">
                            <p:stCondLst>
                              <p:cond delay="0"/>
                            </p:stCondLst>
                            <p:childTnLst>
                              <p:par>
                                <p:cTn id="101" presetID="6" presetClass="exit" presetSubtype="32" fill="hold" grpId="0" nodeType="clickEffect">
                                  <p:stCondLst>
                                    <p:cond delay="0"/>
                                  </p:stCondLst>
                                  <p:childTnLst>
                                    <p:animEffect transition="out" filter="circle(out)">
                                      <p:cBhvr>
                                        <p:cTn id="102" dur="2000"/>
                                        <p:tgtEl>
                                          <p:spTgt spid="118"/>
                                        </p:tgtEl>
                                      </p:cBhvr>
                                    </p:animEffect>
                                    <p:set>
                                      <p:cBhvr>
                                        <p:cTn id="103" dur="1" fill="hold">
                                          <p:stCondLst>
                                            <p:cond delay="1999"/>
                                          </p:stCondLst>
                                        </p:cTn>
                                        <p:tgtEl>
                                          <p:spTgt spid="118"/>
                                        </p:tgtEl>
                                        <p:attrNameLst>
                                          <p:attrName>style.visibility</p:attrName>
                                        </p:attrNameLst>
                                      </p:cBhvr>
                                      <p:to>
                                        <p:strVal val="hidden"/>
                                      </p:to>
                                    </p:set>
                                  </p:childTnLst>
                                </p:cTn>
                              </p:par>
                            </p:childTnLst>
                          </p:cTn>
                        </p:par>
                      </p:childTnLst>
                    </p:cTn>
                  </p:par>
                </p:childTnLst>
              </p:cTn>
              <p:nextCondLst>
                <p:cond evt="onClick" delay="0">
                  <p:tgtEl>
                    <p:spTgt spid="118"/>
                  </p:tgtEl>
                </p:cond>
              </p:nextCondLst>
            </p:seq>
            <p:seq concurrent="1" nextAc="seek">
              <p:cTn id="104" restart="whenNotActive" fill="hold" evtFilter="cancelBubble" nodeType="interactiveSeq">
                <p:stCondLst>
                  <p:cond evt="onClick" delay="0">
                    <p:tgtEl>
                      <p:spTgt spid="119"/>
                    </p:tgtEl>
                  </p:cond>
                </p:stCondLst>
                <p:endSync evt="end" delay="0">
                  <p:rtn val="all"/>
                </p:endSync>
                <p:childTnLst>
                  <p:par>
                    <p:cTn id="105" fill="hold">
                      <p:stCondLst>
                        <p:cond delay="0"/>
                      </p:stCondLst>
                      <p:childTnLst>
                        <p:par>
                          <p:cTn id="106" fill="hold">
                            <p:stCondLst>
                              <p:cond delay="0"/>
                            </p:stCondLst>
                            <p:childTnLst>
                              <p:par>
                                <p:cTn id="107" presetID="6" presetClass="exit" presetSubtype="32" fill="hold" grpId="0" nodeType="clickEffect">
                                  <p:stCondLst>
                                    <p:cond delay="0"/>
                                  </p:stCondLst>
                                  <p:childTnLst>
                                    <p:animEffect transition="out" filter="circle(out)">
                                      <p:cBhvr>
                                        <p:cTn id="108" dur="2000"/>
                                        <p:tgtEl>
                                          <p:spTgt spid="119"/>
                                        </p:tgtEl>
                                      </p:cBhvr>
                                    </p:animEffect>
                                    <p:set>
                                      <p:cBhvr>
                                        <p:cTn id="109" dur="1" fill="hold">
                                          <p:stCondLst>
                                            <p:cond delay="1999"/>
                                          </p:stCondLst>
                                        </p:cTn>
                                        <p:tgtEl>
                                          <p:spTgt spid="119"/>
                                        </p:tgtEl>
                                        <p:attrNameLst>
                                          <p:attrName>style.visibility</p:attrName>
                                        </p:attrNameLst>
                                      </p:cBhvr>
                                      <p:to>
                                        <p:strVal val="hidden"/>
                                      </p:to>
                                    </p:set>
                                  </p:childTnLst>
                                </p:cTn>
                              </p:par>
                            </p:childTnLst>
                          </p:cTn>
                        </p:par>
                      </p:childTnLst>
                    </p:cTn>
                  </p:par>
                </p:childTnLst>
              </p:cTn>
              <p:nextCondLst>
                <p:cond evt="onClick" delay="0">
                  <p:tgtEl>
                    <p:spTgt spid="119"/>
                  </p:tgtEl>
                </p:cond>
              </p:nextCondLst>
            </p:seq>
            <p:seq concurrent="1" nextAc="seek">
              <p:cTn id="110" restart="whenNotActive" fill="hold" evtFilter="cancelBubble" nodeType="interactiveSeq">
                <p:stCondLst>
                  <p:cond evt="onClick" delay="0">
                    <p:tgtEl>
                      <p:spTgt spid="120"/>
                    </p:tgtEl>
                  </p:cond>
                </p:stCondLst>
                <p:endSync evt="end" delay="0">
                  <p:rtn val="all"/>
                </p:endSync>
                <p:childTnLst>
                  <p:par>
                    <p:cTn id="111" fill="hold">
                      <p:stCondLst>
                        <p:cond delay="0"/>
                      </p:stCondLst>
                      <p:childTnLst>
                        <p:par>
                          <p:cTn id="112" fill="hold">
                            <p:stCondLst>
                              <p:cond delay="0"/>
                            </p:stCondLst>
                            <p:childTnLst>
                              <p:par>
                                <p:cTn id="113" presetID="6" presetClass="exit" presetSubtype="32" fill="hold" grpId="0" nodeType="clickEffect">
                                  <p:stCondLst>
                                    <p:cond delay="0"/>
                                  </p:stCondLst>
                                  <p:childTnLst>
                                    <p:animEffect transition="out" filter="circle(out)">
                                      <p:cBhvr>
                                        <p:cTn id="114" dur="2000"/>
                                        <p:tgtEl>
                                          <p:spTgt spid="120"/>
                                        </p:tgtEl>
                                      </p:cBhvr>
                                    </p:animEffect>
                                    <p:set>
                                      <p:cBhvr>
                                        <p:cTn id="115" dur="1" fill="hold">
                                          <p:stCondLst>
                                            <p:cond delay="1999"/>
                                          </p:stCondLst>
                                        </p:cTn>
                                        <p:tgtEl>
                                          <p:spTgt spid="120"/>
                                        </p:tgtEl>
                                        <p:attrNameLst>
                                          <p:attrName>style.visibility</p:attrName>
                                        </p:attrNameLst>
                                      </p:cBhvr>
                                      <p:to>
                                        <p:strVal val="hidden"/>
                                      </p:to>
                                    </p:set>
                                  </p:childTnLst>
                                </p:cTn>
                              </p:par>
                            </p:childTnLst>
                          </p:cTn>
                        </p:par>
                      </p:childTnLst>
                    </p:cTn>
                  </p:par>
                </p:childTnLst>
              </p:cTn>
              <p:nextCondLst>
                <p:cond evt="onClick" delay="0">
                  <p:tgtEl>
                    <p:spTgt spid="120"/>
                  </p:tgtEl>
                </p:cond>
              </p:nextCondLst>
            </p:seq>
            <p:seq concurrent="1" nextAc="seek">
              <p:cTn id="116" restart="whenNotActive" fill="hold" evtFilter="cancelBubble" nodeType="interactiveSeq">
                <p:stCondLst>
                  <p:cond evt="onClick" delay="0">
                    <p:tgtEl>
                      <p:spTgt spid="121"/>
                    </p:tgtEl>
                  </p:cond>
                </p:stCondLst>
                <p:endSync evt="end" delay="0">
                  <p:rtn val="all"/>
                </p:endSync>
                <p:childTnLst>
                  <p:par>
                    <p:cTn id="117" fill="hold">
                      <p:stCondLst>
                        <p:cond delay="0"/>
                      </p:stCondLst>
                      <p:childTnLst>
                        <p:par>
                          <p:cTn id="118" fill="hold">
                            <p:stCondLst>
                              <p:cond delay="0"/>
                            </p:stCondLst>
                            <p:childTnLst>
                              <p:par>
                                <p:cTn id="119" presetID="6" presetClass="exit" presetSubtype="32" fill="hold" grpId="0" nodeType="clickEffect">
                                  <p:stCondLst>
                                    <p:cond delay="0"/>
                                  </p:stCondLst>
                                  <p:childTnLst>
                                    <p:animEffect transition="out" filter="circle(out)">
                                      <p:cBhvr>
                                        <p:cTn id="120" dur="2000"/>
                                        <p:tgtEl>
                                          <p:spTgt spid="121"/>
                                        </p:tgtEl>
                                      </p:cBhvr>
                                    </p:animEffect>
                                    <p:set>
                                      <p:cBhvr>
                                        <p:cTn id="121" dur="1" fill="hold">
                                          <p:stCondLst>
                                            <p:cond delay="1999"/>
                                          </p:stCondLst>
                                        </p:cTn>
                                        <p:tgtEl>
                                          <p:spTgt spid="121"/>
                                        </p:tgtEl>
                                        <p:attrNameLst>
                                          <p:attrName>style.visibility</p:attrName>
                                        </p:attrNameLst>
                                      </p:cBhvr>
                                      <p:to>
                                        <p:strVal val="hidden"/>
                                      </p:to>
                                    </p:set>
                                  </p:childTnLst>
                                </p:cTn>
                              </p:par>
                            </p:childTnLst>
                          </p:cTn>
                        </p:par>
                      </p:childTnLst>
                    </p:cTn>
                  </p:par>
                </p:childTnLst>
              </p:cTn>
              <p:nextCondLst>
                <p:cond evt="onClick" delay="0">
                  <p:tgtEl>
                    <p:spTgt spid="121"/>
                  </p:tgtEl>
                </p:cond>
              </p:nextCondLst>
            </p:seq>
            <p:seq concurrent="1" nextAc="seek">
              <p:cTn id="122" restart="whenNotActive" fill="hold" evtFilter="cancelBubble" nodeType="interactiveSeq">
                <p:stCondLst>
                  <p:cond evt="onClick" delay="0">
                    <p:tgtEl>
                      <p:spTgt spid="122"/>
                    </p:tgtEl>
                  </p:cond>
                </p:stCondLst>
                <p:endSync evt="end" delay="0">
                  <p:rtn val="all"/>
                </p:endSync>
                <p:childTnLst>
                  <p:par>
                    <p:cTn id="123" fill="hold">
                      <p:stCondLst>
                        <p:cond delay="0"/>
                      </p:stCondLst>
                      <p:childTnLst>
                        <p:par>
                          <p:cTn id="124" fill="hold">
                            <p:stCondLst>
                              <p:cond delay="0"/>
                            </p:stCondLst>
                            <p:childTnLst>
                              <p:par>
                                <p:cTn id="125" presetID="6" presetClass="exit" presetSubtype="32" fill="hold" grpId="0" nodeType="clickEffect">
                                  <p:stCondLst>
                                    <p:cond delay="0"/>
                                  </p:stCondLst>
                                  <p:childTnLst>
                                    <p:animEffect transition="out" filter="circle(out)">
                                      <p:cBhvr>
                                        <p:cTn id="126" dur="2000"/>
                                        <p:tgtEl>
                                          <p:spTgt spid="122"/>
                                        </p:tgtEl>
                                      </p:cBhvr>
                                    </p:animEffect>
                                    <p:set>
                                      <p:cBhvr>
                                        <p:cTn id="127" dur="1" fill="hold">
                                          <p:stCondLst>
                                            <p:cond delay="1999"/>
                                          </p:stCondLst>
                                        </p:cTn>
                                        <p:tgtEl>
                                          <p:spTgt spid="122"/>
                                        </p:tgtEl>
                                        <p:attrNameLst>
                                          <p:attrName>style.visibility</p:attrName>
                                        </p:attrNameLst>
                                      </p:cBhvr>
                                      <p:to>
                                        <p:strVal val="hidden"/>
                                      </p:to>
                                    </p:set>
                                  </p:childTnLst>
                                </p:cTn>
                              </p:par>
                            </p:childTnLst>
                          </p:cTn>
                        </p:par>
                      </p:childTnLst>
                    </p:cTn>
                  </p:par>
                </p:childTnLst>
              </p:cTn>
              <p:nextCondLst>
                <p:cond evt="onClick" delay="0">
                  <p:tgtEl>
                    <p:spTgt spid="122"/>
                  </p:tgtEl>
                </p:cond>
              </p:nextCondLst>
            </p:seq>
            <p:seq concurrent="1" nextAc="seek">
              <p:cTn id="128" restart="whenNotActive" fill="hold" evtFilter="cancelBubble" nodeType="interactiveSeq">
                <p:stCondLst>
                  <p:cond evt="onClick" delay="0">
                    <p:tgtEl>
                      <p:spTgt spid="123"/>
                    </p:tgtEl>
                  </p:cond>
                </p:stCondLst>
                <p:endSync evt="end" delay="0">
                  <p:rtn val="all"/>
                </p:endSync>
                <p:childTnLst>
                  <p:par>
                    <p:cTn id="129" fill="hold">
                      <p:stCondLst>
                        <p:cond delay="0"/>
                      </p:stCondLst>
                      <p:childTnLst>
                        <p:par>
                          <p:cTn id="130" fill="hold">
                            <p:stCondLst>
                              <p:cond delay="0"/>
                            </p:stCondLst>
                            <p:childTnLst>
                              <p:par>
                                <p:cTn id="131" presetID="6" presetClass="exit" presetSubtype="32" fill="hold" grpId="0" nodeType="clickEffect">
                                  <p:stCondLst>
                                    <p:cond delay="0"/>
                                  </p:stCondLst>
                                  <p:childTnLst>
                                    <p:animEffect transition="out" filter="circle(out)">
                                      <p:cBhvr>
                                        <p:cTn id="132" dur="2000"/>
                                        <p:tgtEl>
                                          <p:spTgt spid="123"/>
                                        </p:tgtEl>
                                      </p:cBhvr>
                                    </p:animEffect>
                                    <p:set>
                                      <p:cBhvr>
                                        <p:cTn id="133" dur="1" fill="hold">
                                          <p:stCondLst>
                                            <p:cond delay="1999"/>
                                          </p:stCondLst>
                                        </p:cTn>
                                        <p:tgtEl>
                                          <p:spTgt spid="123"/>
                                        </p:tgtEl>
                                        <p:attrNameLst>
                                          <p:attrName>style.visibility</p:attrName>
                                        </p:attrNameLst>
                                      </p:cBhvr>
                                      <p:to>
                                        <p:strVal val="hidden"/>
                                      </p:to>
                                    </p:set>
                                  </p:childTnLst>
                                </p:cTn>
                              </p:par>
                            </p:childTnLst>
                          </p:cTn>
                        </p:par>
                      </p:childTnLst>
                    </p:cTn>
                  </p:par>
                </p:childTnLst>
              </p:cTn>
              <p:nextCondLst>
                <p:cond evt="onClick" delay="0">
                  <p:tgtEl>
                    <p:spTgt spid="123"/>
                  </p:tgtEl>
                </p:cond>
              </p:nextCondLst>
            </p:seq>
            <p:seq concurrent="1" nextAc="seek">
              <p:cTn id="134" restart="whenNotActive" fill="hold" evtFilter="cancelBubble" nodeType="interactiveSeq">
                <p:stCondLst>
                  <p:cond evt="onClick" delay="0">
                    <p:tgtEl>
                      <p:spTgt spid="124"/>
                    </p:tgtEl>
                  </p:cond>
                </p:stCondLst>
                <p:endSync evt="end" delay="0">
                  <p:rtn val="all"/>
                </p:endSync>
                <p:childTnLst>
                  <p:par>
                    <p:cTn id="135" fill="hold">
                      <p:stCondLst>
                        <p:cond delay="0"/>
                      </p:stCondLst>
                      <p:childTnLst>
                        <p:par>
                          <p:cTn id="136" fill="hold">
                            <p:stCondLst>
                              <p:cond delay="0"/>
                            </p:stCondLst>
                            <p:childTnLst>
                              <p:par>
                                <p:cTn id="137" presetID="6" presetClass="exit" presetSubtype="32" fill="hold" grpId="0" nodeType="clickEffect">
                                  <p:stCondLst>
                                    <p:cond delay="0"/>
                                  </p:stCondLst>
                                  <p:childTnLst>
                                    <p:animEffect transition="out" filter="circle(out)">
                                      <p:cBhvr>
                                        <p:cTn id="138" dur="2000"/>
                                        <p:tgtEl>
                                          <p:spTgt spid="124"/>
                                        </p:tgtEl>
                                      </p:cBhvr>
                                    </p:animEffect>
                                    <p:set>
                                      <p:cBhvr>
                                        <p:cTn id="139" dur="1" fill="hold">
                                          <p:stCondLst>
                                            <p:cond delay="1999"/>
                                          </p:stCondLst>
                                        </p:cTn>
                                        <p:tgtEl>
                                          <p:spTgt spid="124"/>
                                        </p:tgtEl>
                                        <p:attrNameLst>
                                          <p:attrName>style.visibility</p:attrName>
                                        </p:attrNameLst>
                                      </p:cBhvr>
                                      <p:to>
                                        <p:strVal val="hidden"/>
                                      </p:to>
                                    </p:set>
                                  </p:childTnLst>
                                </p:cTn>
                              </p:par>
                            </p:childTnLst>
                          </p:cTn>
                        </p:par>
                      </p:childTnLst>
                    </p:cTn>
                  </p:par>
                </p:childTnLst>
              </p:cTn>
              <p:nextCondLst>
                <p:cond evt="onClick" delay="0">
                  <p:tgtEl>
                    <p:spTgt spid="124"/>
                  </p:tgtEl>
                </p:cond>
              </p:nextCondLst>
            </p:seq>
            <p:seq concurrent="1" nextAc="seek">
              <p:cTn id="140" restart="whenNotActive" fill="hold" evtFilter="cancelBubble" nodeType="interactiveSeq">
                <p:stCondLst>
                  <p:cond evt="onClick" delay="0">
                    <p:tgtEl>
                      <p:spTgt spid="125"/>
                    </p:tgtEl>
                  </p:cond>
                </p:stCondLst>
                <p:endSync evt="end" delay="0">
                  <p:rtn val="all"/>
                </p:endSync>
                <p:childTnLst>
                  <p:par>
                    <p:cTn id="141" fill="hold">
                      <p:stCondLst>
                        <p:cond delay="0"/>
                      </p:stCondLst>
                      <p:childTnLst>
                        <p:par>
                          <p:cTn id="142" fill="hold">
                            <p:stCondLst>
                              <p:cond delay="0"/>
                            </p:stCondLst>
                            <p:childTnLst>
                              <p:par>
                                <p:cTn id="143" presetID="6" presetClass="exit" presetSubtype="32" fill="hold" grpId="0" nodeType="clickEffect">
                                  <p:stCondLst>
                                    <p:cond delay="0"/>
                                  </p:stCondLst>
                                  <p:childTnLst>
                                    <p:animEffect transition="out" filter="circle(out)">
                                      <p:cBhvr>
                                        <p:cTn id="144" dur="2000"/>
                                        <p:tgtEl>
                                          <p:spTgt spid="125"/>
                                        </p:tgtEl>
                                      </p:cBhvr>
                                    </p:animEffect>
                                    <p:set>
                                      <p:cBhvr>
                                        <p:cTn id="145" dur="1" fill="hold">
                                          <p:stCondLst>
                                            <p:cond delay="1999"/>
                                          </p:stCondLst>
                                        </p:cTn>
                                        <p:tgtEl>
                                          <p:spTgt spid="125"/>
                                        </p:tgtEl>
                                        <p:attrNameLst>
                                          <p:attrName>style.visibility</p:attrName>
                                        </p:attrNameLst>
                                      </p:cBhvr>
                                      <p:to>
                                        <p:strVal val="hidden"/>
                                      </p:to>
                                    </p:set>
                                  </p:childTnLst>
                                </p:cTn>
                              </p:par>
                            </p:childTnLst>
                          </p:cTn>
                        </p:par>
                      </p:childTnLst>
                    </p:cTn>
                  </p:par>
                </p:childTnLst>
              </p:cTn>
              <p:nextCondLst>
                <p:cond evt="onClick" delay="0">
                  <p:tgtEl>
                    <p:spTgt spid="125"/>
                  </p:tgtEl>
                </p:cond>
              </p:nextCondLst>
            </p:seq>
          </p:childTnLst>
        </p:cTn>
      </p:par>
    </p:tnLst>
    <p:bldLst>
      <p:bldP spid="102" grpId="0" animBg="1"/>
      <p:bldP spid="103" grpId="0" animBg="1"/>
      <p:bldP spid="104" grpId="0" animBg="1"/>
      <p:bldP spid="105" grpId="0" animBg="1"/>
      <p:bldP spid="106" grpId="0" animBg="1"/>
      <p:bldP spid="107" grpId="0" animBg="1"/>
      <p:bldP spid="108" grpId="0" animBg="1"/>
      <p:bldP spid="109" grpId="0" animBg="1"/>
      <p:bldP spid="110" grpId="0" animBg="1"/>
      <p:bldP spid="111" grpId="0" animBg="1"/>
      <p:bldP spid="112" grpId="0" animBg="1"/>
      <p:bldP spid="113" grpId="0" animBg="1"/>
      <p:bldP spid="114" grpId="0" animBg="1"/>
      <p:bldP spid="115" grpId="0" animBg="1"/>
      <p:bldP spid="116" grpId="0" animBg="1"/>
      <p:bldP spid="117" grpId="0" animBg="1"/>
      <p:bldP spid="118" grpId="0" animBg="1"/>
      <p:bldP spid="119" grpId="0" animBg="1"/>
      <p:bldP spid="120" grpId="0" animBg="1"/>
      <p:bldP spid="121" grpId="0" animBg="1"/>
      <p:bldP spid="122" grpId="0" animBg="1"/>
      <p:bldP spid="123" grpId="0" animBg="1"/>
      <p:bldP spid="124" grpId="0" animBg="1"/>
      <p:bldP spid="12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43220" y="-69177"/>
            <a:ext cx="8229600" cy="1143000"/>
          </a:xfrm>
        </p:spPr>
        <p:txBody>
          <a:bodyPr>
            <a:normAutofit/>
          </a:bodyPr>
          <a:lstStyle/>
          <a:p>
            <a:r>
              <a:rPr lang="cs-CZ" dirty="0" smtClean="0"/>
              <a:t>Vyvozování výpočtu rozdílu </a:t>
            </a:r>
            <a:endParaRPr lang="cs-CZ" dirty="0"/>
          </a:p>
        </p:txBody>
      </p:sp>
      <p:sp>
        <p:nvSpPr>
          <p:cNvPr id="4" name="Zástupný symbol pro obsah 3"/>
          <p:cNvSpPr>
            <a:spLocks noGrp="1"/>
          </p:cNvSpPr>
          <p:nvPr>
            <p:ph sz="half" idx="2"/>
          </p:nvPr>
        </p:nvSpPr>
        <p:spPr/>
        <p:txBody>
          <a:bodyPr/>
          <a:lstStyle/>
          <a:p>
            <a:r>
              <a:rPr lang="cs-CZ" dirty="0" smtClean="0"/>
              <a:t>15 – 8 =</a:t>
            </a:r>
          </a:p>
          <a:p>
            <a:r>
              <a:rPr lang="cs-CZ" dirty="0" smtClean="0"/>
              <a:t>45 – 8 = </a:t>
            </a:r>
          </a:p>
          <a:p>
            <a:r>
              <a:rPr lang="cs-CZ" dirty="0" smtClean="0"/>
              <a:t>11 – 3 =</a:t>
            </a:r>
          </a:p>
          <a:p>
            <a:r>
              <a:rPr lang="cs-CZ" dirty="0" smtClean="0"/>
              <a:t>61 – 3 =</a:t>
            </a:r>
          </a:p>
          <a:p>
            <a:r>
              <a:rPr lang="cs-CZ" dirty="0" smtClean="0"/>
              <a:t>14 – 5 =</a:t>
            </a:r>
          </a:p>
          <a:p>
            <a:r>
              <a:rPr lang="cs-CZ" dirty="0" smtClean="0"/>
              <a:t>54 – 5 =</a:t>
            </a:r>
          </a:p>
          <a:p>
            <a:r>
              <a:rPr lang="cs-CZ" dirty="0" smtClean="0"/>
              <a:t>17 – 9 = </a:t>
            </a:r>
          </a:p>
          <a:p>
            <a:r>
              <a:rPr lang="cs-CZ" dirty="0" smtClean="0"/>
              <a:t>87 – 9 =</a:t>
            </a:r>
            <a:endParaRPr lang="cs-CZ" dirty="0"/>
          </a:p>
        </p:txBody>
      </p:sp>
      <p:sp>
        <p:nvSpPr>
          <p:cNvPr id="6" name="Ovál 5"/>
          <p:cNvSpPr/>
          <p:nvPr/>
        </p:nvSpPr>
        <p:spPr>
          <a:xfrm>
            <a:off x="467544" y="5399358"/>
            <a:ext cx="374109" cy="374109"/>
          </a:xfrm>
          <a:prstGeom prst="ellipse">
            <a:avLst/>
          </a:prstGeom>
          <a:solidFill>
            <a:srgbClr val="F0F03E"/>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lumMod val="95000"/>
                    <a:lumOff val="5000"/>
                  </a:schemeClr>
                </a:solidFill>
              </a:rPr>
              <a:t>50Kč</a:t>
            </a:r>
            <a:endParaRPr lang="cs-CZ" sz="1000" dirty="0">
              <a:solidFill>
                <a:schemeClr val="tx1">
                  <a:lumMod val="95000"/>
                  <a:lumOff val="5000"/>
                </a:schemeClr>
              </a:solidFill>
            </a:endParaRPr>
          </a:p>
        </p:txBody>
      </p:sp>
      <p:sp>
        <p:nvSpPr>
          <p:cNvPr id="7" name="Ovál 6"/>
          <p:cNvSpPr/>
          <p:nvPr/>
        </p:nvSpPr>
        <p:spPr>
          <a:xfrm>
            <a:off x="467544" y="3356992"/>
            <a:ext cx="374109" cy="374109"/>
          </a:xfrm>
          <a:prstGeom prst="ellipse">
            <a:avLst/>
          </a:prstGeom>
          <a:solidFill>
            <a:srgbClr val="F0F03E"/>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lumMod val="95000"/>
                    <a:lumOff val="5000"/>
                  </a:schemeClr>
                </a:solidFill>
              </a:rPr>
              <a:t>50Kč</a:t>
            </a:r>
            <a:endParaRPr lang="cs-CZ" sz="1000" dirty="0">
              <a:solidFill>
                <a:schemeClr val="tx1">
                  <a:lumMod val="95000"/>
                  <a:lumOff val="5000"/>
                </a:schemeClr>
              </a:solidFill>
            </a:endParaRPr>
          </a:p>
        </p:txBody>
      </p:sp>
      <p:sp>
        <p:nvSpPr>
          <p:cNvPr id="9" name="Ovál 8"/>
          <p:cNvSpPr/>
          <p:nvPr/>
        </p:nvSpPr>
        <p:spPr>
          <a:xfrm>
            <a:off x="463795" y="2239344"/>
            <a:ext cx="374109" cy="374109"/>
          </a:xfrm>
          <a:prstGeom prst="ellipse">
            <a:avLst/>
          </a:prstGeom>
          <a:solidFill>
            <a:srgbClr val="FFCC00"/>
          </a:solidFill>
          <a:ln>
            <a:solidFill>
              <a:srgbClr val="F0B010"/>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lumMod val="95000"/>
                    <a:lumOff val="5000"/>
                  </a:schemeClr>
                </a:solidFill>
              </a:rPr>
              <a:t>2</a:t>
            </a:r>
            <a:r>
              <a:rPr lang="cs-CZ" sz="1000" dirty="0" smtClean="0">
                <a:solidFill>
                  <a:schemeClr val="tx1">
                    <a:lumMod val="95000"/>
                    <a:lumOff val="5000"/>
                  </a:schemeClr>
                </a:solidFill>
              </a:rPr>
              <a:t>0Kč</a:t>
            </a:r>
            <a:endParaRPr lang="cs-CZ" sz="1000" dirty="0">
              <a:solidFill>
                <a:schemeClr val="tx1">
                  <a:lumMod val="95000"/>
                  <a:lumOff val="5000"/>
                </a:schemeClr>
              </a:solidFill>
            </a:endParaRPr>
          </a:p>
        </p:txBody>
      </p:sp>
      <p:sp>
        <p:nvSpPr>
          <p:cNvPr id="10" name="Ovál 9"/>
          <p:cNvSpPr/>
          <p:nvPr/>
        </p:nvSpPr>
        <p:spPr>
          <a:xfrm>
            <a:off x="899592" y="4365104"/>
            <a:ext cx="374109" cy="374109"/>
          </a:xfrm>
          <a:prstGeom prst="ellipse">
            <a:avLst/>
          </a:prstGeom>
          <a:solidFill>
            <a:srgbClr val="FFCC00"/>
          </a:solidFill>
          <a:ln>
            <a:solidFill>
              <a:srgbClr val="F0B010"/>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lumMod val="95000"/>
                    <a:lumOff val="5000"/>
                  </a:schemeClr>
                </a:solidFill>
              </a:rPr>
              <a:t>2</a:t>
            </a:r>
            <a:r>
              <a:rPr lang="cs-CZ" sz="1000" dirty="0" smtClean="0">
                <a:solidFill>
                  <a:schemeClr val="tx1">
                    <a:lumMod val="95000"/>
                    <a:lumOff val="5000"/>
                  </a:schemeClr>
                </a:solidFill>
              </a:rPr>
              <a:t>0Kč</a:t>
            </a:r>
            <a:endParaRPr lang="cs-CZ" sz="1000" dirty="0">
              <a:solidFill>
                <a:schemeClr val="tx1">
                  <a:lumMod val="95000"/>
                  <a:lumOff val="5000"/>
                </a:schemeClr>
              </a:solidFill>
            </a:endParaRPr>
          </a:p>
        </p:txBody>
      </p:sp>
      <p:sp>
        <p:nvSpPr>
          <p:cNvPr id="11" name="Ovál 10"/>
          <p:cNvSpPr/>
          <p:nvPr/>
        </p:nvSpPr>
        <p:spPr>
          <a:xfrm>
            <a:off x="463796" y="4365104"/>
            <a:ext cx="374109" cy="374109"/>
          </a:xfrm>
          <a:prstGeom prst="ellipse">
            <a:avLst/>
          </a:prstGeom>
          <a:solidFill>
            <a:srgbClr val="FFCC00"/>
          </a:solidFill>
          <a:ln>
            <a:solidFill>
              <a:srgbClr val="F0B010"/>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lumMod val="95000"/>
                    <a:lumOff val="5000"/>
                  </a:schemeClr>
                </a:solidFill>
              </a:rPr>
              <a:t>2</a:t>
            </a:r>
            <a:r>
              <a:rPr lang="cs-CZ" sz="1000" dirty="0" smtClean="0">
                <a:solidFill>
                  <a:schemeClr val="tx1">
                    <a:lumMod val="95000"/>
                    <a:lumOff val="5000"/>
                  </a:schemeClr>
                </a:solidFill>
              </a:rPr>
              <a:t>0Kč</a:t>
            </a:r>
            <a:endParaRPr lang="cs-CZ" sz="1000" dirty="0">
              <a:solidFill>
                <a:schemeClr val="tx1">
                  <a:lumMod val="95000"/>
                  <a:lumOff val="5000"/>
                </a:schemeClr>
              </a:solidFill>
            </a:endParaRPr>
          </a:p>
        </p:txBody>
      </p:sp>
      <p:sp>
        <p:nvSpPr>
          <p:cNvPr id="12" name="Ovál 11"/>
          <p:cNvSpPr/>
          <p:nvPr/>
        </p:nvSpPr>
        <p:spPr>
          <a:xfrm>
            <a:off x="899592" y="5416254"/>
            <a:ext cx="374109" cy="374109"/>
          </a:xfrm>
          <a:prstGeom prst="ellipse">
            <a:avLst/>
          </a:prstGeom>
          <a:solidFill>
            <a:srgbClr val="FFCC00"/>
          </a:solidFill>
          <a:ln>
            <a:solidFill>
              <a:srgbClr val="F0B010"/>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lumMod val="95000"/>
                    <a:lumOff val="5000"/>
                  </a:schemeClr>
                </a:solidFill>
              </a:rPr>
              <a:t>2</a:t>
            </a:r>
            <a:r>
              <a:rPr lang="cs-CZ" sz="1000" dirty="0" smtClean="0">
                <a:solidFill>
                  <a:schemeClr val="tx1">
                    <a:lumMod val="95000"/>
                    <a:lumOff val="5000"/>
                  </a:schemeClr>
                </a:solidFill>
              </a:rPr>
              <a:t>0Kč</a:t>
            </a:r>
            <a:endParaRPr lang="cs-CZ" sz="1000" dirty="0">
              <a:solidFill>
                <a:schemeClr val="tx1">
                  <a:lumMod val="95000"/>
                  <a:lumOff val="5000"/>
                </a:schemeClr>
              </a:solidFill>
            </a:endParaRPr>
          </a:p>
        </p:txBody>
      </p:sp>
      <p:sp>
        <p:nvSpPr>
          <p:cNvPr id="16" name="Ovál 15"/>
          <p:cNvSpPr/>
          <p:nvPr/>
        </p:nvSpPr>
        <p:spPr>
          <a:xfrm>
            <a:off x="913660" y="2268548"/>
            <a:ext cx="360040" cy="360040"/>
          </a:xfrm>
          <a:prstGeom prst="ellipse">
            <a:avLst/>
          </a:prstGeom>
          <a:solidFill>
            <a:schemeClr val="accent6">
              <a:lumMod val="40000"/>
              <a:lumOff val="6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lumMod val="95000"/>
                    <a:lumOff val="5000"/>
                  </a:schemeClr>
                </a:solidFill>
              </a:rPr>
              <a:t>10Kč</a:t>
            </a:r>
            <a:endParaRPr lang="cs-CZ" sz="1000" dirty="0">
              <a:solidFill>
                <a:schemeClr val="tx1">
                  <a:lumMod val="95000"/>
                  <a:lumOff val="5000"/>
                </a:schemeClr>
              </a:solidFill>
            </a:endParaRPr>
          </a:p>
        </p:txBody>
      </p:sp>
      <p:sp>
        <p:nvSpPr>
          <p:cNvPr id="17" name="Ovál 16"/>
          <p:cNvSpPr/>
          <p:nvPr/>
        </p:nvSpPr>
        <p:spPr>
          <a:xfrm>
            <a:off x="1313707" y="5445347"/>
            <a:ext cx="273294"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19" name="Ovál 18"/>
          <p:cNvSpPr/>
          <p:nvPr/>
        </p:nvSpPr>
        <p:spPr>
          <a:xfrm>
            <a:off x="462486" y="4901381"/>
            <a:ext cx="273294"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20" name="Ovál 19"/>
          <p:cNvSpPr/>
          <p:nvPr/>
        </p:nvSpPr>
        <p:spPr>
          <a:xfrm>
            <a:off x="1328361" y="4401169"/>
            <a:ext cx="273294"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21" name="Ovál 20"/>
          <p:cNvSpPr/>
          <p:nvPr/>
        </p:nvSpPr>
        <p:spPr>
          <a:xfrm>
            <a:off x="453475" y="3861048"/>
            <a:ext cx="273294"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22" name="Ovál 21"/>
          <p:cNvSpPr/>
          <p:nvPr/>
        </p:nvSpPr>
        <p:spPr>
          <a:xfrm>
            <a:off x="1210811" y="3437124"/>
            <a:ext cx="273294"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23" name="Ovál 22"/>
          <p:cNvSpPr/>
          <p:nvPr/>
        </p:nvSpPr>
        <p:spPr>
          <a:xfrm>
            <a:off x="453475" y="2780928"/>
            <a:ext cx="273294"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24" name="Ovál 23"/>
          <p:cNvSpPr/>
          <p:nvPr/>
        </p:nvSpPr>
        <p:spPr>
          <a:xfrm>
            <a:off x="1735659" y="2276926"/>
            <a:ext cx="273294"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25" name="Ovál 24"/>
          <p:cNvSpPr/>
          <p:nvPr/>
        </p:nvSpPr>
        <p:spPr>
          <a:xfrm>
            <a:off x="864301" y="1682643"/>
            <a:ext cx="273294"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26" name="Ovál 25"/>
          <p:cNvSpPr/>
          <p:nvPr/>
        </p:nvSpPr>
        <p:spPr>
          <a:xfrm>
            <a:off x="1129685" y="3874994"/>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27" name="Ovál 26"/>
          <p:cNvSpPr/>
          <p:nvPr/>
        </p:nvSpPr>
        <p:spPr>
          <a:xfrm>
            <a:off x="769645" y="3874994"/>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28" name="Ovál 27"/>
          <p:cNvSpPr/>
          <p:nvPr/>
        </p:nvSpPr>
        <p:spPr>
          <a:xfrm>
            <a:off x="1535994" y="3444097"/>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29" name="Ovál 28"/>
          <p:cNvSpPr/>
          <p:nvPr/>
        </p:nvSpPr>
        <p:spPr>
          <a:xfrm>
            <a:off x="809371" y="2794874"/>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30" name="Ovál 29"/>
          <p:cNvSpPr/>
          <p:nvPr/>
        </p:nvSpPr>
        <p:spPr>
          <a:xfrm>
            <a:off x="1347458" y="2290527"/>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31" name="Ovál 30"/>
          <p:cNvSpPr/>
          <p:nvPr/>
        </p:nvSpPr>
        <p:spPr>
          <a:xfrm>
            <a:off x="2137037" y="1689616"/>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32" name="Ovál 31"/>
          <p:cNvSpPr/>
          <p:nvPr/>
        </p:nvSpPr>
        <p:spPr>
          <a:xfrm>
            <a:off x="1580457" y="4938918"/>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33" name="Ovál 32"/>
          <p:cNvSpPr/>
          <p:nvPr/>
        </p:nvSpPr>
        <p:spPr>
          <a:xfrm>
            <a:off x="2269697" y="4966123"/>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34" name="Ovál 33"/>
          <p:cNvSpPr/>
          <p:nvPr/>
        </p:nvSpPr>
        <p:spPr>
          <a:xfrm>
            <a:off x="780296" y="4915327"/>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35" name="Ovál 34"/>
          <p:cNvSpPr/>
          <p:nvPr/>
        </p:nvSpPr>
        <p:spPr>
          <a:xfrm>
            <a:off x="2049348" y="4422547"/>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36" name="Ovál 35"/>
          <p:cNvSpPr/>
          <p:nvPr/>
        </p:nvSpPr>
        <p:spPr>
          <a:xfrm>
            <a:off x="1676942" y="4415115"/>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38" name="Ovál 37"/>
          <p:cNvSpPr/>
          <p:nvPr/>
        </p:nvSpPr>
        <p:spPr>
          <a:xfrm>
            <a:off x="1643264" y="5459293"/>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39" name="Ovál 38"/>
          <p:cNvSpPr/>
          <p:nvPr/>
        </p:nvSpPr>
        <p:spPr>
          <a:xfrm>
            <a:off x="1986001" y="5461902"/>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40" name="Ovál 39"/>
          <p:cNvSpPr/>
          <p:nvPr/>
        </p:nvSpPr>
        <p:spPr>
          <a:xfrm>
            <a:off x="3153448" y="4401169"/>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41" name="Ovál 40"/>
          <p:cNvSpPr/>
          <p:nvPr/>
        </p:nvSpPr>
        <p:spPr>
          <a:xfrm>
            <a:off x="1564434" y="3879093"/>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42" name="Ovál 41"/>
          <p:cNvSpPr/>
          <p:nvPr/>
        </p:nvSpPr>
        <p:spPr>
          <a:xfrm>
            <a:off x="892060" y="3436096"/>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43" name="Ovál 42"/>
          <p:cNvSpPr/>
          <p:nvPr/>
        </p:nvSpPr>
        <p:spPr>
          <a:xfrm>
            <a:off x="1180092" y="2794874"/>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44" name="Ovál 43"/>
          <p:cNvSpPr/>
          <p:nvPr/>
        </p:nvSpPr>
        <p:spPr>
          <a:xfrm>
            <a:off x="2744018" y="2258469"/>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45" name="Ovál 44"/>
          <p:cNvSpPr/>
          <p:nvPr/>
        </p:nvSpPr>
        <p:spPr>
          <a:xfrm>
            <a:off x="1355232" y="1682643"/>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46" name="Ovál 45"/>
          <p:cNvSpPr/>
          <p:nvPr/>
        </p:nvSpPr>
        <p:spPr>
          <a:xfrm>
            <a:off x="2128773" y="2265442"/>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47" name="Ovál 46"/>
          <p:cNvSpPr/>
          <p:nvPr/>
        </p:nvSpPr>
        <p:spPr>
          <a:xfrm>
            <a:off x="1982650" y="2794874"/>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49" name="Ovál 48"/>
          <p:cNvSpPr/>
          <p:nvPr/>
        </p:nvSpPr>
        <p:spPr>
          <a:xfrm>
            <a:off x="481613" y="1689616"/>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52" name="Ovál 51"/>
          <p:cNvSpPr/>
          <p:nvPr/>
        </p:nvSpPr>
        <p:spPr>
          <a:xfrm>
            <a:off x="2432701" y="5416514"/>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2Kč</a:t>
            </a:r>
            <a:endParaRPr lang="cs-CZ" sz="1000" dirty="0">
              <a:solidFill>
                <a:schemeClr val="tx1"/>
              </a:solidFill>
            </a:endParaRPr>
          </a:p>
        </p:txBody>
      </p:sp>
      <p:sp>
        <p:nvSpPr>
          <p:cNvPr id="53" name="Ovál 52"/>
          <p:cNvSpPr/>
          <p:nvPr/>
        </p:nvSpPr>
        <p:spPr>
          <a:xfrm>
            <a:off x="1959781" y="3400030"/>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54" name="Ovál 53"/>
          <p:cNvSpPr/>
          <p:nvPr/>
        </p:nvSpPr>
        <p:spPr>
          <a:xfrm>
            <a:off x="1145791" y="4908354"/>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55" name="Šipka ohnutá nahoru 54"/>
          <p:cNvSpPr/>
          <p:nvPr/>
        </p:nvSpPr>
        <p:spPr>
          <a:xfrm rot="5400000">
            <a:off x="1576863" y="4914563"/>
            <a:ext cx="369763" cy="537631"/>
          </a:xfrm>
          <a:prstGeom prst="bentUpArrow">
            <a:avLst>
              <a:gd name="adj1" fmla="val 10083"/>
              <a:gd name="adj2" fmla="val 25000"/>
              <a:gd name="adj3" fmla="val 25000"/>
            </a:avLst>
          </a:prstGeom>
          <a:solidFill>
            <a:srgbClr val="864FBD"/>
          </a:solidFill>
          <a:ln>
            <a:solidFill>
              <a:srgbClr val="7030A0"/>
            </a:solid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6" name="Šipka ohnutá nahoru 55"/>
          <p:cNvSpPr/>
          <p:nvPr/>
        </p:nvSpPr>
        <p:spPr>
          <a:xfrm rot="5400000">
            <a:off x="2479430" y="4389697"/>
            <a:ext cx="369763" cy="537631"/>
          </a:xfrm>
          <a:prstGeom prst="bentUpArrow">
            <a:avLst>
              <a:gd name="adj1" fmla="val 10083"/>
              <a:gd name="adj2" fmla="val 25000"/>
              <a:gd name="adj3" fmla="val 25000"/>
            </a:avLst>
          </a:prstGeom>
          <a:solidFill>
            <a:srgbClr val="864FBD"/>
          </a:solidFill>
          <a:ln>
            <a:solidFill>
              <a:srgbClr val="7030A0"/>
            </a:solid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7" name="Šipka ohnutá nahoru 56"/>
          <p:cNvSpPr/>
          <p:nvPr/>
        </p:nvSpPr>
        <p:spPr>
          <a:xfrm rot="5400000">
            <a:off x="2406700" y="5399588"/>
            <a:ext cx="369763" cy="537631"/>
          </a:xfrm>
          <a:prstGeom prst="bentUpArrow">
            <a:avLst>
              <a:gd name="adj1" fmla="val 10083"/>
              <a:gd name="adj2" fmla="val 25000"/>
              <a:gd name="adj3" fmla="val 25000"/>
            </a:avLst>
          </a:prstGeom>
          <a:solidFill>
            <a:srgbClr val="864FBD"/>
          </a:solidFill>
          <a:ln>
            <a:solidFill>
              <a:srgbClr val="7030A0"/>
            </a:solid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8" name="Šipka ohnutá nahoru 57"/>
          <p:cNvSpPr/>
          <p:nvPr/>
        </p:nvSpPr>
        <p:spPr>
          <a:xfrm rot="5400000">
            <a:off x="1560971" y="3872468"/>
            <a:ext cx="369763" cy="537631"/>
          </a:xfrm>
          <a:prstGeom prst="bentUpArrow">
            <a:avLst>
              <a:gd name="adj1" fmla="val 10083"/>
              <a:gd name="adj2" fmla="val 25000"/>
              <a:gd name="adj3" fmla="val 25000"/>
            </a:avLst>
          </a:prstGeom>
          <a:solidFill>
            <a:srgbClr val="864FBD"/>
          </a:solidFill>
          <a:ln>
            <a:solidFill>
              <a:srgbClr val="7030A0"/>
            </a:solid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9" name="Šipka ohnutá nahoru 58"/>
          <p:cNvSpPr/>
          <p:nvPr/>
        </p:nvSpPr>
        <p:spPr>
          <a:xfrm rot="5400000">
            <a:off x="1937282" y="3379444"/>
            <a:ext cx="369763" cy="537631"/>
          </a:xfrm>
          <a:prstGeom prst="bentUpArrow">
            <a:avLst>
              <a:gd name="adj1" fmla="val 10083"/>
              <a:gd name="adj2" fmla="val 25000"/>
              <a:gd name="adj3" fmla="val 25000"/>
            </a:avLst>
          </a:prstGeom>
          <a:solidFill>
            <a:srgbClr val="864FBD"/>
          </a:solidFill>
          <a:ln>
            <a:solidFill>
              <a:srgbClr val="7030A0"/>
            </a:solid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0" name="Šipka ohnutá nahoru 59"/>
          <p:cNvSpPr/>
          <p:nvPr/>
        </p:nvSpPr>
        <p:spPr>
          <a:xfrm rot="5400000">
            <a:off x="1602398" y="2769843"/>
            <a:ext cx="369763" cy="537631"/>
          </a:xfrm>
          <a:prstGeom prst="bentUpArrow">
            <a:avLst>
              <a:gd name="adj1" fmla="val 10083"/>
              <a:gd name="adj2" fmla="val 25000"/>
              <a:gd name="adj3" fmla="val 25000"/>
            </a:avLst>
          </a:prstGeom>
          <a:solidFill>
            <a:srgbClr val="864FBD"/>
          </a:solidFill>
          <a:ln>
            <a:solidFill>
              <a:srgbClr val="7030A0"/>
            </a:solid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1" name="Šipka ohnutá nahoru 60"/>
          <p:cNvSpPr/>
          <p:nvPr/>
        </p:nvSpPr>
        <p:spPr>
          <a:xfrm rot="5400000">
            <a:off x="2130389" y="2284658"/>
            <a:ext cx="369763" cy="537631"/>
          </a:xfrm>
          <a:prstGeom prst="bentUpArrow">
            <a:avLst>
              <a:gd name="adj1" fmla="val 10083"/>
              <a:gd name="adj2" fmla="val 25000"/>
              <a:gd name="adj3" fmla="val 25000"/>
            </a:avLst>
          </a:prstGeom>
          <a:solidFill>
            <a:srgbClr val="864FBD"/>
          </a:solidFill>
          <a:ln>
            <a:solidFill>
              <a:srgbClr val="7030A0"/>
            </a:solid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3" name="Šipka ohnutá nahoru 62"/>
          <p:cNvSpPr/>
          <p:nvPr/>
        </p:nvSpPr>
        <p:spPr>
          <a:xfrm rot="5400000">
            <a:off x="1333583" y="1701859"/>
            <a:ext cx="369763" cy="537631"/>
          </a:xfrm>
          <a:prstGeom prst="bentUpArrow">
            <a:avLst>
              <a:gd name="adj1" fmla="val 10083"/>
              <a:gd name="adj2" fmla="val 25000"/>
              <a:gd name="adj3" fmla="val 25000"/>
            </a:avLst>
          </a:prstGeom>
          <a:solidFill>
            <a:srgbClr val="864FBD"/>
          </a:solidFill>
          <a:ln>
            <a:solidFill>
              <a:srgbClr val="7030A0"/>
            </a:solid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0" name="Ovál 69"/>
          <p:cNvSpPr/>
          <p:nvPr/>
        </p:nvSpPr>
        <p:spPr>
          <a:xfrm>
            <a:off x="2447439" y="2258469"/>
            <a:ext cx="273294"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5Kč</a:t>
            </a:r>
            <a:endParaRPr lang="cs-CZ" sz="1000" dirty="0">
              <a:solidFill>
                <a:schemeClr val="tx1"/>
              </a:solidFill>
            </a:endParaRPr>
          </a:p>
        </p:txBody>
      </p:sp>
      <p:sp>
        <p:nvSpPr>
          <p:cNvPr id="71" name="Ovál 70"/>
          <p:cNvSpPr/>
          <p:nvPr/>
        </p:nvSpPr>
        <p:spPr>
          <a:xfrm>
            <a:off x="1770322" y="1668697"/>
            <a:ext cx="273294"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5Kč</a:t>
            </a:r>
            <a:endParaRPr lang="cs-CZ" sz="1000" dirty="0">
              <a:solidFill>
                <a:schemeClr val="tx1"/>
              </a:solidFill>
            </a:endParaRPr>
          </a:p>
        </p:txBody>
      </p:sp>
      <p:sp>
        <p:nvSpPr>
          <p:cNvPr id="72" name="Ovál 71"/>
          <p:cNvSpPr/>
          <p:nvPr/>
        </p:nvSpPr>
        <p:spPr>
          <a:xfrm>
            <a:off x="3104756" y="5435423"/>
            <a:ext cx="273294"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5Kč</a:t>
            </a:r>
            <a:endParaRPr lang="cs-CZ" sz="1000" dirty="0">
              <a:solidFill>
                <a:schemeClr val="tx1"/>
              </a:solidFill>
            </a:endParaRPr>
          </a:p>
        </p:txBody>
      </p:sp>
      <p:sp>
        <p:nvSpPr>
          <p:cNvPr id="73" name="Ovál 72"/>
          <p:cNvSpPr/>
          <p:nvPr/>
        </p:nvSpPr>
        <p:spPr>
          <a:xfrm>
            <a:off x="1931296" y="4952177"/>
            <a:ext cx="273294"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5Kč</a:t>
            </a:r>
            <a:endParaRPr lang="cs-CZ" sz="1000" dirty="0">
              <a:solidFill>
                <a:schemeClr val="tx1"/>
              </a:solidFill>
            </a:endParaRPr>
          </a:p>
        </p:txBody>
      </p:sp>
      <p:sp>
        <p:nvSpPr>
          <p:cNvPr id="74" name="Ovál 73"/>
          <p:cNvSpPr/>
          <p:nvPr/>
        </p:nvSpPr>
        <p:spPr>
          <a:xfrm>
            <a:off x="2822740" y="4401169"/>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2Kč</a:t>
            </a:r>
            <a:endParaRPr lang="cs-CZ" sz="1000" dirty="0">
              <a:solidFill>
                <a:schemeClr val="tx1"/>
              </a:solidFill>
            </a:endParaRPr>
          </a:p>
        </p:txBody>
      </p:sp>
      <p:sp>
        <p:nvSpPr>
          <p:cNvPr id="75" name="Ovál 74"/>
          <p:cNvSpPr/>
          <p:nvPr/>
        </p:nvSpPr>
        <p:spPr>
          <a:xfrm>
            <a:off x="2240282" y="3895138"/>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2Kč</a:t>
            </a:r>
            <a:endParaRPr lang="cs-CZ" sz="1000" dirty="0">
              <a:solidFill>
                <a:schemeClr val="tx1"/>
              </a:solidFill>
            </a:endParaRPr>
          </a:p>
        </p:txBody>
      </p:sp>
      <p:sp>
        <p:nvSpPr>
          <p:cNvPr id="76" name="Ovál 75"/>
          <p:cNvSpPr/>
          <p:nvPr/>
        </p:nvSpPr>
        <p:spPr>
          <a:xfrm>
            <a:off x="1899600" y="3891522"/>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2Kč</a:t>
            </a:r>
            <a:endParaRPr lang="cs-CZ" sz="1000" dirty="0">
              <a:solidFill>
                <a:schemeClr val="tx1"/>
              </a:solidFill>
            </a:endParaRPr>
          </a:p>
        </p:txBody>
      </p:sp>
      <p:sp>
        <p:nvSpPr>
          <p:cNvPr id="77" name="Ovál 76"/>
          <p:cNvSpPr/>
          <p:nvPr/>
        </p:nvSpPr>
        <p:spPr>
          <a:xfrm>
            <a:off x="2270226" y="3400030"/>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78" name="Ovál 77"/>
          <p:cNvSpPr/>
          <p:nvPr/>
        </p:nvSpPr>
        <p:spPr>
          <a:xfrm>
            <a:off x="1635490" y="2786508"/>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80" name="Ovál 79"/>
          <p:cNvSpPr/>
          <p:nvPr/>
        </p:nvSpPr>
        <p:spPr>
          <a:xfrm>
            <a:off x="2782026" y="5423343"/>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2Kč</a:t>
            </a:r>
            <a:endParaRPr lang="cs-CZ" sz="1000" dirty="0">
              <a:solidFill>
                <a:schemeClr val="tx1"/>
              </a:solidFill>
            </a:endParaRPr>
          </a:p>
        </p:txBody>
      </p:sp>
      <p:sp>
        <p:nvSpPr>
          <p:cNvPr id="81" name="Ovál 80"/>
          <p:cNvSpPr/>
          <p:nvPr/>
        </p:nvSpPr>
        <p:spPr>
          <a:xfrm>
            <a:off x="2493994" y="4401169"/>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2Kč</a:t>
            </a:r>
            <a:endParaRPr lang="cs-CZ" sz="1000" dirty="0">
              <a:solidFill>
                <a:schemeClr val="tx1"/>
              </a:solidFill>
            </a:endParaRPr>
          </a:p>
        </p:txBody>
      </p:sp>
      <p:pic>
        <p:nvPicPr>
          <p:cNvPr id="1026" name="Picture 2" descr="D:\Users\Angelika\AppData\Local\Microsoft\Windows\Temporary Internet Files\Content.IE5\YA1NHVHO\MC900438253[2].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55508" y="404664"/>
            <a:ext cx="275788" cy="288000"/>
          </a:xfrm>
          <a:prstGeom prst="rect">
            <a:avLst/>
          </a:prstGeom>
          <a:noFill/>
          <a:extLst>
            <a:ext uri="{909E8E84-426E-40DD-AFC4-6F175D3DCCD1}">
              <a14:hiddenFill xmlns:a14="http://schemas.microsoft.com/office/drawing/2010/main">
                <a:solidFill>
                  <a:srgbClr val="FFFFFF"/>
                </a:solidFill>
              </a14:hiddenFill>
            </a:ext>
          </a:extLst>
        </p:spPr>
      </p:pic>
      <p:pic>
        <p:nvPicPr>
          <p:cNvPr id="82" name="Picture 2" descr="D:\Users\Angelika\AppData\Local\Microsoft\Windows\Temporary Internet Files\Content.IE5\YA1NHVHO\MC900438253[2].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14394" y="5220037"/>
            <a:ext cx="275788" cy="288000"/>
          </a:xfrm>
          <a:prstGeom prst="rect">
            <a:avLst/>
          </a:prstGeom>
          <a:noFill/>
          <a:extLst>
            <a:ext uri="{909E8E84-426E-40DD-AFC4-6F175D3DCCD1}">
              <a14:hiddenFill xmlns:a14="http://schemas.microsoft.com/office/drawing/2010/main">
                <a:solidFill>
                  <a:srgbClr val="FFFFFF"/>
                </a:solidFill>
              </a14:hiddenFill>
            </a:ext>
          </a:extLst>
        </p:spPr>
      </p:pic>
      <p:pic>
        <p:nvPicPr>
          <p:cNvPr id="83" name="Picture 2" descr="D:\Users\Angelika\AppData\Local\Microsoft\Windows\Temporary Internet Files\Content.IE5\YA1NHVHO\MC900438253[2].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40000" y="4808177"/>
            <a:ext cx="275788" cy="288000"/>
          </a:xfrm>
          <a:prstGeom prst="rect">
            <a:avLst/>
          </a:prstGeom>
          <a:noFill/>
          <a:extLst>
            <a:ext uri="{909E8E84-426E-40DD-AFC4-6F175D3DCCD1}">
              <a14:hiddenFill xmlns:a14="http://schemas.microsoft.com/office/drawing/2010/main">
                <a:solidFill>
                  <a:srgbClr val="FFFFFF"/>
                </a:solidFill>
              </a14:hiddenFill>
            </a:ext>
          </a:extLst>
        </p:spPr>
      </p:pic>
      <p:pic>
        <p:nvPicPr>
          <p:cNvPr id="84" name="Picture 2" descr="D:\Users\Angelika\AppData\Local\Microsoft\Windows\Temporary Internet Files\Content.IE5\YA1NHVHO\MC900438253[2].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30678" y="4257169"/>
            <a:ext cx="275788" cy="288000"/>
          </a:xfrm>
          <a:prstGeom prst="rect">
            <a:avLst/>
          </a:prstGeom>
          <a:noFill/>
          <a:extLst>
            <a:ext uri="{909E8E84-426E-40DD-AFC4-6F175D3DCCD1}">
              <a14:hiddenFill xmlns:a14="http://schemas.microsoft.com/office/drawing/2010/main">
                <a:solidFill>
                  <a:srgbClr val="FFFFFF"/>
                </a:solidFill>
              </a14:hiddenFill>
            </a:ext>
          </a:extLst>
        </p:spPr>
      </p:pic>
      <p:pic>
        <p:nvPicPr>
          <p:cNvPr id="85" name="Picture 2" descr="D:\Users\Angelika\AppData\Local\Microsoft\Windows\Temporary Internet Files\Content.IE5\YA1NHVHO\MC900438253[2].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09742" y="3742523"/>
            <a:ext cx="275788" cy="288000"/>
          </a:xfrm>
          <a:prstGeom prst="rect">
            <a:avLst/>
          </a:prstGeom>
          <a:noFill/>
          <a:extLst>
            <a:ext uri="{909E8E84-426E-40DD-AFC4-6F175D3DCCD1}">
              <a14:hiddenFill xmlns:a14="http://schemas.microsoft.com/office/drawing/2010/main">
                <a:solidFill>
                  <a:srgbClr val="FFFFFF"/>
                </a:solidFill>
              </a14:hiddenFill>
            </a:ext>
          </a:extLst>
        </p:spPr>
      </p:pic>
      <p:pic>
        <p:nvPicPr>
          <p:cNvPr id="86" name="Picture 2" descr="D:\Users\Angelika\AppData\Local\Microsoft\Windows\Temporary Internet Files\Content.IE5\YA1NHVHO\MC900438253[2].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23821" y="3275936"/>
            <a:ext cx="275788" cy="288000"/>
          </a:xfrm>
          <a:prstGeom prst="rect">
            <a:avLst/>
          </a:prstGeom>
          <a:noFill/>
          <a:extLst>
            <a:ext uri="{909E8E84-426E-40DD-AFC4-6F175D3DCCD1}">
              <a14:hiddenFill xmlns:a14="http://schemas.microsoft.com/office/drawing/2010/main">
                <a:solidFill>
                  <a:srgbClr val="FFFFFF"/>
                </a:solidFill>
              </a14:hiddenFill>
            </a:ext>
          </a:extLst>
        </p:spPr>
      </p:pic>
      <p:pic>
        <p:nvPicPr>
          <p:cNvPr id="87" name="Picture 2" descr="D:\Users\Angelika\AppData\Local\Microsoft\Windows\Temporary Internet Files\Content.IE5\YA1NHVHO\MC900438253[2].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24572" y="2741041"/>
            <a:ext cx="275788" cy="288000"/>
          </a:xfrm>
          <a:prstGeom prst="rect">
            <a:avLst/>
          </a:prstGeom>
          <a:noFill/>
          <a:extLst>
            <a:ext uri="{909E8E84-426E-40DD-AFC4-6F175D3DCCD1}">
              <a14:hiddenFill xmlns:a14="http://schemas.microsoft.com/office/drawing/2010/main">
                <a:solidFill>
                  <a:srgbClr val="FFFFFF"/>
                </a:solidFill>
              </a14:hiddenFill>
            </a:ext>
          </a:extLst>
        </p:spPr>
      </p:pic>
      <p:pic>
        <p:nvPicPr>
          <p:cNvPr id="88" name="Picture 2" descr="D:\Users\Angelika\AppData\Local\Microsoft\Windows\Temporary Internet Files\Content.IE5\YA1NHVHO\MC900438253[2].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24572" y="2239344"/>
            <a:ext cx="275788" cy="288000"/>
          </a:xfrm>
          <a:prstGeom prst="rect">
            <a:avLst/>
          </a:prstGeom>
          <a:noFill/>
          <a:extLst>
            <a:ext uri="{909E8E84-426E-40DD-AFC4-6F175D3DCCD1}">
              <a14:hiddenFill xmlns:a14="http://schemas.microsoft.com/office/drawing/2010/main">
                <a:solidFill>
                  <a:srgbClr val="FFFFFF"/>
                </a:solidFill>
              </a14:hiddenFill>
            </a:ext>
          </a:extLst>
        </p:spPr>
      </p:pic>
      <p:pic>
        <p:nvPicPr>
          <p:cNvPr id="89" name="Picture 2" descr="D:\Users\Angelika\AppData\Local\Microsoft\Windows\Temporary Internet Files\Content.IE5\YA1NHVHO\MC900438253[2].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88224" y="1699717"/>
            <a:ext cx="275788" cy="2880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18466" y="3230636"/>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90"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91463" y="2750658"/>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91"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91463" y="2224592"/>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92"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12360" y="1682643"/>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93"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40000" y="5254155"/>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94"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60743" y="4773451"/>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95"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26450" y="4279940"/>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96"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18466" y="3712066"/>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97"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97530" y="3252785"/>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98"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97530" y="2750658"/>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99"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90618" y="2224592"/>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100"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64288" y="1682643"/>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101"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30678" y="5231002"/>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102"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26873" y="4757381"/>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103"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23821" y="4279940"/>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104"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17715" y="3747538"/>
            <a:ext cx="288000" cy="288000"/>
          </a:xfrm>
          <a:prstGeom prst="rect">
            <a:avLst/>
          </a:prstGeom>
          <a:noFill/>
          <a:extLst>
            <a:ext uri="{909E8E84-426E-40DD-AFC4-6F175D3DCCD1}">
              <a14:hiddenFill xmlns:a14="http://schemas.microsoft.com/office/drawing/2010/main">
                <a:solidFill>
                  <a:srgbClr val="FFFFFF"/>
                </a:solidFill>
              </a14:hiddenFill>
            </a:ext>
          </a:extLst>
        </p:spPr>
      </p:pic>
      <p:sp>
        <p:nvSpPr>
          <p:cNvPr id="105" name="Ovál 104"/>
          <p:cNvSpPr/>
          <p:nvPr/>
        </p:nvSpPr>
        <p:spPr>
          <a:xfrm>
            <a:off x="6588224" y="4770703"/>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8</a:t>
            </a:r>
            <a:endParaRPr lang="cs-CZ" dirty="0">
              <a:solidFill>
                <a:schemeClr val="tx1"/>
              </a:solidFill>
            </a:endParaRPr>
          </a:p>
        </p:txBody>
      </p:sp>
      <p:sp>
        <p:nvSpPr>
          <p:cNvPr id="106" name="Ovál 105"/>
          <p:cNvSpPr/>
          <p:nvPr/>
        </p:nvSpPr>
        <p:spPr>
          <a:xfrm>
            <a:off x="7751320" y="4219166"/>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49</a:t>
            </a:r>
            <a:endParaRPr lang="cs-CZ" dirty="0">
              <a:solidFill>
                <a:schemeClr val="tx1"/>
              </a:solidFill>
            </a:endParaRPr>
          </a:p>
        </p:txBody>
      </p:sp>
      <p:sp>
        <p:nvSpPr>
          <p:cNvPr id="107" name="Ovál 106"/>
          <p:cNvSpPr/>
          <p:nvPr/>
        </p:nvSpPr>
        <p:spPr>
          <a:xfrm>
            <a:off x="7175299" y="3712066"/>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a:solidFill>
                  <a:schemeClr val="tx1"/>
                </a:solidFill>
              </a:rPr>
              <a:t>9</a:t>
            </a:r>
          </a:p>
        </p:txBody>
      </p:sp>
      <p:sp>
        <p:nvSpPr>
          <p:cNvPr id="108" name="Ovál 107"/>
          <p:cNvSpPr/>
          <p:nvPr/>
        </p:nvSpPr>
        <p:spPr>
          <a:xfrm>
            <a:off x="6565212" y="3223540"/>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58</a:t>
            </a:r>
            <a:endParaRPr lang="cs-CZ" dirty="0">
              <a:solidFill>
                <a:schemeClr val="tx1"/>
              </a:solidFill>
            </a:endParaRPr>
          </a:p>
        </p:txBody>
      </p:sp>
      <p:sp>
        <p:nvSpPr>
          <p:cNvPr id="109" name="Ovál 108"/>
          <p:cNvSpPr/>
          <p:nvPr/>
        </p:nvSpPr>
        <p:spPr>
          <a:xfrm>
            <a:off x="7765963" y="2695541"/>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8</a:t>
            </a:r>
            <a:endParaRPr lang="cs-CZ" dirty="0">
              <a:solidFill>
                <a:schemeClr val="tx1"/>
              </a:solidFill>
            </a:endParaRPr>
          </a:p>
        </p:txBody>
      </p:sp>
      <p:sp>
        <p:nvSpPr>
          <p:cNvPr id="110" name="Ovál 109"/>
          <p:cNvSpPr/>
          <p:nvPr/>
        </p:nvSpPr>
        <p:spPr>
          <a:xfrm>
            <a:off x="7753751" y="2199904"/>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37</a:t>
            </a:r>
            <a:endParaRPr lang="cs-CZ" dirty="0">
              <a:solidFill>
                <a:schemeClr val="tx1"/>
              </a:solidFill>
            </a:endParaRPr>
          </a:p>
        </p:txBody>
      </p:sp>
      <p:sp>
        <p:nvSpPr>
          <p:cNvPr id="111" name="Ovál 110"/>
          <p:cNvSpPr/>
          <p:nvPr/>
        </p:nvSpPr>
        <p:spPr>
          <a:xfrm>
            <a:off x="6510571" y="1654217"/>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7</a:t>
            </a:r>
            <a:endParaRPr lang="cs-CZ" dirty="0">
              <a:solidFill>
                <a:schemeClr val="tx1"/>
              </a:solidFill>
            </a:endParaRPr>
          </a:p>
        </p:txBody>
      </p:sp>
      <p:sp>
        <p:nvSpPr>
          <p:cNvPr id="112" name="Ovál 111"/>
          <p:cNvSpPr/>
          <p:nvPr/>
        </p:nvSpPr>
        <p:spPr>
          <a:xfrm>
            <a:off x="7167841" y="2695540"/>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6</a:t>
            </a:r>
            <a:endParaRPr lang="cs-CZ" dirty="0">
              <a:solidFill>
                <a:schemeClr val="tx1"/>
              </a:solidFill>
            </a:endParaRPr>
          </a:p>
        </p:txBody>
      </p:sp>
      <p:sp>
        <p:nvSpPr>
          <p:cNvPr id="113" name="Ovál 112"/>
          <p:cNvSpPr/>
          <p:nvPr/>
        </p:nvSpPr>
        <p:spPr>
          <a:xfrm>
            <a:off x="6532854" y="2191135"/>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57</a:t>
            </a:r>
            <a:endParaRPr lang="cs-CZ" dirty="0">
              <a:solidFill>
                <a:schemeClr val="tx1"/>
              </a:solidFill>
            </a:endParaRPr>
          </a:p>
        </p:txBody>
      </p:sp>
      <p:sp>
        <p:nvSpPr>
          <p:cNvPr id="114" name="Ovál 113"/>
          <p:cNvSpPr/>
          <p:nvPr/>
        </p:nvSpPr>
        <p:spPr>
          <a:xfrm>
            <a:off x="7185765" y="2197919"/>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35</a:t>
            </a:r>
            <a:endParaRPr lang="cs-CZ" dirty="0">
              <a:solidFill>
                <a:schemeClr val="tx1"/>
              </a:solidFill>
            </a:endParaRPr>
          </a:p>
        </p:txBody>
      </p:sp>
      <p:sp>
        <p:nvSpPr>
          <p:cNvPr id="115" name="Ovál 114"/>
          <p:cNvSpPr/>
          <p:nvPr/>
        </p:nvSpPr>
        <p:spPr>
          <a:xfrm>
            <a:off x="7751319" y="1654217"/>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13</a:t>
            </a:r>
            <a:endParaRPr lang="cs-CZ" dirty="0">
              <a:solidFill>
                <a:schemeClr val="tx1"/>
              </a:solidFill>
            </a:endParaRPr>
          </a:p>
        </p:txBody>
      </p:sp>
      <p:sp>
        <p:nvSpPr>
          <p:cNvPr id="116" name="Ovál 115"/>
          <p:cNvSpPr/>
          <p:nvPr/>
        </p:nvSpPr>
        <p:spPr>
          <a:xfrm>
            <a:off x="7164288" y="1637143"/>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8</a:t>
            </a:r>
            <a:endParaRPr lang="cs-CZ" dirty="0">
              <a:solidFill>
                <a:schemeClr val="tx1"/>
              </a:solidFill>
            </a:endParaRPr>
          </a:p>
        </p:txBody>
      </p:sp>
      <p:sp>
        <p:nvSpPr>
          <p:cNvPr id="117" name="Ovál 116"/>
          <p:cNvSpPr/>
          <p:nvPr/>
        </p:nvSpPr>
        <p:spPr>
          <a:xfrm>
            <a:off x="7197530" y="5217336"/>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78</a:t>
            </a:r>
            <a:endParaRPr lang="cs-CZ" dirty="0">
              <a:solidFill>
                <a:schemeClr val="tx1"/>
              </a:solidFill>
            </a:endParaRPr>
          </a:p>
        </p:txBody>
      </p:sp>
      <p:sp>
        <p:nvSpPr>
          <p:cNvPr id="118" name="Ovál 117"/>
          <p:cNvSpPr/>
          <p:nvPr/>
        </p:nvSpPr>
        <p:spPr>
          <a:xfrm>
            <a:off x="7191145" y="4234440"/>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45</a:t>
            </a:r>
            <a:endParaRPr lang="cs-CZ" dirty="0">
              <a:solidFill>
                <a:schemeClr val="tx1"/>
              </a:solidFill>
            </a:endParaRPr>
          </a:p>
        </p:txBody>
      </p:sp>
      <p:sp>
        <p:nvSpPr>
          <p:cNvPr id="119" name="Ovál 118"/>
          <p:cNvSpPr/>
          <p:nvPr/>
        </p:nvSpPr>
        <p:spPr>
          <a:xfrm>
            <a:off x="7733278" y="3702022"/>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11</a:t>
            </a:r>
            <a:endParaRPr lang="cs-CZ" dirty="0">
              <a:solidFill>
                <a:schemeClr val="tx1"/>
              </a:solidFill>
            </a:endParaRPr>
          </a:p>
        </p:txBody>
      </p:sp>
      <p:sp>
        <p:nvSpPr>
          <p:cNvPr id="120" name="Ovál 119"/>
          <p:cNvSpPr/>
          <p:nvPr/>
        </p:nvSpPr>
        <p:spPr>
          <a:xfrm>
            <a:off x="6559106" y="3723562"/>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8</a:t>
            </a:r>
            <a:endParaRPr lang="cs-CZ" dirty="0">
              <a:solidFill>
                <a:schemeClr val="tx1"/>
              </a:solidFill>
            </a:endParaRPr>
          </a:p>
        </p:txBody>
      </p:sp>
      <p:sp>
        <p:nvSpPr>
          <p:cNvPr id="121" name="Ovál 120"/>
          <p:cNvSpPr/>
          <p:nvPr/>
        </p:nvSpPr>
        <p:spPr>
          <a:xfrm>
            <a:off x="7765962" y="3207285"/>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68</a:t>
            </a:r>
            <a:endParaRPr lang="cs-CZ" dirty="0">
              <a:solidFill>
                <a:schemeClr val="tx1"/>
              </a:solidFill>
            </a:endParaRPr>
          </a:p>
        </p:txBody>
      </p:sp>
      <p:sp>
        <p:nvSpPr>
          <p:cNvPr id="122" name="Ovál 121"/>
          <p:cNvSpPr/>
          <p:nvPr/>
        </p:nvSpPr>
        <p:spPr>
          <a:xfrm>
            <a:off x="7179103" y="3210530"/>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54</a:t>
            </a:r>
            <a:endParaRPr lang="cs-CZ" dirty="0">
              <a:solidFill>
                <a:schemeClr val="tx1"/>
              </a:solidFill>
            </a:endParaRPr>
          </a:p>
        </p:txBody>
      </p:sp>
      <p:sp>
        <p:nvSpPr>
          <p:cNvPr id="123" name="Ovál 122"/>
          <p:cNvSpPr/>
          <p:nvPr/>
        </p:nvSpPr>
        <p:spPr>
          <a:xfrm>
            <a:off x="6530101" y="2699244"/>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a:solidFill>
                  <a:schemeClr val="tx1"/>
                </a:solidFill>
              </a:rPr>
              <a:t>4</a:t>
            </a:r>
          </a:p>
        </p:txBody>
      </p:sp>
      <p:sp>
        <p:nvSpPr>
          <p:cNvPr id="124" name="Ovál 123"/>
          <p:cNvSpPr/>
          <p:nvPr/>
        </p:nvSpPr>
        <p:spPr>
          <a:xfrm>
            <a:off x="7772069" y="5203359"/>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68</a:t>
            </a:r>
            <a:endParaRPr lang="cs-CZ" dirty="0">
              <a:solidFill>
                <a:schemeClr val="tx1"/>
              </a:solidFill>
            </a:endParaRPr>
          </a:p>
        </p:txBody>
      </p:sp>
      <p:sp>
        <p:nvSpPr>
          <p:cNvPr id="125" name="Ovál 124"/>
          <p:cNvSpPr/>
          <p:nvPr/>
        </p:nvSpPr>
        <p:spPr>
          <a:xfrm>
            <a:off x="6581391" y="5242795"/>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88</a:t>
            </a:r>
            <a:endParaRPr lang="cs-CZ" dirty="0">
              <a:solidFill>
                <a:schemeClr val="tx1"/>
              </a:solidFill>
            </a:endParaRPr>
          </a:p>
        </p:txBody>
      </p:sp>
      <p:sp>
        <p:nvSpPr>
          <p:cNvPr id="126" name="Ovál 125"/>
          <p:cNvSpPr/>
          <p:nvPr/>
        </p:nvSpPr>
        <p:spPr>
          <a:xfrm>
            <a:off x="7759857" y="4739213"/>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12</a:t>
            </a:r>
            <a:endParaRPr lang="cs-CZ" dirty="0">
              <a:solidFill>
                <a:schemeClr val="tx1"/>
              </a:solidFill>
            </a:endParaRPr>
          </a:p>
        </p:txBody>
      </p:sp>
      <p:sp>
        <p:nvSpPr>
          <p:cNvPr id="127" name="Ovál 126"/>
          <p:cNvSpPr/>
          <p:nvPr/>
        </p:nvSpPr>
        <p:spPr>
          <a:xfrm>
            <a:off x="7176291" y="4744099"/>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11</a:t>
            </a:r>
            <a:endParaRPr lang="cs-CZ" dirty="0">
              <a:solidFill>
                <a:schemeClr val="tx1"/>
              </a:solidFill>
            </a:endParaRPr>
          </a:p>
        </p:txBody>
      </p:sp>
      <p:sp>
        <p:nvSpPr>
          <p:cNvPr id="128" name="Ovál 127"/>
          <p:cNvSpPr/>
          <p:nvPr/>
        </p:nvSpPr>
        <p:spPr>
          <a:xfrm>
            <a:off x="6571321" y="4225615"/>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59</a:t>
            </a:r>
            <a:endParaRPr lang="cs-CZ" dirty="0">
              <a:solidFill>
                <a:schemeClr val="tx1"/>
              </a:solidFill>
            </a:endParaRPr>
          </a:p>
        </p:txBody>
      </p:sp>
    </p:spTree>
    <p:extLst>
      <p:ext uri="{BB962C8B-B14F-4D97-AF65-F5344CB8AC3E}">
        <p14:creationId xmlns:p14="http://schemas.microsoft.com/office/powerpoint/2010/main" val="103965178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5"/>
                    </p:tgtEl>
                  </p:cond>
                </p:stCondLst>
                <p:endSync evt="end" delay="0">
                  <p:rtn val="all"/>
                </p:endSync>
                <p:childTnLst>
                  <p:par>
                    <p:cTn id="3" fill="hold">
                      <p:stCondLst>
                        <p:cond delay="0"/>
                      </p:stCondLst>
                      <p:childTnLst>
                        <p:par>
                          <p:cTn id="4" fill="hold">
                            <p:stCondLst>
                              <p:cond delay="0"/>
                            </p:stCondLst>
                            <p:childTnLst>
                              <p:par>
                                <p:cTn id="5" presetID="6" presetClass="exit" presetSubtype="32" fill="hold" grpId="0" nodeType="clickEffect">
                                  <p:stCondLst>
                                    <p:cond delay="0"/>
                                  </p:stCondLst>
                                  <p:childTnLst>
                                    <p:animEffect transition="out" filter="circle(out)">
                                      <p:cBhvr>
                                        <p:cTn id="6" dur="2000"/>
                                        <p:tgtEl>
                                          <p:spTgt spid="105"/>
                                        </p:tgtEl>
                                      </p:cBhvr>
                                    </p:animEffect>
                                    <p:set>
                                      <p:cBhvr>
                                        <p:cTn id="7" dur="1" fill="hold">
                                          <p:stCondLst>
                                            <p:cond delay="1999"/>
                                          </p:stCondLst>
                                        </p:cTn>
                                        <p:tgtEl>
                                          <p:spTgt spid="105"/>
                                        </p:tgtEl>
                                        <p:attrNameLst>
                                          <p:attrName>style.visibility</p:attrName>
                                        </p:attrNameLst>
                                      </p:cBhvr>
                                      <p:to>
                                        <p:strVal val="hidden"/>
                                      </p:to>
                                    </p:set>
                                  </p:childTnLst>
                                </p:cTn>
                              </p:par>
                            </p:childTnLst>
                          </p:cTn>
                        </p:par>
                      </p:childTnLst>
                    </p:cTn>
                  </p:par>
                </p:childTnLst>
              </p:cTn>
              <p:nextCondLst>
                <p:cond evt="onClick" delay="0">
                  <p:tgtEl>
                    <p:spTgt spid="105"/>
                  </p:tgtEl>
                </p:cond>
              </p:nextCondLst>
            </p:seq>
            <p:seq concurrent="1" nextAc="seek">
              <p:cTn id="8" restart="whenNotActive" fill="hold" evtFilter="cancelBubble" nodeType="interactiveSeq">
                <p:stCondLst>
                  <p:cond evt="onClick" delay="0">
                    <p:tgtEl>
                      <p:spTgt spid="106"/>
                    </p:tgtEl>
                  </p:cond>
                </p:stCondLst>
                <p:endSync evt="end" delay="0">
                  <p:rtn val="all"/>
                </p:endSync>
                <p:childTnLst>
                  <p:par>
                    <p:cTn id="9" fill="hold">
                      <p:stCondLst>
                        <p:cond delay="0"/>
                      </p:stCondLst>
                      <p:childTnLst>
                        <p:par>
                          <p:cTn id="10" fill="hold">
                            <p:stCondLst>
                              <p:cond delay="0"/>
                            </p:stCondLst>
                            <p:childTnLst>
                              <p:par>
                                <p:cTn id="11" presetID="6" presetClass="exit" presetSubtype="32" fill="hold" grpId="0" nodeType="clickEffect">
                                  <p:stCondLst>
                                    <p:cond delay="0"/>
                                  </p:stCondLst>
                                  <p:childTnLst>
                                    <p:animEffect transition="out" filter="circle(out)">
                                      <p:cBhvr>
                                        <p:cTn id="12" dur="2000"/>
                                        <p:tgtEl>
                                          <p:spTgt spid="106"/>
                                        </p:tgtEl>
                                      </p:cBhvr>
                                    </p:animEffect>
                                    <p:set>
                                      <p:cBhvr>
                                        <p:cTn id="13" dur="1" fill="hold">
                                          <p:stCondLst>
                                            <p:cond delay="1999"/>
                                          </p:stCondLst>
                                        </p:cTn>
                                        <p:tgtEl>
                                          <p:spTgt spid="106"/>
                                        </p:tgtEl>
                                        <p:attrNameLst>
                                          <p:attrName>style.visibility</p:attrName>
                                        </p:attrNameLst>
                                      </p:cBhvr>
                                      <p:to>
                                        <p:strVal val="hidden"/>
                                      </p:to>
                                    </p:set>
                                  </p:childTnLst>
                                </p:cTn>
                              </p:par>
                            </p:childTnLst>
                          </p:cTn>
                        </p:par>
                      </p:childTnLst>
                    </p:cTn>
                  </p:par>
                </p:childTnLst>
              </p:cTn>
              <p:nextCondLst>
                <p:cond evt="onClick" delay="0">
                  <p:tgtEl>
                    <p:spTgt spid="106"/>
                  </p:tgtEl>
                </p:cond>
              </p:nextCondLst>
            </p:seq>
            <p:seq concurrent="1" nextAc="seek">
              <p:cTn id="14" restart="whenNotActive" fill="hold" evtFilter="cancelBubble" nodeType="interactiveSeq">
                <p:stCondLst>
                  <p:cond evt="onClick" delay="0">
                    <p:tgtEl>
                      <p:spTgt spid="107"/>
                    </p:tgtEl>
                  </p:cond>
                </p:stCondLst>
                <p:endSync evt="end" delay="0">
                  <p:rtn val="all"/>
                </p:endSync>
                <p:childTnLst>
                  <p:par>
                    <p:cTn id="15" fill="hold">
                      <p:stCondLst>
                        <p:cond delay="0"/>
                      </p:stCondLst>
                      <p:childTnLst>
                        <p:par>
                          <p:cTn id="16" fill="hold">
                            <p:stCondLst>
                              <p:cond delay="0"/>
                            </p:stCondLst>
                            <p:childTnLst>
                              <p:par>
                                <p:cTn id="17" presetID="6" presetClass="exit" presetSubtype="32" fill="hold" grpId="0" nodeType="clickEffect">
                                  <p:stCondLst>
                                    <p:cond delay="0"/>
                                  </p:stCondLst>
                                  <p:childTnLst>
                                    <p:animEffect transition="out" filter="circle(out)">
                                      <p:cBhvr>
                                        <p:cTn id="18" dur="2000"/>
                                        <p:tgtEl>
                                          <p:spTgt spid="107"/>
                                        </p:tgtEl>
                                      </p:cBhvr>
                                    </p:animEffect>
                                    <p:set>
                                      <p:cBhvr>
                                        <p:cTn id="19" dur="1" fill="hold">
                                          <p:stCondLst>
                                            <p:cond delay="1999"/>
                                          </p:stCondLst>
                                        </p:cTn>
                                        <p:tgtEl>
                                          <p:spTgt spid="107"/>
                                        </p:tgtEl>
                                        <p:attrNameLst>
                                          <p:attrName>style.visibility</p:attrName>
                                        </p:attrNameLst>
                                      </p:cBhvr>
                                      <p:to>
                                        <p:strVal val="hidden"/>
                                      </p:to>
                                    </p:set>
                                  </p:childTnLst>
                                </p:cTn>
                              </p:par>
                            </p:childTnLst>
                          </p:cTn>
                        </p:par>
                      </p:childTnLst>
                    </p:cTn>
                  </p:par>
                </p:childTnLst>
              </p:cTn>
              <p:nextCondLst>
                <p:cond evt="onClick" delay="0">
                  <p:tgtEl>
                    <p:spTgt spid="107"/>
                  </p:tgtEl>
                </p:cond>
              </p:nextCondLst>
            </p:seq>
            <p:seq concurrent="1" nextAc="seek">
              <p:cTn id="20" restart="whenNotActive" fill="hold" evtFilter="cancelBubble" nodeType="interactiveSeq">
                <p:stCondLst>
                  <p:cond evt="onClick" delay="0">
                    <p:tgtEl>
                      <p:spTgt spid="108"/>
                    </p:tgtEl>
                  </p:cond>
                </p:stCondLst>
                <p:endSync evt="end" delay="0">
                  <p:rtn val="all"/>
                </p:endSync>
                <p:childTnLst>
                  <p:par>
                    <p:cTn id="21" fill="hold">
                      <p:stCondLst>
                        <p:cond delay="0"/>
                      </p:stCondLst>
                      <p:childTnLst>
                        <p:par>
                          <p:cTn id="22" fill="hold">
                            <p:stCondLst>
                              <p:cond delay="0"/>
                            </p:stCondLst>
                            <p:childTnLst>
                              <p:par>
                                <p:cTn id="23" presetID="6" presetClass="exit" presetSubtype="32" fill="hold" grpId="0" nodeType="clickEffect">
                                  <p:stCondLst>
                                    <p:cond delay="0"/>
                                  </p:stCondLst>
                                  <p:childTnLst>
                                    <p:animEffect transition="out" filter="circle(out)">
                                      <p:cBhvr>
                                        <p:cTn id="24" dur="2000"/>
                                        <p:tgtEl>
                                          <p:spTgt spid="108"/>
                                        </p:tgtEl>
                                      </p:cBhvr>
                                    </p:animEffect>
                                    <p:set>
                                      <p:cBhvr>
                                        <p:cTn id="25" dur="1" fill="hold">
                                          <p:stCondLst>
                                            <p:cond delay="1999"/>
                                          </p:stCondLst>
                                        </p:cTn>
                                        <p:tgtEl>
                                          <p:spTgt spid="108"/>
                                        </p:tgtEl>
                                        <p:attrNameLst>
                                          <p:attrName>style.visibility</p:attrName>
                                        </p:attrNameLst>
                                      </p:cBhvr>
                                      <p:to>
                                        <p:strVal val="hidden"/>
                                      </p:to>
                                    </p:set>
                                  </p:childTnLst>
                                </p:cTn>
                              </p:par>
                            </p:childTnLst>
                          </p:cTn>
                        </p:par>
                      </p:childTnLst>
                    </p:cTn>
                  </p:par>
                </p:childTnLst>
              </p:cTn>
              <p:nextCondLst>
                <p:cond evt="onClick" delay="0">
                  <p:tgtEl>
                    <p:spTgt spid="108"/>
                  </p:tgtEl>
                </p:cond>
              </p:nextCondLst>
            </p:seq>
            <p:seq concurrent="1" nextAc="seek">
              <p:cTn id="26" restart="whenNotActive" fill="hold" evtFilter="cancelBubble" nodeType="interactiveSeq">
                <p:stCondLst>
                  <p:cond evt="onClick" delay="0">
                    <p:tgtEl>
                      <p:spTgt spid="109"/>
                    </p:tgtEl>
                  </p:cond>
                </p:stCondLst>
                <p:endSync evt="end" delay="0">
                  <p:rtn val="all"/>
                </p:endSync>
                <p:childTnLst>
                  <p:par>
                    <p:cTn id="27" fill="hold">
                      <p:stCondLst>
                        <p:cond delay="0"/>
                      </p:stCondLst>
                      <p:childTnLst>
                        <p:par>
                          <p:cTn id="28" fill="hold">
                            <p:stCondLst>
                              <p:cond delay="0"/>
                            </p:stCondLst>
                            <p:childTnLst>
                              <p:par>
                                <p:cTn id="29" presetID="6" presetClass="exit" presetSubtype="32" fill="hold" grpId="0" nodeType="clickEffect">
                                  <p:stCondLst>
                                    <p:cond delay="0"/>
                                  </p:stCondLst>
                                  <p:childTnLst>
                                    <p:animEffect transition="out" filter="circle(out)">
                                      <p:cBhvr>
                                        <p:cTn id="30" dur="2000"/>
                                        <p:tgtEl>
                                          <p:spTgt spid="109"/>
                                        </p:tgtEl>
                                      </p:cBhvr>
                                    </p:animEffect>
                                    <p:set>
                                      <p:cBhvr>
                                        <p:cTn id="31" dur="1" fill="hold">
                                          <p:stCondLst>
                                            <p:cond delay="1999"/>
                                          </p:stCondLst>
                                        </p:cTn>
                                        <p:tgtEl>
                                          <p:spTgt spid="109"/>
                                        </p:tgtEl>
                                        <p:attrNameLst>
                                          <p:attrName>style.visibility</p:attrName>
                                        </p:attrNameLst>
                                      </p:cBhvr>
                                      <p:to>
                                        <p:strVal val="hidden"/>
                                      </p:to>
                                    </p:set>
                                  </p:childTnLst>
                                </p:cTn>
                              </p:par>
                            </p:childTnLst>
                          </p:cTn>
                        </p:par>
                      </p:childTnLst>
                    </p:cTn>
                  </p:par>
                </p:childTnLst>
              </p:cTn>
              <p:nextCondLst>
                <p:cond evt="onClick" delay="0">
                  <p:tgtEl>
                    <p:spTgt spid="109"/>
                  </p:tgtEl>
                </p:cond>
              </p:nextCondLst>
            </p:seq>
            <p:seq concurrent="1" nextAc="seek">
              <p:cTn id="32" restart="whenNotActive" fill="hold" evtFilter="cancelBubble" nodeType="interactiveSeq">
                <p:stCondLst>
                  <p:cond evt="onClick" delay="0">
                    <p:tgtEl>
                      <p:spTgt spid="110"/>
                    </p:tgtEl>
                  </p:cond>
                </p:stCondLst>
                <p:endSync evt="end" delay="0">
                  <p:rtn val="all"/>
                </p:endSync>
                <p:childTnLst>
                  <p:par>
                    <p:cTn id="33" fill="hold">
                      <p:stCondLst>
                        <p:cond delay="0"/>
                      </p:stCondLst>
                      <p:childTnLst>
                        <p:par>
                          <p:cTn id="34" fill="hold">
                            <p:stCondLst>
                              <p:cond delay="0"/>
                            </p:stCondLst>
                            <p:childTnLst>
                              <p:par>
                                <p:cTn id="35" presetID="6" presetClass="exit" presetSubtype="32" fill="hold" grpId="0" nodeType="clickEffect">
                                  <p:stCondLst>
                                    <p:cond delay="0"/>
                                  </p:stCondLst>
                                  <p:childTnLst>
                                    <p:animEffect transition="out" filter="circle(out)">
                                      <p:cBhvr>
                                        <p:cTn id="36" dur="2000"/>
                                        <p:tgtEl>
                                          <p:spTgt spid="110"/>
                                        </p:tgtEl>
                                      </p:cBhvr>
                                    </p:animEffect>
                                    <p:set>
                                      <p:cBhvr>
                                        <p:cTn id="37" dur="1" fill="hold">
                                          <p:stCondLst>
                                            <p:cond delay="1999"/>
                                          </p:stCondLst>
                                        </p:cTn>
                                        <p:tgtEl>
                                          <p:spTgt spid="110"/>
                                        </p:tgtEl>
                                        <p:attrNameLst>
                                          <p:attrName>style.visibility</p:attrName>
                                        </p:attrNameLst>
                                      </p:cBhvr>
                                      <p:to>
                                        <p:strVal val="hidden"/>
                                      </p:to>
                                    </p:set>
                                  </p:childTnLst>
                                </p:cTn>
                              </p:par>
                            </p:childTnLst>
                          </p:cTn>
                        </p:par>
                      </p:childTnLst>
                    </p:cTn>
                  </p:par>
                </p:childTnLst>
              </p:cTn>
              <p:nextCondLst>
                <p:cond evt="onClick" delay="0">
                  <p:tgtEl>
                    <p:spTgt spid="110"/>
                  </p:tgtEl>
                </p:cond>
              </p:nextCondLst>
            </p:seq>
            <p:seq concurrent="1" nextAc="seek">
              <p:cTn id="38" restart="whenNotActive" fill="hold" evtFilter="cancelBubble" nodeType="interactiveSeq">
                <p:stCondLst>
                  <p:cond evt="onClick" delay="0">
                    <p:tgtEl>
                      <p:spTgt spid="111"/>
                    </p:tgtEl>
                  </p:cond>
                </p:stCondLst>
                <p:endSync evt="end" delay="0">
                  <p:rtn val="all"/>
                </p:endSync>
                <p:childTnLst>
                  <p:par>
                    <p:cTn id="39" fill="hold">
                      <p:stCondLst>
                        <p:cond delay="0"/>
                      </p:stCondLst>
                      <p:childTnLst>
                        <p:par>
                          <p:cTn id="40" fill="hold">
                            <p:stCondLst>
                              <p:cond delay="0"/>
                            </p:stCondLst>
                            <p:childTnLst>
                              <p:par>
                                <p:cTn id="41" presetID="6" presetClass="exit" presetSubtype="32" fill="hold" grpId="0" nodeType="clickEffect">
                                  <p:stCondLst>
                                    <p:cond delay="0"/>
                                  </p:stCondLst>
                                  <p:childTnLst>
                                    <p:animEffect transition="out" filter="circle(out)">
                                      <p:cBhvr>
                                        <p:cTn id="42" dur="2000"/>
                                        <p:tgtEl>
                                          <p:spTgt spid="111"/>
                                        </p:tgtEl>
                                      </p:cBhvr>
                                    </p:animEffect>
                                    <p:set>
                                      <p:cBhvr>
                                        <p:cTn id="43" dur="1" fill="hold">
                                          <p:stCondLst>
                                            <p:cond delay="1999"/>
                                          </p:stCondLst>
                                        </p:cTn>
                                        <p:tgtEl>
                                          <p:spTgt spid="111"/>
                                        </p:tgtEl>
                                        <p:attrNameLst>
                                          <p:attrName>style.visibility</p:attrName>
                                        </p:attrNameLst>
                                      </p:cBhvr>
                                      <p:to>
                                        <p:strVal val="hidden"/>
                                      </p:to>
                                    </p:set>
                                  </p:childTnLst>
                                </p:cTn>
                              </p:par>
                            </p:childTnLst>
                          </p:cTn>
                        </p:par>
                      </p:childTnLst>
                    </p:cTn>
                  </p:par>
                </p:childTnLst>
              </p:cTn>
              <p:nextCondLst>
                <p:cond evt="onClick" delay="0">
                  <p:tgtEl>
                    <p:spTgt spid="111"/>
                  </p:tgtEl>
                </p:cond>
              </p:nextCondLst>
            </p:seq>
            <p:seq concurrent="1" nextAc="seek">
              <p:cTn id="44" restart="whenNotActive" fill="hold" evtFilter="cancelBubble" nodeType="interactiveSeq">
                <p:stCondLst>
                  <p:cond evt="onClick" delay="0">
                    <p:tgtEl>
                      <p:spTgt spid="112"/>
                    </p:tgtEl>
                  </p:cond>
                </p:stCondLst>
                <p:endSync evt="end" delay="0">
                  <p:rtn val="all"/>
                </p:endSync>
                <p:childTnLst>
                  <p:par>
                    <p:cTn id="45" fill="hold">
                      <p:stCondLst>
                        <p:cond delay="0"/>
                      </p:stCondLst>
                      <p:childTnLst>
                        <p:par>
                          <p:cTn id="46" fill="hold">
                            <p:stCondLst>
                              <p:cond delay="0"/>
                            </p:stCondLst>
                            <p:childTnLst>
                              <p:par>
                                <p:cTn id="47" presetID="6" presetClass="exit" presetSubtype="32" fill="hold" grpId="0" nodeType="clickEffect">
                                  <p:stCondLst>
                                    <p:cond delay="0"/>
                                  </p:stCondLst>
                                  <p:childTnLst>
                                    <p:animEffect transition="out" filter="circle(out)">
                                      <p:cBhvr>
                                        <p:cTn id="48" dur="2000"/>
                                        <p:tgtEl>
                                          <p:spTgt spid="112"/>
                                        </p:tgtEl>
                                      </p:cBhvr>
                                    </p:animEffect>
                                    <p:set>
                                      <p:cBhvr>
                                        <p:cTn id="49" dur="1" fill="hold">
                                          <p:stCondLst>
                                            <p:cond delay="1999"/>
                                          </p:stCondLst>
                                        </p:cTn>
                                        <p:tgtEl>
                                          <p:spTgt spid="112"/>
                                        </p:tgtEl>
                                        <p:attrNameLst>
                                          <p:attrName>style.visibility</p:attrName>
                                        </p:attrNameLst>
                                      </p:cBhvr>
                                      <p:to>
                                        <p:strVal val="hidden"/>
                                      </p:to>
                                    </p:set>
                                  </p:childTnLst>
                                </p:cTn>
                              </p:par>
                            </p:childTnLst>
                          </p:cTn>
                        </p:par>
                      </p:childTnLst>
                    </p:cTn>
                  </p:par>
                </p:childTnLst>
              </p:cTn>
              <p:nextCondLst>
                <p:cond evt="onClick" delay="0">
                  <p:tgtEl>
                    <p:spTgt spid="112"/>
                  </p:tgtEl>
                </p:cond>
              </p:nextCondLst>
            </p:seq>
            <p:seq concurrent="1" nextAc="seek">
              <p:cTn id="50" restart="whenNotActive" fill="hold" evtFilter="cancelBubble" nodeType="interactiveSeq">
                <p:stCondLst>
                  <p:cond evt="onClick" delay="0">
                    <p:tgtEl>
                      <p:spTgt spid="113"/>
                    </p:tgtEl>
                  </p:cond>
                </p:stCondLst>
                <p:endSync evt="end" delay="0">
                  <p:rtn val="all"/>
                </p:endSync>
                <p:childTnLst>
                  <p:par>
                    <p:cTn id="51" fill="hold">
                      <p:stCondLst>
                        <p:cond delay="0"/>
                      </p:stCondLst>
                      <p:childTnLst>
                        <p:par>
                          <p:cTn id="52" fill="hold">
                            <p:stCondLst>
                              <p:cond delay="0"/>
                            </p:stCondLst>
                            <p:childTnLst>
                              <p:par>
                                <p:cTn id="53" presetID="6" presetClass="exit" presetSubtype="32" fill="hold" grpId="0" nodeType="clickEffect">
                                  <p:stCondLst>
                                    <p:cond delay="0"/>
                                  </p:stCondLst>
                                  <p:childTnLst>
                                    <p:animEffect transition="out" filter="circle(out)">
                                      <p:cBhvr>
                                        <p:cTn id="54" dur="2000"/>
                                        <p:tgtEl>
                                          <p:spTgt spid="113"/>
                                        </p:tgtEl>
                                      </p:cBhvr>
                                    </p:animEffect>
                                    <p:set>
                                      <p:cBhvr>
                                        <p:cTn id="55" dur="1" fill="hold">
                                          <p:stCondLst>
                                            <p:cond delay="1999"/>
                                          </p:stCondLst>
                                        </p:cTn>
                                        <p:tgtEl>
                                          <p:spTgt spid="113"/>
                                        </p:tgtEl>
                                        <p:attrNameLst>
                                          <p:attrName>style.visibility</p:attrName>
                                        </p:attrNameLst>
                                      </p:cBhvr>
                                      <p:to>
                                        <p:strVal val="hidden"/>
                                      </p:to>
                                    </p:set>
                                  </p:childTnLst>
                                </p:cTn>
                              </p:par>
                            </p:childTnLst>
                          </p:cTn>
                        </p:par>
                      </p:childTnLst>
                    </p:cTn>
                  </p:par>
                </p:childTnLst>
              </p:cTn>
              <p:nextCondLst>
                <p:cond evt="onClick" delay="0">
                  <p:tgtEl>
                    <p:spTgt spid="113"/>
                  </p:tgtEl>
                </p:cond>
              </p:nextCondLst>
            </p:seq>
            <p:seq concurrent="1" nextAc="seek">
              <p:cTn id="56" restart="whenNotActive" fill="hold" evtFilter="cancelBubble" nodeType="interactiveSeq">
                <p:stCondLst>
                  <p:cond evt="onClick" delay="0">
                    <p:tgtEl>
                      <p:spTgt spid="114"/>
                    </p:tgtEl>
                  </p:cond>
                </p:stCondLst>
                <p:endSync evt="end" delay="0">
                  <p:rtn val="all"/>
                </p:endSync>
                <p:childTnLst>
                  <p:par>
                    <p:cTn id="57" fill="hold">
                      <p:stCondLst>
                        <p:cond delay="0"/>
                      </p:stCondLst>
                      <p:childTnLst>
                        <p:par>
                          <p:cTn id="58" fill="hold">
                            <p:stCondLst>
                              <p:cond delay="0"/>
                            </p:stCondLst>
                            <p:childTnLst>
                              <p:par>
                                <p:cTn id="59" presetID="6" presetClass="exit" presetSubtype="32" fill="hold" grpId="0" nodeType="clickEffect">
                                  <p:stCondLst>
                                    <p:cond delay="0"/>
                                  </p:stCondLst>
                                  <p:childTnLst>
                                    <p:animEffect transition="out" filter="circle(out)">
                                      <p:cBhvr>
                                        <p:cTn id="60" dur="2000"/>
                                        <p:tgtEl>
                                          <p:spTgt spid="114"/>
                                        </p:tgtEl>
                                      </p:cBhvr>
                                    </p:animEffect>
                                    <p:set>
                                      <p:cBhvr>
                                        <p:cTn id="61" dur="1" fill="hold">
                                          <p:stCondLst>
                                            <p:cond delay="1999"/>
                                          </p:stCondLst>
                                        </p:cTn>
                                        <p:tgtEl>
                                          <p:spTgt spid="114"/>
                                        </p:tgtEl>
                                        <p:attrNameLst>
                                          <p:attrName>style.visibility</p:attrName>
                                        </p:attrNameLst>
                                      </p:cBhvr>
                                      <p:to>
                                        <p:strVal val="hidden"/>
                                      </p:to>
                                    </p:set>
                                  </p:childTnLst>
                                </p:cTn>
                              </p:par>
                            </p:childTnLst>
                          </p:cTn>
                        </p:par>
                      </p:childTnLst>
                    </p:cTn>
                  </p:par>
                </p:childTnLst>
              </p:cTn>
              <p:nextCondLst>
                <p:cond evt="onClick" delay="0">
                  <p:tgtEl>
                    <p:spTgt spid="114"/>
                  </p:tgtEl>
                </p:cond>
              </p:nextCondLst>
            </p:seq>
            <p:seq concurrent="1" nextAc="seek">
              <p:cTn id="62" restart="whenNotActive" fill="hold" evtFilter="cancelBubble" nodeType="interactiveSeq">
                <p:stCondLst>
                  <p:cond evt="onClick" delay="0">
                    <p:tgtEl>
                      <p:spTgt spid="115"/>
                    </p:tgtEl>
                  </p:cond>
                </p:stCondLst>
                <p:endSync evt="end" delay="0">
                  <p:rtn val="all"/>
                </p:endSync>
                <p:childTnLst>
                  <p:par>
                    <p:cTn id="63" fill="hold">
                      <p:stCondLst>
                        <p:cond delay="0"/>
                      </p:stCondLst>
                      <p:childTnLst>
                        <p:par>
                          <p:cTn id="64" fill="hold">
                            <p:stCondLst>
                              <p:cond delay="0"/>
                            </p:stCondLst>
                            <p:childTnLst>
                              <p:par>
                                <p:cTn id="65" presetID="6" presetClass="exit" presetSubtype="32" fill="hold" grpId="0" nodeType="clickEffect">
                                  <p:stCondLst>
                                    <p:cond delay="0"/>
                                  </p:stCondLst>
                                  <p:childTnLst>
                                    <p:animEffect transition="out" filter="circle(out)">
                                      <p:cBhvr>
                                        <p:cTn id="66" dur="2000"/>
                                        <p:tgtEl>
                                          <p:spTgt spid="115"/>
                                        </p:tgtEl>
                                      </p:cBhvr>
                                    </p:animEffect>
                                    <p:set>
                                      <p:cBhvr>
                                        <p:cTn id="67" dur="1" fill="hold">
                                          <p:stCondLst>
                                            <p:cond delay="1999"/>
                                          </p:stCondLst>
                                        </p:cTn>
                                        <p:tgtEl>
                                          <p:spTgt spid="115"/>
                                        </p:tgtEl>
                                        <p:attrNameLst>
                                          <p:attrName>style.visibility</p:attrName>
                                        </p:attrNameLst>
                                      </p:cBhvr>
                                      <p:to>
                                        <p:strVal val="hidden"/>
                                      </p:to>
                                    </p:set>
                                  </p:childTnLst>
                                </p:cTn>
                              </p:par>
                            </p:childTnLst>
                          </p:cTn>
                        </p:par>
                      </p:childTnLst>
                    </p:cTn>
                  </p:par>
                </p:childTnLst>
              </p:cTn>
              <p:nextCondLst>
                <p:cond evt="onClick" delay="0">
                  <p:tgtEl>
                    <p:spTgt spid="115"/>
                  </p:tgtEl>
                </p:cond>
              </p:nextCondLst>
            </p:seq>
            <p:seq concurrent="1" nextAc="seek">
              <p:cTn id="68" restart="whenNotActive" fill="hold" evtFilter="cancelBubble" nodeType="interactiveSeq">
                <p:stCondLst>
                  <p:cond evt="onClick" delay="0">
                    <p:tgtEl>
                      <p:spTgt spid="116"/>
                    </p:tgtEl>
                  </p:cond>
                </p:stCondLst>
                <p:endSync evt="end" delay="0">
                  <p:rtn val="all"/>
                </p:endSync>
                <p:childTnLst>
                  <p:par>
                    <p:cTn id="69" fill="hold">
                      <p:stCondLst>
                        <p:cond delay="0"/>
                      </p:stCondLst>
                      <p:childTnLst>
                        <p:par>
                          <p:cTn id="70" fill="hold">
                            <p:stCondLst>
                              <p:cond delay="0"/>
                            </p:stCondLst>
                            <p:childTnLst>
                              <p:par>
                                <p:cTn id="71" presetID="6" presetClass="exit" presetSubtype="32" fill="hold" grpId="0" nodeType="clickEffect">
                                  <p:stCondLst>
                                    <p:cond delay="0"/>
                                  </p:stCondLst>
                                  <p:childTnLst>
                                    <p:animEffect transition="out" filter="circle(out)">
                                      <p:cBhvr>
                                        <p:cTn id="72" dur="2000"/>
                                        <p:tgtEl>
                                          <p:spTgt spid="116"/>
                                        </p:tgtEl>
                                      </p:cBhvr>
                                    </p:animEffect>
                                    <p:set>
                                      <p:cBhvr>
                                        <p:cTn id="73" dur="1" fill="hold">
                                          <p:stCondLst>
                                            <p:cond delay="1999"/>
                                          </p:stCondLst>
                                        </p:cTn>
                                        <p:tgtEl>
                                          <p:spTgt spid="116"/>
                                        </p:tgtEl>
                                        <p:attrNameLst>
                                          <p:attrName>style.visibility</p:attrName>
                                        </p:attrNameLst>
                                      </p:cBhvr>
                                      <p:to>
                                        <p:strVal val="hidden"/>
                                      </p:to>
                                    </p:set>
                                  </p:childTnLst>
                                </p:cTn>
                              </p:par>
                            </p:childTnLst>
                          </p:cTn>
                        </p:par>
                      </p:childTnLst>
                    </p:cTn>
                  </p:par>
                </p:childTnLst>
              </p:cTn>
              <p:nextCondLst>
                <p:cond evt="onClick" delay="0">
                  <p:tgtEl>
                    <p:spTgt spid="116"/>
                  </p:tgtEl>
                </p:cond>
              </p:nextCondLst>
            </p:seq>
            <p:seq concurrent="1" nextAc="seek">
              <p:cTn id="74" restart="whenNotActive" fill="hold" evtFilter="cancelBubble" nodeType="interactiveSeq">
                <p:stCondLst>
                  <p:cond evt="onClick" delay="0">
                    <p:tgtEl>
                      <p:spTgt spid="117"/>
                    </p:tgtEl>
                  </p:cond>
                </p:stCondLst>
                <p:endSync evt="end" delay="0">
                  <p:rtn val="all"/>
                </p:endSync>
                <p:childTnLst>
                  <p:par>
                    <p:cTn id="75" fill="hold">
                      <p:stCondLst>
                        <p:cond delay="0"/>
                      </p:stCondLst>
                      <p:childTnLst>
                        <p:par>
                          <p:cTn id="76" fill="hold">
                            <p:stCondLst>
                              <p:cond delay="0"/>
                            </p:stCondLst>
                            <p:childTnLst>
                              <p:par>
                                <p:cTn id="77" presetID="6" presetClass="exit" presetSubtype="32" fill="hold" grpId="0" nodeType="clickEffect">
                                  <p:stCondLst>
                                    <p:cond delay="0"/>
                                  </p:stCondLst>
                                  <p:childTnLst>
                                    <p:animEffect transition="out" filter="circle(out)">
                                      <p:cBhvr>
                                        <p:cTn id="78" dur="2000"/>
                                        <p:tgtEl>
                                          <p:spTgt spid="117"/>
                                        </p:tgtEl>
                                      </p:cBhvr>
                                    </p:animEffect>
                                    <p:set>
                                      <p:cBhvr>
                                        <p:cTn id="79" dur="1" fill="hold">
                                          <p:stCondLst>
                                            <p:cond delay="1999"/>
                                          </p:stCondLst>
                                        </p:cTn>
                                        <p:tgtEl>
                                          <p:spTgt spid="117"/>
                                        </p:tgtEl>
                                        <p:attrNameLst>
                                          <p:attrName>style.visibility</p:attrName>
                                        </p:attrNameLst>
                                      </p:cBhvr>
                                      <p:to>
                                        <p:strVal val="hidden"/>
                                      </p:to>
                                    </p:set>
                                  </p:childTnLst>
                                </p:cTn>
                              </p:par>
                            </p:childTnLst>
                          </p:cTn>
                        </p:par>
                      </p:childTnLst>
                    </p:cTn>
                  </p:par>
                </p:childTnLst>
              </p:cTn>
              <p:nextCondLst>
                <p:cond evt="onClick" delay="0">
                  <p:tgtEl>
                    <p:spTgt spid="117"/>
                  </p:tgtEl>
                </p:cond>
              </p:nextCondLst>
            </p:seq>
            <p:seq concurrent="1" nextAc="seek">
              <p:cTn id="80" restart="whenNotActive" fill="hold" evtFilter="cancelBubble" nodeType="interactiveSeq">
                <p:stCondLst>
                  <p:cond evt="onClick" delay="0">
                    <p:tgtEl>
                      <p:spTgt spid="118"/>
                    </p:tgtEl>
                  </p:cond>
                </p:stCondLst>
                <p:endSync evt="end" delay="0">
                  <p:rtn val="all"/>
                </p:endSync>
                <p:childTnLst>
                  <p:par>
                    <p:cTn id="81" fill="hold">
                      <p:stCondLst>
                        <p:cond delay="0"/>
                      </p:stCondLst>
                      <p:childTnLst>
                        <p:par>
                          <p:cTn id="82" fill="hold">
                            <p:stCondLst>
                              <p:cond delay="0"/>
                            </p:stCondLst>
                            <p:childTnLst>
                              <p:par>
                                <p:cTn id="83" presetID="6" presetClass="exit" presetSubtype="32" fill="hold" grpId="0" nodeType="clickEffect">
                                  <p:stCondLst>
                                    <p:cond delay="0"/>
                                  </p:stCondLst>
                                  <p:childTnLst>
                                    <p:animEffect transition="out" filter="circle(out)">
                                      <p:cBhvr>
                                        <p:cTn id="84" dur="2000"/>
                                        <p:tgtEl>
                                          <p:spTgt spid="118"/>
                                        </p:tgtEl>
                                      </p:cBhvr>
                                    </p:animEffect>
                                    <p:set>
                                      <p:cBhvr>
                                        <p:cTn id="85" dur="1" fill="hold">
                                          <p:stCondLst>
                                            <p:cond delay="1999"/>
                                          </p:stCondLst>
                                        </p:cTn>
                                        <p:tgtEl>
                                          <p:spTgt spid="118"/>
                                        </p:tgtEl>
                                        <p:attrNameLst>
                                          <p:attrName>style.visibility</p:attrName>
                                        </p:attrNameLst>
                                      </p:cBhvr>
                                      <p:to>
                                        <p:strVal val="hidden"/>
                                      </p:to>
                                    </p:set>
                                  </p:childTnLst>
                                </p:cTn>
                              </p:par>
                            </p:childTnLst>
                          </p:cTn>
                        </p:par>
                      </p:childTnLst>
                    </p:cTn>
                  </p:par>
                </p:childTnLst>
              </p:cTn>
              <p:nextCondLst>
                <p:cond evt="onClick" delay="0">
                  <p:tgtEl>
                    <p:spTgt spid="118"/>
                  </p:tgtEl>
                </p:cond>
              </p:nextCondLst>
            </p:seq>
            <p:seq concurrent="1" nextAc="seek">
              <p:cTn id="86" restart="whenNotActive" fill="hold" evtFilter="cancelBubble" nodeType="interactiveSeq">
                <p:stCondLst>
                  <p:cond evt="onClick" delay="0">
                    <p:tgtEl>
                      <p:spTgt spid="119"/>
                    </p:tgtEl>
                  </p:cond>
                </p:stCondLst>
                <p:endSync evt="end" delay="0">
                  <p:rtn val="all"/>
                </p:endSync>
                <p:childTnLst>
                  <p:par>
                    <p:cTn id="87" fill="hold">
                      <p:stCondLst>
                        <p:cond delay="0"/>
                      </p:stCondLst>
                      <p:childTnLst>
                        <p:par>
                          <p:cTn id="88" fill="hold">
                            <p:stCondLst>
                              <p:cond delay="0"/>
                            </p:stCondLst>
                            <p:childTnLst>
                              <p:par>
                                <p:cTn id="89" presetID="6" presetClass="exit" presetSubtype="32" fill="hold" grpId="0" nodeType="clickEffect">
                                  <p:stCondLst>
                                    <p:cond delay="0"/>
                                  </p:stCondLst>
                                  <p:childTnLst>
                                    <p:animEffect transition="out" filter="circle(out)">
                                      <p:cBhvr>
                                        <p:cTn id="90" dur="2000"/>
                                        <p:tgtEl>
                                          <p:spTgt spid="119"/>
                                        </p:tgtEl>
                                      </p:cBhvr>
                                    </p:animEffect>
                                    <p:set>
                                      <p:cBhvr>
                                        <p:cTn id="91" dur="1" fill="hold">
                                          <p:stCondLst>
                                            <p:cond delay="1999"/>
                                          </p:stCondLst>
                                        </p:cTn>
                                        <p:tgtEl>
                                          <p:spTgt spid="119"/>
                                        </p:tgtEl>
                                        <p:attrNameLst>
                                          <p:attrName>style.visibility</p:attrName>
                                        </p:attrNameLst>
                                      </p:cBhvr>
                                      <p:to>
                                        <p:strVal val="hidden"/>
                                      </p:to>
                                    </p:set>
                                  </p:childTnLst>
                                </p:cTn>
                              </p:par>
                            </p:childTnLst>
                          </p:cTn>
                        </p:par>
                      </p:childTnLst>
                    </p:cTn>
                  </p:par>
                </p:childTnLst>
              </p:cTn>
              <p:nextCondLst>
                <p:cond evt="onClick" delay="0">
                  <p:tgtEl>
                    <p:spTgt spid="119"/>
                  </p:tgtEl>
                </p:cond>
              </p:nextCondLst>
            </p:seq>
            <p:seq concurrent="1" nextAc="seek">
              <p:cTn id="92" restart="whenNotActive" fill="hold" evtFilter="cancelBubble" nodeType="interactiveSeq">
                <p:stCondLst>
                  <p:cond evt="onClick" delay="0">
                    <p:tgtEl>
                      <p:spTgt spid="120"/>
                    </p:tgtEl>
                  </p:cond>
                </p:stCondLst>
                <p:endSync evt="end" delay="0">
                  <p:rtn val="all"/>
                </p:endSync>
                <p:childTnLst>
                  <p:par>
                    <p:cTn id="93" fill="hold">
                      <p:stCondLst>
                        <p:cond delay="0"/>
                      </p:stCondLst>
                      <p:childTnLst>
                        <p:par>
                          <p:cTn id="94" fill="hold">
                            <p:stCondLst>
                              <p:cond delay="0"/>
                            </p:stCondLst>
                            <p:childTnLst>
                              <p:par>
                                <p:cTn id="95" presetID="6" presetClass="exit" presetSubtype="32" fill="hold" grpId="0" nodeType="clickEffect">
                                  <p:stCondLst>
                                    <p:cond delay="0"/>
                                  </p:stCondLst>
                                  <p:childTnLst>
                                    <p:animEffect transition="out" filter="circle(out)">
                                      <p:cBhvr>
                                        <p:cTn id="96" dur="2000"/>
                                        <p:tgtEl>
                                          <p:spTgt spid="120"/>
                                        </p:tgtEl>
                                      </p:cBhvr>
                                    </p:animEffect>
                                    <p:set>
                                      <p:cBhvr>
                                        <p:cTn id="97" dur="1" fill="hold">
                                          <p:stCondLst>
                                            <p:cond delay="1999"/>
                                          </p:stCondLst>
                                        </p:cTn>
                                        <p:tgtEl>
                                          <p:spTgt spid="120"/>
                                        </p:tgtEl>
                                        <p:attrNameLst>
                                          <p:attrName>style.visibility</p:attrName>
                                        </p:attrNameLst>
                                      </p:cBhvr>
                                      <p:to>
                                        <p:strVal val="hidden"/>
                                      </p:to>
                                    </p:set>
                                  </p:childTnLst>
                                </p:cTn>
                              </p:par>
                            </p:childTnLst>
                          </p:cTn>
                        </p:par>
                      </p:childTnLst>
                    </p:cTn>
                  </p:par>
                </p:childTnLst>
              </p:cTn>
              <p:nextCondLst>
                <p:cond evt="onClick" delay="0">
                  <p:tgtEl>
                    <p:spTgt spid="120"/>
                  </p:tgtEl>
                </p:cond>
              </p:nextCondLst>
            </p:seq>
            <p:seq concurrent="1" nextAc="seek">
              <p:cTn id="98" restart="whenNotActive" fill="hold" evtFilter="cancelBubble" nodeType="interactiveSeq">
                <p:stCondLst>
                  <p:cond evt="onClick" delay="0">
                    <p:tgtEl>
                      <p:spTgt spid="121"/>
                    </p:tgtEl>
                  </p:cond>
                </p:stCondLst>
                <p:endSync evt="end" delay="0">
                  <p:rtn val="all"/>
                </p:endSync>
                <p:childTnLst>
                  <p:par>
                    <p:cTn id="99" fill="hold">
                      <p:stCondLst>
                        <p:cond delay="0"/>
                      </p:stCondLst>
                      <p:childTnLst>
                        <p:par>
                          <p:cTn id="100" fill="hold">
                            <p:stCondLst>
                              <p:cond delay="0"/>
                            </p:stCondLst>
                            <p:childTnLst>
                              <p:par>
                                <p:cTn id="101" presetID="6" presetClass="exit" presetSubtype="32" fill="hold" grpId="0" nodeType="clickEffect">
                                  <p:stCondLst>
                                    <p:cond delay="0"/>
                                  </p:stCondLst>
                                  <p:childTnLst>
                                    <p:animEffect transition="out" filter="circle(out)">
                                      <p:cBhvr>
                                        <p:cTn id="102" dur="2000"/>
                                        <p:tgtEl>
                                          <p:spTgt spid="121"/>
                                        </p:tgtEl>
                                      </p:cBhvr>
                                    </p:animEffect>
                                    <p:set>
                                      <p:cBhvr>
                                        <p:cTn id="103" dur="1" fill="hold">
                                          <p:stCondLst>
                                            <p:cond delay="1999"/>
                                          </p:stCondLst>
                                        </p:cTn>
                                        <p:tgtEl>
                                          <p:spTgt spid="121"/>
                                        </p:tgtEl>
                                        <p:attrNameLst>
                                          <p:attrName>style.visibility</p:attrName>
                                        </p:attrNameLst>
                                      </p:cBhvr>
                                      <p:to>
                                        <p:strVal val="hidden"/>
                                      </p:to>
                                    </p:set>
                                  </p:childTnLst>
                                </p:cTn>
                              </p:par>
                            </p:childTnLst>
                          </p:cTn>
                        </p:par>
                      </p:childTnLst>
                    </p:cTn>
                  </p:par>
                </p:childTnLst>
              </p:cTn>
              <p:nextCondLst>
                <p:cond evt="onClick" delay="0">
                  <p:tgtEl>
                    <p:spTgt spid="121"/>
                  </p:tgtEl>
                </p:cond>
              </p:nextCondLst>
            </p:seq>
            <p:seq concurrent="1" nextAc="seek">
              <p:cTn id="104" restart="whenNotActive" fill="hold" evtFilter="cancelBubble" nodeType="interactiveSeq">
                <p:stCondLst>
                  <p:cond evt="onClick" delay="0">
                    <p:tgtEl>
                      <p:spTgt spid="122"/>
                    </p:tgtEl>
                  </p:cond>
                </p:stCondLst>
                <p:endSync evt="end" delay="0">
                  <p:rtn val="all"/>
                </p:endSync>
                <p:childTnLst>
                  <p:par>
                    <p:cTn id="105" fill="hold">
                      <p:stCondLst>
                        <p:cond delay="0"/>
                      </p:stCondLst>
                      <p:childTnLst>
                        <p:par>
                          <p:cTn id="106" fill="hold">
                            <p:stCondLst>
                              <p:cond delay="0"/>
                            </p:stCondLst>
                            <p:childTnLst>
                              <p:par>
                                <p:cTn id="107" presetID="6" presetClass="exit" presetSubtype="32" fill="hold" grpId="0" nodeType="clickEffect">
                                  <p:stCondLst>
                                    <p:cond delay="0"/>
                                  </p:stCondLst>
                                  <p:childTnLst>
                                    <p:animEffect transition="out" filter="circle(out)">
                                      <p:cBhvr>
                                        <p:cTn id="108" dur="2000"/>
                                        <p:tgtEl>
                                          <p:spTgt spid="122"/>
                                        </p:tgtEl>
                                      </p:cBhvr>
                                    </p:animEffect>
                                    <p:set>
                                      <p:cBhvr>
                                        <p:cTn id="109" dur="1" fill="hold">
                                          <p:stCondLst>
                                            <p:cond delay="1999"/>
                                          </p:stCondLst>
                                        </p:cTn>
                                        <p:tgtEl>
                                          <p:spTgt spid="122"/>
                                        </p:tgtEl>
                                        <p:attrNameLst>
                                          <p:attrName>style.visibility</p:attrName>
                                        </p:attrNameLst>
                                      </p:cBhvr>
                                      <p:to>
                                        <p:strVal val="hidden"/>
                                      </p:to>
                                    </p:set>
                                  </p:childTnLst>
                                </p:cTn>
                              </p:par>
                            </p:childTnLst>
                          </p:cTn>
                        </p:par>
                      </p:childTnLst>
                    </p:cTn>
                  </p:par>
                </p:childTnLst>
              </p:cTn>
              <p:nextCondLst>
                <p:cond evt="onClick" delay="0">
                  <p:tgtEl>
                    <p:spTgt spid="122"/>
                  </p:tgtEl>
                </p:cond>
              </p:nextCondLst>
            </p:seq>
            <p:seq concurrent="1" nextAc="seek">
              <p:cTn id="110" restart="whenNotActive" fill="hold" evtFilter="cancelBubble" nodeType="interactiveSeq">
                <p:stCondLst>
                  <p:cond evt="onClick" delay="0">
                    <p:tgtEl>
                      <p:spTgt spid="123"/>
                    </p:tgtEl>
                  </p:cond>
                </p:stCondLst>
                <p:endSync evt="end" delay="0">
                  <p:rtn val="all"/>
                </p:endSync>
                <p:childTnLst>
                  <p:par>
                    <p:cTn id="111" fill="hold">
                      <p:stCondLst>
                        <p:cond delay="0"/>
                      </p:stCondLst>
                      <p:childTnLst>
                        <p:par>
                          <p:cTn id="112" fill="hold">
                            <p:stCondLst>
                              <p:cond delay="0"/>
                            </p:stCondLst>
                            <p:childTnLst>
                              <p:par>
                                <p:cTn id="113" presetID="6" presetClass="exit" presetSubtype="32" fill="hold" grpId="0" nodeType="clickEffect">
                                  <p:stCondLst>
                                    <p:cond delay="0"/>
                                  </p:stCondLst>
                                  <p:childTnLst>
                                    <p:animEffect transition="out" filter="circle(out)">
                                      <p:cBhvr>
                                        <p:cTn id="114" dur="2000"/>
                                        <p:tgtEl>
                                          <p:spTgt spid="123"/>
                                        </p:tgtEl>
                                      </p:cBhvr>
                                    </p:animEffect>
                                    <p:set>
                                      <p:cBhvr>
                                        <p:cTn id="115" dur="1" fill="hold">
                                          <p:stCondLst>
                                            <p:cond delay="1999"/>
                                          </p:stCondLst>
                                        </p:cTn>
                                        <p:tgtEl>
                                          <p:spTgt spid="123"/>
                                        </p:tgtEl>
                                        <p:attrNameLst>
                                          <p:attrName>style.visibility</p:attrName>
                                        </p:attrNameLst>
                                      </p:cBhvr>
                                      <p:to>
                                        <p:strVal val="hidden"/>
                                      </p:to>
                                    </p:set>
                                  </p:childTnLst>
                                </p:cTn>
                              </p:par>
                            </p:childTnLst>
                          </p:cTn>
                        </p:par>
                      </p:childTnLst>
                    </p:cTn>
                  </p:par>
                </p:childTnLst>
              </p:cTn>
              <p:nextCondLst>
                <p:cond evt="onClick" delay="0">
                  <p:tgtEl>
                    <p:spTgt spid="123"/>
                  </p:tgtEl>
                </p:cond>
              </p:nextCondLst>
            </p:seq>
            <p:seq concurrent="1" nextAc="seek">
              <p:cTn id="116" restart="whenNotActive" fill="hold" evtFilter="cancelBubble" nodeType="interactiveSeq">
                <p:stCondLst>
                  <p:cond evt="onClick" delay="0">
                    <p:tgtEl>
                      <p:spTgt spid="124"/>
                    </p:tgtEl>
                  </p:cond>
                </p:stCondLst>
                <p:endSync evt="end" delay="0">
                  <p:rtn val="all"/>
                </p:endSync>
                <p:childTnLst>
                  <p:par>
                    <p:cTn id="117" fill="hold">
                      <p:stCondLst>
                        <p:cond delay="0"/>
                      </p:stCondLst>
                      <p:childTnLst>
                        <p:par>
                          <p:cTn id="118" fill="hold">
                            <p:stCondLst>
                              <p:cond delay="0"/>
                            </p:stCondLst>
                            <p:childTnLst>
                              <p:par>
                                <p:cTn id="119" presetID="6" presetClass="exit" presetSubtype="32" fill="hold" grpId="0" nodeType="clickEffect">
                                  <p:stCondLst>
                                    <p:cond delay="0"/>
                                  </p:stCondLst>
                                  <p:childTnLst>
                                    <p:animEffect transition="out" filter="circle(out)">
                                      <p:cBhvr>
                                        <p:cTn id="120" dur="2000"/>
                                        <p:tgtEl>
                                          <p:spTgt spid="124"/>
                                        </p:tgtEl>
                                      </p:cBhvr>
                                    </p:animEffect>
                                    <p:set>
                                      <p:cBhvr>
                                        <p:cTn id="121" dur="1" fill="hold">
                                          <p:stCondLst>
                                            <p:cond delay="1999"/>
                                          </p:stCondLst>
                                        </p:cTn>
                                        <p:tgtEl>
                                          <p:spTgt spid="124"/>
                                        </p:tgtEl>
                                        <p:attrNameLst>
                                          <p:attrName>style.visibility</p:attrName>
                                        </p:attrNameLst>
                                      </p:cBhvr>
                                      <p:to>
                                        <p:strVal val="hidden"/>
                                      </p:to>
                                    </p:set>
                                  </p:childTnLst>
                                </p:cTn>
                              </p:par>
                            </p:childTnLst>
                          </p:cTn>
                        </p:par>
                      </p:childTnLst>
                    </p:cTn>
                  </p:par>
                </p:childTnLst>
              </p:cTn>
              <p:nextCondLst>
                <p:cond evt="onClick" delay="0">
                  <p:tgtEl>
                    <p:spTgt spid="124"/>
                  </p:tgtEl>
                </p:cond>
              </p:nextCondLst>
            </p:seq>
            <p:seq concurrent="1" nextAc="seek">
              <p:cTn id="122" restart="whenNotActive" fill="hold" evtFilter="cancelBubble" nodeType="interactiveSeq">
                <p:stCondLst>
                  <p:cond evt="onClick" delay="0">
                    <p:tgtEl>
                      <p:spTgt spid="125"/>
                    </p:tgtEl>
                  </p:cond>
                </p:stCondLst>
                <p:endSync evt="end" delay="0">
                  <p:rtn val="all"/>
                </p:endSync>
                <p:childTnLst>
                  <p:par>
                    <p:cTn id="123" fill="hold">
                      <p:stCondLst>
                        <p:cond delay="0"/>
                      </p:stCondLst>
                      <p:childTnLst>
                        <p:par>
                          <p:cTn id="124" fill="hold">
                            <p:stCondLst>
                              <p:cond delay="0"/>
                            </p:stCondLst>
                            <p:childTnLst>
                              <p:par>
                                <p:cTn id="125" presetID="6" presetClass="exit" presetSubtype="32" fill="hold" grpId="0" nodeType="clickEffect">
                                  <p:stCondLst>
                                    <p:cond delay="0"/>
                                  </p:stCondLst>
                                  <p:childTnLst>
                                    <p:animEffect transition="out" filter="circle(out)">
                                      <p:cBhvr>
                                        <p:cTn id="126" dur="2000"/>
                                        <p:tgtEl>
                                          <p:spTgt spid="125"/>
                                        </p:tgtEl>
                                      </p:cBhvr>
                                    </p:animEffect>
                                    <p:set>
                                      <p:cBhvr>
                                        <p:cTn id="127" dur="1" fill="hold">
                                          <p:stCondLst>
                                            <p:cond delay="1999"/>
                                          </p:stCondLst>
                                        </p:cTn>
                                        <p:tgtEl>
                                          <p:spTgt spid="125"/>
                                        </p:tgtEl>
                                        <p:attrNameLst>
                                          <p:attrName>style.visibility</p:attrName>
                                        </p:attrNameLst>
                                      </p:cBhvr>
                                      <p:to>
                                        <p:strVal val="hidden"/>
                                      </p:to>
                                    </p:set>
                                  </p:childTnLst>
                                </p:cTn>
                              </p:par>
                            </p:childTnLst>
                          </p:cTn>
                        </p:par>
                      </p:childTnLst>
                    </p:cTn>
                  </p:par>
                </p:childTnLst>
              </p:cTn>
              <p:nextCondLst>
                <p:cond evt="onClick" delay="0">
                  <p:tgtEl>
                    <p:spTgt spid="125"/>
                  </p:tgtEl>
                </p:cond>
              </p:nextCondLst>
            </p:seq>
            <p:seq concurrent="1" nextAc="seek">
              <p:cTn id="128" restart="whenNotActive" fill="hold" evtFilter="cancelBubble" nodeType="interactiveSeq">
                <p:stCondLst>
                  <p:cond evt="onClick" delay="0">
                    <p:tgtEl>
                      <p:spTgt spid="126"/>
                    </p:tgtEl>
                  </p:cond>
                </p:stCondLst>
                <p:endSync evt="end" delay="0">
                  <p:rtn val="all"/>
                </p:endSync>
                <p:childTnLst>
                  <p:par>
                    <p:cTn id="129" fill="hold">
                      <p:stCondLst>
                        <p:cond delay="0"/>
                      </p:stCondLst>
                      <p:childTnLst>
                        <p:par>
                          <p:cTn id="130" fill="hold">
                            <p:stCondLst>
                              <p:cond delay="0"/>
                            </p:stCondLst>
                            <p:childTnLst>
                              <p:par>
                                <p:cTn id="131" presetID="6" presetClass="exit" presetSubtype="32" fill="hold" grpId="0" nodeType="clickEffect">
                                  <p:stCondLst>
                                    <p:cond delay="0"/>
                                  </p:stCondLst>
                                  <p:childTnLst>
                                    <p:animEffect transition="out" filter="circle(out)">
                                      <p:cBhvr>
                                        <p:cTn id="132" dur="2000"/>
                                        <p:tgtEl>
                                          <p:spTgt spid="126"/>
                                        </p:tgtEl>
                                      </p:cBhvr>
                                    </p:animEffect>
                                    <p:set>
                                      <p:cBhvr>
                                        <p:cTn id="133" dur="1" fill="hold">
                                          <p:stCondLst>
                                            <p:cond delay="1999"/>
                                          </p:stCondLst>
                                        </p:cTn>
                                        <p:tgtEl>
                                          <p:spTgt spid="126"/>
                                        </p:tgtEl>
                                        <p:attrNameLst>
                                          <p:attrName>style.visibility</p:attrName>
                                        </p:attrNameLst>
                                      </p:cBhvr>
                                      <p:to>
                                        <p:strVal val="hidden"/>
                                      </p:to>
                                    </p:set>
                                  </p:childTnLst>
                                </p:cTn>
                              </p:par>
                            </p:childTnLst>
                          </p:cTn>
                        </p:par>
                      </p:childTnLst>
                    </p:cTn>
                  </p:par>
                </p:childTnLst>
              </p:cTn>
              <p:nextCondLst>
                <p:cond evt="onClick" delay="0">
                  <p:tgtEl>
                    <p:spTgt spid="126"/>
                  </p:tgtEl>
                </p:cond>
              </p:nextCondLst>
            </p:seq>
            <p:seq concurrent="1" nextAc="seek">
              <p:cTn id="134" restart="whenNotActive" fill="hold" evtFilter="cancelBubble" nodeType="interactiveSeq">
                <p:stCondLst>
                  <p:cond evt="onClick" delay="0">
                    <p:tgtEl>
                      <p:spTgt spid="127"/>
                    </p:tgtEl>
                  </p:cond>
                </p:stCondLst>
                <p:endSync evt="end" delay="0">
                  <p:rtn val="all"/>
                </p:endSync>
                <p:childTnLst>
                  <p:par>
                    <p:cTn id="135" fill="hold">
                      <p:stCondLst>
                        <p:cond delay="0"/>
                      </p:stCondLst>
                      <p:childTnLst>
                        <p:par>
                          <p:cTn id="136" fill="hold">
                            <p:stCondLst>
                              <p:cond delay="0"/>
                            </p:stCondLst>
                            <p:childTnLst>
                              <p:par>
                                <p:cTn id="137" presetID="6" presetClass="exit" presetSubtype="32" fill="hold" grpId="0" nodeType="clickEffect">
                                  <p:stCondLst>
                                    <p:cond delay="0"/>
                                  </p:stCondLst>
                                  <p:childTnLst>
                                    <p:animEffect transition="out" filter="circle(out)">
                                      <p:cBhvr>
                                        <p:cTn id="138" dur="2000"/>
                                        <p:tgtEl>
                                          <p:spTgt spid="127"/>
                                        </p:tgtEl>
                                      </p:cBhvr>
                                    </p:animEffect>
                                    <p:set>
                                      <p:cBhvr>
                                        <p:cTn id="139" dur="1" fill="hold">
                                          <p:stCondLst>
                                            <p:cond delay="1999"/>
                                          </p:stCondLst>
                                        </p:cTn>
                                        <p:tgtEl>
                                          <p:spTgt spid="127"/>
                                        </p:tgtEl>
                                        <p:attrNameLst>
                                          <p:attrName>style.visibility</p:attrName>
                                        </p:attrNameLst>
                                      </p:cBhvr>
                                      <p:to>
                                        <p:strVal val="hidden"/>
                                      </p:to>
                                    </p:set>
                                  </p:childTnLst>
                                </p:cTn>
                              </p:par>
                            </p:childTnLst>
                          </p:cTn>
                        </p:par>
                      </p:childTnLst>
                    </p:cTn>
                  </p:par>
                </p:childTnLst>
              </p:cTn>
              <p:nextCondLst>
                <p:cond evt="onClick" delay="0">
                  <p:tgtEl>
                    <p:spTgt spid="127"/>
                  </p:tgtEl>
                </p:cond>
              </p:nextCondLst>
            </p:seq>
            <p:seq concurrent="1" nextAc="seek">
              <p:cTn id="140" restart="whenNotActive" fill="hold" evtFilter="cancelBubble" nodeType="interactiveSeq">
                <p:stCondLst>
                  <p:cond evt="onClick" delay="0">
                    <p:tgtEl>
                      <p:spTgt spid="128"/>
                    </p:tgtEl>
                  </p:cond>
                </p:stCondLst>
                <p:endSync evt="end" delay="0">
                  <p:rtn val="all"/>
                </p:endSync>
                <p:childTnLst>
                  <p:par>
                    <p:cTn id="141" fill="hold">
                      <p:stCondLst>
                        <p:cond delay="0"/>
                      </p:stCondLst>
                      <p:childTnLst>
                        <p:par>
                          <p:cTn id="142" fill="hold">
                            <p:stCondLst>
                              <p:cond delay="0"/>
                            </p:stCondLst>
                            <p:childTnLst>
                              <p:par>
                                <p:cTn id="143" presetID="6" presetClass="exit" presetSubtype="32" fill="hold" grpId="0" nodeType="clickEffect">
                                  <p:stCondLst>
                                    <p:cond delay="0"/>
                                  </p:stCondLst>
                                  <p:childTnLst>
                                    <p:animEffect transition="out" filter="circle(out)">
                                      <p:cBhvr>
                                        <p:cTn id="144" dur="2000"/>
                                        <p:tgtEl>
                                          <p:spTgt spid="128"/>
                                        </p:tgtEl>
                                      </p:cBhvr>
                                    </p:animEffect>
                                    <p:set>
                                      <p:cBhvr>
                                        <p:cTn id="145" dur="1" fill="hold">
                                          <p:stCondLst>
                                            <p:cond delay="1999"/>
                                          </p:stCondLst>
                                        </p:cTn>
                                        <p:tgtEl>
                                          <p:spTgt spid="128"/>
                                        </p:tgtEl>
                                        <p:attrNameLst>
                                          <p:attrName>style.visibility</p:attrName>
                                        </p:attrNameLst>
                                      </p:cBhvr>
                                      <p:to>
                                        <p:strVal val="hidden"/>
                                      </p:to>
                                    </p:set>
                                  </p:childTnLst>
                                </p:cTn>
                              </p:par>
                            </p:childTnLst>
                          </p:cTn>
                        </p:par>
                      </p:childTnLst>
                    </p:cTn>
                  </p:par>
                </p:childTnLst>
              </p:cTn>
              <p:nextCondLst>
                <p:cond evt="onClick" delay="0">
                  <p:tgtEl>
                    <p:spTgt spid="128"/>
                  </p:tgtEl>
                </p:cond>
              </p:nextCondLst>
            </p:seq>
          </p:childTnLst>
        </p:cTn>
      </p:par>
    </p:tnLst>
    <p:bldLst>
      <p:bldP spid="105" grpId="0" animBg="1"/>
      <p:bldP spid="106" grpId="0" animBg="1"/>
      <p:bldP spid="107" grpId="0" animBg="1"/>
      <p:bldP spid="108" grpId="0" animBg="1"/>
      <p:bldP spid="109" grpId="0" animBg="1"/>
      <p:bldP spid="110" grpId="0" animBg="1"/>
      <p:bldP spid="111" grpId="0" animBg="1"/>
      <p:bldP spid="112" grpId="0" animBg="1"/>
      <p:bldP spid="113" grpId="0" animBg="1"/>
      <p:bldP spid="114" grpId="0" animBg="1"/>
      <p:bldP spid="115" grpId="0" animBg="1"/>
      <p:bldP spid="116" grpId="0" animBg="1"/>
      <p:bldP spid="117" grpId="0" animBg="1"/>
      <p:bldP spid="118" grpId="0" animBg="1"/>
      <p:bldP spid="119" grpId="0" animBg="1"/>
      <p:bldP spid="120" grpId="0" animBg="1"/>
      <p:bldP spid="121" grpId="0" animBg="1"/>
      <p:bldP spid="122" grpId="0" animBg="1"/>
      <p:bldP spid="123" grpId="0" animBg="1"/>
      <p:bldP spid="124" grpId="0" animBg="1"/>
      <p:bldP spid="125" grpId="0" animBg="1"/>
      <p:bldP spid="126" grpId="0" animBg="1"/>
      <p:bldP spid="127" grpId="0" animBg="1"/>
      <p:bldP spid="12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Odčítání jednociferného čísla</a:t>
            </a:r>
            <a:endParaRPr lang="cs-CZ" dirty="0"/>
          </a:p>
        </p:txBody>
      </p:sp>
      <p:sp>
        <p:nvSpPr>
          <p:cNvPr id="3" name="Zástupný symbol pro obsah 2"/>
          <p:cNvSpPr>
            <a:spLocks noGrp="1"/>
          </p:cNvSpPr>
          <p:nvPr>
            <p:ph sz="half" idx="1"/>
          </p:nvPr>
        </p:nvSpPr>
        <p:spPr/>
        <p:txBody>
          <a:bodyPr/>
          <a:lstStyle/>
          <a:p>
            <a:r>
              <a:rPr lang="cs-CZ" dirty="0" smtClean="0"/>
              <a:t>91 – 7 =</a:t>
            </a:r>
          </a:p>
          <a:p>
            <a:r>
              <a:rPr lang="cs-CZ" dirty="0" smtClean="0"/>
              <a:t>52 – 4 =</a:t>
            </a:r>
          </a:p>
          <a:p>
            <a:r>
              <a:rPr lang="cs-CZ" dirty="0" smtClean="0"/>
              <a:t>73 – 8 =</a:t>
            </a:r>
          </a:p>
          <a:p>
            <a:r>
              <a:rPr lang="cs-CZ" dirty="0" smtClean="0"/>
              <a:t>68 – 9 =</a:t>
            </a:r>
          </a:p>
          <a:p>
            <a:r>
              <a:rPr lang="cs-CZ" dirty="0" smtClean="0"/>
              <a:t>45 – 6 = </a:t>
            </a:r>
          </a:p>
          <a:p>
            <a:r>
              <a:rPr lang="cs-CZ" dirty="0" smtClean="0"/>
              <a:t>86 – 8 =</a:t>
            </a:r>
          </a:p>
          <a:p>
            <a:r>
              <a:rPr lang="cs-CZ" dirty="0" smtClean="0"/>
              <a:t>27 – 9 =</a:t>
            </a:r>
          </a:p>
          <a:p>
            <a:r>
              <a:rPr lang="cs-CZ" dirty="0" smtClean="0"/>
              <a:t>34 – 5 =</a:t>
            </a:r>
          </a:p>
        </p:txBody>
      </p:sp>
      <p:sp>
        <p:nvSpPr>
          <p:cNvPr id="4" name="Zástupný symbol pro obsah 3"/>
          <p:cNvSpPr>
            <a:spLocks noGrp="1"/>
          </p:cNvSpPr>
          <p:nvPr>
            <p:ph sz="half" idx="2"/>
          </p:nvPr>
        </p:nvSpPr>
        <p:spPr/>
        <p:txBody>
          <a:bodyPr/>
          <a:lstStyle/>
          <a:p>
            <a:r>
              <a:rPr lang="cs-CZ" dirty="0" smtClean="0"/>
              <a:t>85 – 6 =</a:t>
            </a:r>
          </a:p>
          <a:p>
            <a:r>
              <a:rPr lang="cs-CZ" dirty="0" smtClean="0"/>
              <a:t>21 – 9 =</a:t>
            </a:r>
          </a:p>
          <a:p>
            <a:r>
              <a:rPr lang="cs-CZ" dirty="0" smtClean="0"/>
              <a:t>43 – 5 =</a:t>
            </a:r>
          </a:p>
          <a:p>
            <a:r>
              <a:rPr lang="cs-CZ" dirty="0" smtClean="0"/>
              <a:t>58 – 9 =</a:t>
            </a:r>
          </a:p>
          <a:p>
            <a:r>
              <a:rPr lang="cs-CZ" dirty="0" smtClean="0"/>
              <a:t>72 – 4 =</a:t>
            </a:r>
          </a:p>
          <a:p>
            <a:r>
              <a:rPr lang="cs-CZ" dirty="0" smtClean="0"/>
              <a:t>96 – 8 =</a:t>
            </a:r>
          </a:p>
          <a:p>
            <a:r>
              <a:rPr lang="cs-CZ" dirty="0" smtClean="0"/>
              <a:t>64 – 7 =</a:t>
            </a:r>
          </a:p>
          <a:p>
            <a:r>
              <a:rPr lang="cs-CZ" dirty="0" smtClean="0"/>
              <a:t>37 – 8 =</a:t>
            </a:r>
            <a:endParaRPr lang="cs-CZ" dirty="0"/>
          </a:p>
        </p:txBody>
      </p:sp>
      <p:pic>
        <p:nvPicPr>
          <p:cNvPr id="2050"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39752" y="1724149"/>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49220" y="1720313"/>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72156" y="5269908"/>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87786" y="5287493"/>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76612" y="4787584"/>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89900" y="4766286"/>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59945" y="4271804"/>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80861" y="4271804"/>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49205" y="3713904"/>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53840" y="3754987"/>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49205" y="3240622"/>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32240" y="3263289"/>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36296" y="2739707"/>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40352" y="2739707"/>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40352" y="2191298"/>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36296" y="1737897"/>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32240" y="2223548"/>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40352" y="1737897"/>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15816" y="5286393"/>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52136" y="5269908"/>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15816" y="4792681"/>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80248" y="4802356"/>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38742" y="4293096"/>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08580" y="4293096"/>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27298" y="3769693"/>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66089" y="3728610"/>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29453" y="3258223"/>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03605" y="3263289"/>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48977" y="2728590"/>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15816" y="2739707"/>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09710" y="2250681"/>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49220" y="2250681"/>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9592" y="712549"/>
            <a:ext cx="275789" cy="288000"/>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15816" y="1737897"/>
            <a:ext cx="275789" cy="288000"/>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45857" y="2250681"/>
            <a:ext cx="275789" cy="288000"/>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39752" y="2739707"/>
            <a:ext cx="275789" cy="288000"/>
          </a:xfrm>
          <a:prstGeom prst="rect">
            <a:avLst/>
          </a:prstGeom>
          <a:noFill/>
          <a:extLst>
            <a:ext uri="{909E8E84-426E-40DD-AFC4-6F175D3DCCD1}">
              <a14:hiddenFill xmlns:a14="http://schemas.microsoft.com/office/drawing/2010/main">
                <a:solidFill>
                  <a:srgbClr val="FFFFFF"/>
                </a:solidFill>
              </a14:hiddenFill>
            </a:ext>
          </a:extLst>
        </p:spPr>
      </p:pic>
      <p:pic>
        <p:nvPicPr>
          <p:cNvPr id="43"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64533" y="3240622"/>
            <a:ext cx="275789" cy="288000"/>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00996" y="3769693"/>
            <a:ext cx="275789" cy="288000"/>
          </a:xfrm>
          <a:prstGeom prst="rect">
            <a:avLst/>
          </a:prstGeom>
          <a:noFill/>
          <a:extLst>
            <a:ext uri="{909E8E84-426E-40DD-AFC4-6F175D3DCCD1}">
              <a14:hiddenFill xmlns:a14="http://schemas.microsoft.com/office/drawing/2010/main">
                <a:solidFill>
                  <a:srgbClr val="FFFFFF"/>
                </a:solidFill>
              </a14:hiddenFill>
            </a:ext>
          </a:extLst>
        </p:spPr>
      </p:pic>
      <p:pic>
        <p:nvPicPr>
          <p:cNvPr id="45"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78300" y="4293096"/>
            <a:ext cx="275789" cy="288000"/>
          </a:xfrm>
          <a:prstGeom prst="rect">
            <a:avLst/>
          </a:prstGeom>
          <a:noFill/>
          <a:extLst>
            <a:ext uri="{909E8E84-426E-40DD-AFC4-6F175D3DCCD1}">
              <a14:hiddenFill xmlns:a14="http://schemas.microsoft.com/office/drawing/2010/main">
                <a:solidFill>
                  <a:srgbClr val="FFFFFF"/>
                </a:solidFill>
              </a14:hiddenFill>
            </a:ext>
          </a:extLst>
        </p:spPr>
      </p:pic>
      <p:pic>
        <p:nvPicPr>
          <p:cNvPr id="46"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52136" y="4802356"/>
            <a:ext cx="275789" cy="288000"/>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92459" y="5229200"/>
            <a:ext cx="275789" cy="288000"/>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02111" y="5287493"/>
            <a:ext cx="275789" cy="288000"/>
          </a:xfrm>
          <a:prstGeom prst="rect">
            <a:avLst/>
          </a:prstGeom>
          <a:noFill/>
          <a:extLst>
            <a:ext uri="{909E8E84-426E-40DD-AFC4-6F175D3DCCD1}">
              <a14:hiddenFill xmlns:a14="http://schemas.microsoft.com/office/drawing/2010/main">
                <a:solidFill>
                  <a:srgbClr val="FFFFFF"/>
                </a:solidFill>
              </a14:hiddenFill>
            </a:ext>
          </a:extLst>
        </p:spPr>
      </p:pic>
      <p:pic>
        <p:nvPicPr>
          <p:cNvPr id="49"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72156" y="4787584"/>
            <a:ext cx="275789" cy="288000"/>
          </a:xfrm>
          <a:prstGeom prst="rect">
            <a:avLst/>
          </a:prstGeom>
          <a:noFill/>
          <a:extLst>
            <a:ext uri="{909E8E84-426E-40DD-AFC4-6F175D3DCCD1}">
              <a14:hiddenFill xmlns:a14="http://schemas.microsoft.com/office/drawing/2010/main">
                <a:solidFill>
                  <a:srgbClr val="FFFFFF"/>
                </a:solidFill>
              </a14:hiddenFill>
            </a:ext>
          </a:extLst>
        </p:spPr>
      </p:pic>
      <p:pic>
        <p:nvPicPr>
          <p:cNvPr id="50"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76612" y="4281284"/>
            <a:ext cx="275789" cy="288000"/>
          </a:xfrm>
          <a:prstGeom prst="rect">
            <a:avLst/>
          </a:prstGeom>
          <a:noFill/>
          <a:extLst>
            <a:ext uri="{909E8E84-426E-40DD-AFC4-6F175D3DCCD1}">
              <a14:hiddenFill xmlns:a14="http://schemas.microsoft.com/office/drawing/2010/main">
                <a:solidFill>
                  <a:srgbClr val="FFFFFF"/>
                </a:solidFill>
              </a14:hiddenFill>
            </a:ext>
          </a:extLst>
        </p:spPr>
      </p:pic>
      <p:pic>
        <p:nvPicPr>
          <p:cNvPr id="51"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67768" y="3728610"/>
            <a:ext cx="275789" cy="288000"/>
          </a:xfrm>
          <a:prstGeom prst="rect">
            <a:avLst/>
          </a:prstGeom>
          <a:noFill/>
          <a:extLst>
            <a:ext uri="{909E8E84-426E-40DD-AFC4-6F175D3DCCD1}">
              <a14:hiddenFill xmlns:a14="http://schemas.microsoft.com/office/drawing/2010/main">
                <a:solidFill>
                  <a:srgbClr val="FFFFFF"/>
                </a:solidFill>
              </a14:hiddenFill>
            </a:ext>
          </a:extLst>
        </p:spPr>
      </p:pic>
      <p:pic>
        <p:nvPicPr>
          <p:cNvPr id="52"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67767" y="3236496"/>
            <a:ext cx="275789" cy="288000"/>
          </a:xfrm>
          <a:prstGeom prst="rect">
            <a:avLst/>
          </a:prstGeom>
          <a:noFill/>
          <a:extLst>
            <a:ext uri="{909E8E84-426E-40DD-AFC4-6F175D3DCCD1}">
              <a14:hiddenFill xmlns:a14="http://schemas.microsoft.com/office/drawing/2010/main">
                <a:solidFill>
                  <a:srgbClr val="FFFFFF"/>
                </a:solidFill>
              </a14:hiddenFill>
            </a:ext>
          </a:extLst>
        </p:spPr>
      </p:pic>
      <p:pic>
        <p:nvPicPr>
          <p:cNvPr id="53"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50855" y="2739707"/>
            <a:ext cx="275789" cy="288000"/>
          </a:xfrm>
          <a:prstGeom prst="rect">
            <a:avLst/>
          </a:prstGeom>
          <a:noFill/>
          <a:extLst>
            <a:ext uri="{909E8E84-426E-40DD-AFC4-6F175D3DCCD1}">
              <a14:hiddenFill xmlns:a14="http://schemas.microsoft.com/office/drawing/2010/main">
                <a:solidFill>
                  <a:srgbClr val="FFFFFF"/>
                </a:solidFill>
              </a14:hiddenFill>
            </a:ext>
          </a:extLst>
        </p:spPr>
      </p:pic>
      <p:pic>
        <p:nvPicPr>
          <p:cNvPr id="54"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49205" y="2205709"/>
            <a:ext cx="275789" cy="288000"/>
          </a:xfrm>
          <a:prstGeom prst="rect">
            <a:avLst/>
          </a:prstGeom>
          <a:noFill/>
          <a:extLst>
            <a:ext uri="{909E8E84-426E-40DD-AFC4-6F175D3DCCD1}">
              <a14:hiddenFill xmlns:a14="http://schemas.microsoft.com/office/drawing/2010/main">
                <a:solidFill>
                  <a:srgbClr val="FFFFFF"/>
                </a:solidFill>
              </a14:hiddenFill>
            </a:ext>
          </a:extLst>
        </p:spPr>
      </p:pic>
      <p:pic>
        <p:nvPicPr>
          <p:cNvPr id="55"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32240" y="1751302"/>
            <a:ext cx="275789" cy="288000"/>
          </a:xfrm>
          <a:prstGeom prst="rect">
            <a:avLst/>
          </a:prstGeom>
          <a:noFill/>
          <a:extLst>
            <a:ext uri="{909E8E84-426E-40DD-AFC4-6F175D3DCCD1}">
              <a14:hiddenFill xmlns:a14="http://schemas.microsoft.com/office/drawing/2010/main">
                <a:solidFill>
                  <a:srgbClr val="FFFFFF"/>
                </a:solidFill>
              </a14:hiddenFill>
            </a:ext>
          </a:extLst>
        </p:spPr>
      </p:pic>
      <p:sp>
        <p:nvSpPr>
          <p:cNvPr id="56" name="Ovál 55"/>
          <p:cNvSpPr/>
          <p:nvPr/>
        </p:nvSpPr>
        <p:spPr>
          <a:xfrm>
            <a:off x="7229177" y="4737470"/>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54</a:t>
            </a:r>
            <a:endParaRPr lang="cs-CZ" dirty="0">
              <a:solidFill>
                <a:schemeClr val="tx1"/>
              </a:solidFill>
            </a:endParaRPr>
          </a:p>
        </p:txBody>
      </p:sp>
      <p:sp>
        <p:nvSpPr>
          <p:cNvPr id="57" name="Ovál 56"/>
          <p:cNvSpPr/>
          <p:nvPr/>
        </p:nvSpPr>
        <p:spPr>
          <a:xfrm>
            <a:off x="7681743" y="3195122"/>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49</a:t>
            </a:r>
            <a:endParaRPr lang="cs-CZ" dirty="0">
              <a:solidFill>
                <a:schemeClr val="tx1"/>
              </a:solidFill>
            </a:endParaRPr>
          </a:p>
        </p:txBody>
      </p:sp>
      <p:sp>
        <p:nvSpPr>
          <p:cNvPr id="58" name="Ovál 57"/>
          <p:cNvSpPr/>
          <p:nvPr/>
        </p:nvSpPr>
        <p:spPr>
          <a:xfrm>
            <a:off x="7194791" y="2146950"/>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12</a:t>
            </a:r>
            <a:endParaRPr lang="cs-CZ" dirty="0">
              <a:solidFill>
                <a:schemeClr val="tx1"/>
              </a:solidFill>
            </a:endParaRPr>
          </a:p>
        </p:txBody>
      </p:sp>
      <p:sp>
        <p:nvSpPr>
          <p:cNvPr id="59" name="Ovál 58"/>
          <p:cNvSpPr/>
          <p:nvPr/>
        </p:nvSpPr>
        <p:spPr>
          <a:xfrm>
            <a:off x="6686140" y="1705802"/>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79</a:t>
            </a:r>
            <a:endParaRPr lang="cs-CZ" dirty="0">
              <a:solidFill>
                <a:schemeClr val="tx1"/>
              </a:solidFill>
            </a:endParaRPr>
          </a:p>
        </p:txBody>
      </p:sp>
      <p:sp>
        <p:nvSpPr>
          <p:cNvPr id="60" name="Ovál 59"/>
          <p:cNvSpPr/>
          <p:nvPr/>
        </p:nvSpPr>
        <p:spPr>
          <a:xfrm>
            <a:off x="3421064" y="5202320"/>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29</a:t>
            </a:r>
            <a:endParaRPr lang="cs-CZ" dirty="0">
              <a:solidFill>
                <a:schemeClr val="tx1"/>
              </a:solidFill>
            </a:endParaRPr>
          </a:p>
        </p:txBody>
      </p:sp>
      <p:sp>
        <p:nvSpPr>
          <p:cNvPr id="61" name="Ovál 60"/>
          <p:cNvSpPr/>
          <p:nvPr/>
        </p:nvSpPr>
        <p:spPr>
          <a:xfrm>
            <a:off x="2293527" y="4747181"/>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18</a:t>
            </a:r>
            <a:endParaRPr lang="cs-CZ" dirty="0">
              <a:solidFill>
                <a:schemeClr val="tx1"/>
              </a:solidFill>
            </a:endParaRPr>
          </a:p>
        </p:txBody>
      </p:sp>
      <p:sp>
        <p:nvSpPr>
          <p:cNvPr id="62" name="Ovál 61"/>
          <p:cNvSpPr/>
          <p:nvPr/>
        </p:nvSpPr>
        <p:spPr>
          <a:xfrm>
            <a:off x="3407479" y="4226304"/>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78</a:t>
            </a:r>
            <a:endParaRPr lang="cs-CZ" dirty="0">
              <a:solidFill>
                <a:schemeClr val="tx1"/>
              </a:solidFill>
            </a:endParaRPr>
          </a:p>
        </p:txBody>
      </p:sp>
      <p:sp>
        <p:nvSpPr>
          <p:cNvPr id="63" name="Ovál 62"/>
          <p:cNvSpPr/>
          <p:nvPr/>
        </p:nvSpPr>
        <p:spPr>
          <a:xfrm>
            <a:off x="2836281" y="3728610"/>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39</a:t>
            </a:r>
            <a:endParaRPr lang="cs-CZ" dirty="0">
              <a:solidFill>
                <a:schemeClr val="tx1"/>
              </a:solidFill>
            </a:endParaRPr>
          </a:p>
        </p:txBody>
      </p:sp>
      <p:sp>
        <p:nvSpPr>
          <p:cNvPr id="64" name="Ovál 63"/>
          <p:cNvSpPr/>
          <p:nvPr/>
        </p:nvSpPr>
        <p:spPr>
          <a:xfrm>
            <a:off x="3399818" y="3210135"/>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59</a:t>
            </a:r>
            <a:endParaRPr lang="cs-CZ" dirty="0">
              <a:solidFill>
                <a:schemeClr val="tx1"/>
              </a:solidFill>
            </a:endParaRPr>
          </a:p>
        </p:txBody>
      </p:sp>
      <p:sp>
        <p:nvSpPr>
          <p:cNvPr id="65" name="Ovál 64"/>
          <p:cNvSpPr/>
          <p:nvPr/>
        </p:nvSpPr>
        <p:spPr>
          <a:xfrm>
            <a:off x="2293527" y="2683090"/>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65</a:t>
            </a:r>
            <a:endParaRPr lang="cs-CZ" dirty="0">
              <a:solidFill>
                <a:schemeClr val="tx1"/>
              </a:solidFill>
            </a:endParaRPr>
          </a:p>
        </p:txBody>
      </p:sp>
      <p:sp>
        <p:nvSpPr>
          <p:cNvPr id="66" name="Ovál 65"/>
          <p:cNvSpPr/>
          <p:nvPr/>
        </p:nvSpPr>
        <p:spPr>
          <a:xfrm>
            <a:off x="2293527" y="2159681"/>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48</a:t>
            </a:r>
            <a:endParaRPr lang="cs-CZ" dirty="0">
              <a:solidFill>
                <a:schemeClr val="tx1"/>
              </a:solidFill>
            </a:endParaRPr>
          </a:p>
        </p:txBody>
      </p:sp>
      <p:sp>
        <p:nvSpPr>
          <p:cNvPr id="67" name="Ovál 66"/>
          <p:cNvSpPr/>
          <p:nvPr/>
        </p:nvSpPr>
        <p:spPr>
          <a:xfrm>
            <a:off x="2857207" y="1674813"/>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84</a:t>
            </a:r>
            <a:endParaRPr lang="cs-CZ" dirty="0">
              <a:solidFill>
                <a:schemeClr val="tx1"/>
              </a:solidFill>
            </a:endParaRPr>
          </a:p>
        </p:txBody>
      </p:sp>
      <p:sp>
        <p:nvSpPr>
          <p:cNvPr id="68" name="Ovál 67"/>
          <p:cNvSpPr/>
          <p:nvPr/>
        </p:nvSpPr>
        <p:spPr>
          <a:xfrm>
            <a:off x="7190596" y="4232601"/>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88</a:t>
            </a:r>
            <a:endParaRPr lang="cs-CZ" dirty="0">
              <a:solidFill>
                <a:schemeClr val="tx1"/>
              </a:solidFill>
            </a:endParaRPr>
          </a:p>
        </p:txBody>
      </p:sp>
      <p:sp>
        <p:nvSpPr>
          <p:cNvPr id="69" name="Ovál 68"/>
          <p:cNvSpPr/>
          <p:nvPr/>
        </p:nvSpPr>
        <p:spPr>
          <a:xfrm>
            <a:off x="7703052" y="3668404"/>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68</a:t>
            </a:r>
            <a:endParaRPr lang="cs-CZ" dirty="0">
              <a:solidFill>
                <a:schemeClr val="tx1"/>
              </a:solidFill>
            </a:endParaRPr>
          </a:p>
        </p:txBody>
      </p:sp>
      <p:sp>
        <p:nvSpPr>
          <p:cNvPr id="70" name="Ovál 69"/>
          <p:cNvSpPr/>
          <p:nvPr/>
        </p:nvSpPr>
        <p:spPr>
          <a:xfrm>
            <a:off x="2295117" y="3210135"/>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61</a:t>
            </a:r>
            <a:endParaRPr lang="cs-CZ" dirty="0">
              <a:solidFill>
                <a:schemeClr val="tx1"/>
              </a:solidFill>
            </a:endParaRPr>
          </a:p>
        </p:txBody>
      </p:sp>
      <p:sp>
        <p:nvSpPr>
          <p:cNvPr id="71" name="Ovál 70"/>
          <p:cNvSpPr/>
          <p:nvPr/>
        </p:nvSpPr>
        <p:spPr>
          <a:xfrm>
            <a:off x="2857207" y="3212723"/>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58</a:t>
            </a:r>
            <a:endParaRPr lang="cs-CZ" dirty="0">
              <a:solidFill>
                <a:schemeClr val="tx1"/>
              </a:solidFill>
            </a:endParaRPr>
          </a:p>
        </p:txBody>
      </p:sp>
      <p:sp>
        <p:nvSpPr>
          <p:cNvPr id="72" name="Ovál 71"/>
          <p:cNvSpPr/>
          <p:nvPr/>
        </p:nvSpPr>
        <p:spPr>
          <a:xfrm>
            <a:off x="3421797" y="2674969"/>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61</a:t>
            </a:r>
            <a:endParaRPr lang="cs-CZ" dirty="0">
              <a:solidFill>
                <a:schemeClr val="tx1"/>
              </a:solidFill>
            </a:endParaRPr>
          </a:p>
        </p:txBody>
      </p:sp>
      <p:sp>
        <p:nvSpPr>
          <p:cNvPr id="73" name="Ovál 72"/>
          <p:cNvSpPr/>
          <p:nvPr/>
        </p:nvSpPr>
        <p:spPr>
          <a:xfrm>
            <a:off x="2889535" y="2694207"/>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75</a:t>
            </a:r>
            <a:endParaRPr lang="cs-CZ" dirty="0">
              <a:solidFill>
                <a:schemeClr val="tx1"/>
              </a:solidFill>
            </a:endParaRPr>
          </a:p>
        </p:txBody>
      </p:sp>
      <p:sp>
        <p:nvSpPr>
          <p:cNvPr id="74" name="Ovál 73"/>
          <p:cNvSpPr/>
          <p:nvPr/>
        </p:nvSpPr>
        <p:spPr>
          <a:xfrm>
            <a:off x="3435916" y="2191298"/>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46</a:t>
            </a:r>
            <a:endParaRPr lang="cs-CZ" dirty="0">
              <a:solidFill>
                <a:schemeClr val="tx1"/>
              </a:solidFill>
            </a:endParaRPr>
          </a:p>
        </p:txBody>
      </p:sp>
      <p:sp>
        <p:nvSpPr>
          <p:cNvPr id="75" name="Ovál 74"/>
          <p:cNvSpPr/>
          <p:nvPr/>
        </p:nvSpPr>
        <p:spPr>
          <a:xfrm>
            <a:off x="2900911" y="2191298"/>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52</a:t>
            </a:r>
            <a:endParaRPr lang="cs-CZ" dirty="0">
              <a:solidFill>
                <a:schemeClr val="tx1"/>
              </a:solidFill>
            </a:endParaRPr>
          </a:p>
        </p:txBody>
      </p:sp>
      <p:sp>
        <p:nvSpPr>
          <p:cNvPr id="76" name="Ovál 75"/>
          <p:cNvSpPr/>
          <p:nvPr/>
        </p:nvSpPr>
        <p:spPr>
          <a:xfrm>
            <a:off x="3399818" y="1678649"/>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88</a:t>
            </a:r>
            <a:endParaRPr lang="cs-CZ" dirty="0">
              <a:solidFill>
                <a:schemeClr val="tx1"/>
              </a:solidFill>
            </a:endParaRPr>
          </a:p>
        </p:txBody>
      </p:sp>
      <p:sp>
        <p:nvSpPr>
          <p:cNvPr id="77" name="Ovál 76"/>
          <p:cNvSpPr/>
          <p:nvPr/>
        </p:nvSpPr>
        <p:spPr>
          <a:xfrm>
            <a:off x="2275037" y="1674813"/>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86</a:t>
            </a:r>
            <a:endParaRPr lang="cs-CZ" dirty="0">
              <a:solidFill>
                <a:schemeClr val="tx1"/>
              </a:solidFill>
            </a:endParaRPr>
          </a:p>
        </p:txBody>
      </p:sp>
      <p:sp>
        <p:nvSpPr>
          <p:cNvPr id="78" name="Ovál 77"/>
          <p:cNvSpPr/>
          <p:nvPr/>
        </p:nvSpPr>
        <p:spPr>
          <a:xfrm>
            <a:off x="2886244" y="4756856"/>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12</a:t>
            </a:r>
            <a:endParaRPr lang="cs-CZ" dirty="0">
              <a:solidFill>
                <a:schemeClr val="tx1"/>
              </a:solidFill>
            </a:endParaRPr>
          </a:p>
        </p:txBody>
      </p:sp>
      <p:sp>
        <p:nvSpPr>
          <p:cNvPr id="79" name="Ovál 78"/>
          <p:cNvSpPr/>
          <p:nvPr/>
        </p:nvSpPr>
        <p:spPr>
          <a:xfrm>
            <a:off x="2838360" y="4259829"/>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76</a:t>
            </a:r>
            <a:endParaRPr lang="cs-CZ" dirty="0">
              <a:solidFill>
                <a:schemeClr val="tx1"/>
              </a:solidFill>
            </a:endParaRPr>
          </a:p>
        </p:txBody>
      </p:sp>
      <p:sp>
        <p:nvSpPr>
          <p:cNvPr id="80" name="Ovál 79"/>
          <p:cNvSpPr/>
          <p:nvPr/>
        </p:nvSpPr>
        <p:spPr>
          <a:xfrm>
            <a:off x="2270844" y="4247596"/>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82</a:t>
            </a:r>
            <a:endParaRPr lang="cs-CZ" dirty="0">
              <a:solidFill>
                <a:schemeClr val="tx1"/>
              </a:solidFill>
            </a:endParaRPr>
          </a:p>
        </p:txBody>
      </p:sp>
      <p:sp>
        <p:nvSpPr>
          <p:cNvPr id="81" name="Ovál 80"/>
          <p:cNvSpPr/>
          <p:nvPr/>
        </p:nvSpPr>
        <p:spPr>
          <a:xfrm>
            <a:off x="3407480" y="3738806"/>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46</a:t>
            </a:r>
            <a:endParaRPr lang="cs-CZ" dirty="0">
              <a:solidFill>
                <a:schemeClr val="tx1"/>
              </a:solidFill>
            </a:endParaRPr>
          </a:p>
        </p:txBody>
      </p:sp>
      <p:sp>
        <p:nvSpPr>
          <p:cNvPr id="82" name="Ovál 81"/>
          <p:cNvSpPr/>
          <p:nvPr/>
        </p:nvSpPr>
        <p:spPr>
          <a:xfrm>
            <a:off x="2268689" y="3708043"/>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41</a:t>
            </a:r>
            <a:endParaRPr lang="cs-CZ" dirty="0">
              <a:solidFill>
                <a:schemeClr val="tx1"/>
              </a:solidFill>
            </a:endParaRPr>
          </a:p>
        </p:txBody>
      </p:sp>
      <p:sp>
        <p:nvSpPr>
          <p:cNvPr id="83" name="Ovál 82"/>
          <p:cNvSpPr/>
          <p:nvPr/>
        </p:nvSpPr>
        <p:spPr>
          <a:xfrm>
            <a:off x="7731291" y="5241993"/>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29</a:t>
            </a:r>
            <a:endParaRPr lang="cs-CZ" dirty="0">
              <a:solidFill>
                <a:schemeClr val="tx1"/>
              </a:solidFill>
            </a:endParaRPr>
          </a:p>
        </p:txBody>
      </p:sp>
      <p:sp>
        <p:nvSpPr>
          <p:cNvPr id="84" name="Ovál 83"/>
          <p:cNvSpPr/>
          <p:nvPr/>
        </p:nvSpPr>
        <p:spPr>
          <a:xfrm>
            <a:off x="6673631" y="2694207"/>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38</a:t>
            </a:r>
            <a:endParaRPr lang="cs-CZ" dirty="0">
              <a:solidFill>
                <a:schemeClr val="tx1"/>
              </a:solidFill>
            </a:endParaRPr>
          </a:p>
        </p:txBody>
      </p:sp>
      <p:sp>
        <p:nvSpPr>
          <p:cNvPr id="85" name="Ovál 84"/>
          <p:cNvSpPr/>
          <p:nvPr/>
        </p:nvSpPr>
        <p:spPr>
          <a:xfrm>
            <a:off x="7177687" y="2694207"/>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42</a:t>
            </a:r>
            <a:endParaRPr lang="cs-CZ" dirty="0">
              <a:solidFill>
                <a:schemeClr val="tx1"/>
              </a:solidFill>
            </a:endParaRPr>
          </a:p>
        </p:txBody>
      </p:sp>
      <p:sp>
        <p:nvSpPr>
          <p:cNvPr id="86" name="Ovál 85"/>
          <p:cNvSpPr/>
          <p:nvPr/>
        </p:nvSpPr>
        <p:spPr>
          <a:xfrm>
            <a:off x="7697317" y="2683090"/>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43</a:t>
            </a:r>
            <a:endParaRPr lang="cs-CZ" dirty="0">
              <a:solidFill>
                <a:schemeClr val="tx1"/>
              </a:solidFill>
            </a:endParaRPr>
          </a:p>
        </p:txBody>
      </p:sp>
      <p:sp>
        <p:nvSpPr>
          <p:cNvPr id="87" name="Ovál 86"/>
          <p:cNvSpPr/>
          <p:nvPr/>
        </p:nvSpPr>
        <p:spPr>
          <a:xfrm>
            <a:off x="7703053" y="2159281"/>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19</a:t>
            </a:r>
            <a:endParaRPr lang="cs-CZ" dirty="0">
              <a:solidFill>
                <a:schemeClr val="tx1"/>
              </a:solidFill>
            </a:endParaRPr>
          </a:p>
        </p:txBody>
      </p:sp>
      <p:sp>
        <p:nvSpPr>
          <p:cNvPr id="88" name="Ovál 87"/>
          <p:cNvSpPr/>
          <p:nvPr/>
        </p:nvSpPr>
        <p:spPr>
          <a:xfrm>
            <a:off x="6695231" y="2160209"/>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30</a:t>
            </a:r>
            <a:endParaRPr lang="cs-CZ" dirty="0">
              <a:solidFill>
                <a:schemeClr val="tx1"/>
              </a:solidFill>
            </a:endParaRPr>
          </a:p>
        </p:txBody>
      </p:sp>
      <p:sp>
        <p:nvSpPr>
          <p:cNvPr id="89" name="Ovál 88"/>
          <p:cNvSpPr/>
          <p:nvPr/>
        </p:nvSpPr>
        <p:spPr>
          <a:xfrm>
            <a:off x="7697318" y="1685616"/>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71</a:t>
            </a:r>
            <a:endParaRPr lang="cs-CZ" dirty="0">
              <a:solidFill>
                <a:schemeClr val="tx1"/>
              </a:solidFill>
            </a:endParaRPr>
          </a:p>
        </p:txBody>
      </p:sp>
      <p:sp>
        <p:nvSpPr>
          <p:cNvPr id="90" name="Ovál 89"/>
          <p:cNvSpPr/>
          <p:nvPr/>
        </p:nvSpPr>
        <p:spPr>
          <a:xfrm>
            <a:off x="7189909" y="1692397"/>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81</a:t>
            </a:r>
            <a:endParaRPr lang="cs-CZ" dirty="0">
              <a:solidFill>
                <a:schemeClr val="tx1"/>
              </a:solidFill>
            </a:endParaRPr>
          </a:p>
        </p:txBody>
      </p:sp>
      <p:sp>
        <p:nvSpPr>
          <p:cNvPr id="91" name="Ovál 90"/>
          <p:cNvSpPr/>
          <p:nvPr/>
        </p:nvSpPr>
        <p:spPr>
          <a:xfrm>
            <a:off x="2295117" y="5215482"/>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31</a:t>
            </a:r>
            <a:endParaRPr lang="cs-CZ" dirty="0">
              <a:solidFill>
                <a:schemeClr val="tx1"/>
              </a:solidFill>
            </a:endParaRPr>
          </a:p>
        </p:txBody>
      </p:sp>
      <p:sp>
        <p:nvSpPr>
          <p:cNvPr id="92" name="Ovál 91"/>
          <p:cNvSpPr/>
          <p:nvPr/>
        </p:nvSpPr>
        <p:spPr>
          <a:xfrm>
            <a:off x="2857207" y="5215482"/>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32</a:t>
            </a:r>
            <a:endParaRPr lang="cs-CZ" dirty="0">
              <a:solidFill>
                <a:schemeClr val="tx1"/>
              </a:solidFill>
            </a:endParaRPr>
          </a:p>
        </p:txBody>
      </p:sp>
      <p:sp>
        <p:nvSpPr>
          <p:cNvPr id="93" name="Ovál 92"/>
          <p:cNvSpPr/>
          <p:nvPr/>
        </p:nvSpPr>
        <p:spPr>
          <a:xfrm>
            <a:off x="3429037" y="4756523"/>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13</a:t>
            </a:r>
            <a:endParaRPr lang="cs-CZ" dirty="0">
              <a:solidFill>
                <a:schemeClr val="tx1"/>
              </a:solidFill>
            </a:endParaRPr>
          </a:p>
        </p:txBody>
      </p:sp>
      <p:sp>
        <p:nvSpPr>
          <p:cNvPr id="94" name="Ovál 93"/>
          <p:cNvSpPr/>
          <p:nvPr/>
        </p:nvSpPr>
        <p:spPr>
          <a:xfrm>
            <a:off x="6686140" y="3217789"/>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41</a:t>
            </a:r>
            <a:endParaRPr lang="cs-CZ" dirty="0">
              <a:solidFill>
                <a:schemeClr val="tx1"/>
              </a:solidFill>
            </a:endParaRPr>
          </a:p>
        </p:txBody>
      </p:sp>
      <p:sp>
        <p:nvSpPr>
          <p:cNvPr id="95" name="Ovál 94"/>
          <p:cNvSpPr/>
          <p:nvPr/>
        </p:nvSpPr>
        <p:spPr>
          <a:xfrm>
            <a:off x="7203038" y="3217789"/>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48</a:t>
            </a:r>
            <a:endParaRPr lang="cs-CZ" dirty="0">
              <a:solidFill>
                <a:schemeClr val="tx1"/>
              </a:solidFill>
            </a:endParaRPr>
          </a:p>
        </p:txBody>
      </p:sp>
      <p:sp>
        <p:nvSpPr>
          <p:cNvPr id="96" name="Ovál 95"/>
          <p:cNvSpPr/>
          <p:nvPr/>
        </p:nvSpPr>
        <p:spPr>
          <a:xfrm>
            <a:off x="7211897" y="3693839"/>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82</a:t>
            </a:r>
            <a:endParaRPr lang="cs-CZ" dirty="0">
              <a:solidFill>
                <a:schemeClr val="tx1"/>
              </a:solidFill>
            </a:endParaRPr>
          </a:p>
        </p:txBody>
      </p:sp>
      <p:sp>
        <p:nvSpPr>
          <p:cNvPr id="97" name="Ovál 96"/>
          <p:cNvSpPr/>
          <p:nvPr/>
        </p:nvSpPr>
        <p:spPr>
          <a:xfrm>
            <a:off x="7722252" y="4222562"/>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82</a:t>
            </a:r>
            <a:endParaRPr lang="cs-CZ" dirty="0">
              <a:solidFill>
                <a:schemeClr val="tx1"/>
              </a:solidFill>
            </a:endParaRPr>
          </a:p>
        </p:txBody>
      </p:sp>
      <p:sp>
        <p:nvSpPr>
          <p:cNvPr id="98" name="Ovál 97"/>
          <p:cNvSpPr/>
          <p:nvPr/>
        </p:nvSpPr>
        <p:spPr>
          <a:xfrm>
            <a:off x="7740352" y="4768060"/>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53</a:t>
            </a:r>
            <a:endParaRPr lang="cs-CZ" dirty="0">
              <a:solidFill>
                <a:schemeClr val="tx1"/>
              </a:solidFill>
            </a:endParaRPr>
          </a:p>
        </p:txBody>
      </p:sp>
      <p:sp>
        <p:nvSpPr>
          <p:cNvPr id="99" name="Ovál 98"/>
          <p:cNvSpPr/>
          <p:nvPr/>
        </p:nvSpPr>
        <p:spPr>
          <a:xfrm>
            <a:off x="6707441" y="4720786"/>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57</a:t>
            </a:r>
            <a:endParaRPr lang="cs-CZ" dirty="0">
              <a:solidFill>
                <a:schemeClr val="tx1"/>
              </a:solidFill>
            </a:endParaRPr>
          </a:p>
        </p:txBody>
      </p:sp>
      <p:sp>
        <p:nvSpPr>
          <p:cNvPr id="100" name="Ovál 99"/>
          <p:cNvSpPr/>
          <p:nvPr/>
        </p:nvSpPr>
        <p:spPr>
          <a:xfrm>
            <a:off x="7240118" y="5241993"/>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25</a:t>
            </a:r>
            <a:endParaRPr lang="cs-CZ" dirty="0">
              <a:solidFill>
                <a:schemeClr val="tx1"/>
              </a:solidFill>
            </a:endParaRPr>
          </a:p>
        </p:txBody>
      </p:sp>
      <p:sp>
        <p:nvSpPr>
          <p:cNvPr id="101" name="Ovál 100"/>
          <p:cNvSpPr/>
          <p:nvPr/>
        </p:nvSpPr>
        <p:spPr>
          <a:xfrm>
            <a:off x="6713547" y="5234483"/>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31</a:t>
            </a:r>
            <a:endParaRPr lang="cs-CZ" dirty="0">
              <a:solidFill>
                <a:schemeClr val="tx1"/>
              </a:solidFill>
            </a:endParaRPr>
          </a:p>
        </p:txBody>
      </p:sp>
      <p:sp>
        <p:nvSpPr>
          <p:cNvPr id="102" name="Ovál 101"/>
          <p:cNvSpPr/>
          <p:nvPr/>
        </p:nvSpPr>
        <p:spPr>
          <a:xfrm>
            <a:off x="6702809" y="4226304"/>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89</a:t>
            </a:r>
            <a:endParaRPr lang="cs-CZ" dirty="0">
              <a:solidFill>
                <a:schemeClr val="tx1"/>
              </a:solidFill>
            </a:endParaRPr>
          </a:p>
        </p:txBody>
      </p:sp>
      <p:sp>
        <p:nvSpPr>
          <p:cNvPr id="103" name="Ovál 102"/>
          <p:cNvSpPr/>
          <p:nvPr/>
        </p:nvSpPr>
        <p:spPr>
          <a:xfrm>
            <a:off x="6713547" y="3710904"/>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86</a:t>
            </a:r>
            <a:endParaRPr lang="cs-CZ" dirty="0">
              <a:solidFill>
                <a:schemeClr val="tx1"/>
              </a:solidFill>
            </a:endParaRPr>
          </a:p>
        </p:txBody>
      </p:sp>
    </p:spTree>
    <p:extLst>
      <p:ext uri="{BB962C8B-B14F-4D97-AF65-F5344CB8AC3E}">
        <p14:creationId xmlns:p14="http://schemas.microsoft.com/office/powerpoint/2010/main" val="227949836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6"/>
                    </p:tgtEl>
                  </p:cond>
                </p:stCondLst>
                <p:endSync evt="end" delay="0">
                  <p:rtn val="all"/>
                </p:endSync>
                <p:childTnLst>
                  <p:par>
                    <p:cTn id="3" fill="hold">
                      <p:stCondLst>
                        <p:cond delay="0"/>
                      </p:stCondLst>
                      <p:childTnLst>
                        <p:par>
                          <p:cTn id="4" fill="hold">
                            <p:stCondLst>
                              <p:cond delay="0"/>
                            </p:stCondLst>
                            <p:childTnLst>
                              <p:par>
                                <p:cTn id="5" presetID="6" presetClass="exit" presetSubtype="32" fill="hold" grpId="0" nodeType="clickEffect">
                                  <p:stCondLst>
                                    <p:cond delay="0"/>
                                  </p:stCondLst>
                                  <p:childTnLst>
                                    <p:animEffect transition="out" filter="circle(out)">
                                      <p:cBhvr>
                                        <p:cTn id="6" dur="2000"/>
                                        <p:tgtEl>
                                          <p:spTgt spid="56"/>
                                        </p:tgtEl>
                                      </p:cBhvr>
                                    </p:animEffect>
                                    <p:set>
                                      <p:cBhvr>
                                        <p:cTn id="7" dur="1" fill="hold">
                                          <p:stCondLst>
                                            <p:cond delay="1999"/>
                                          </p:stCondLst>
                                        </p:cTn>
                                        <p:tgtEl>
                                          <p:spTgt spid="56"/>
                                        </p:tgtEl>
                                        <p:attrNameLst>
                                          <p:attrName>style.visibility</p:attrName>
                                        </p:attrNameLst>
                                      </p:cBhvr>
                                      <p:to>
                                        <p:strVal val="hidden"/>
                                      </p:to>
                                    </p:set>
                                  </p:childTnLst>
                                </p:cTn>
                              </p:par>
                            </p:childTnLst>
                          </p:cTn>
                        </p:par>
                      </p:childTnLst>
                    </p:cTn>
                  </p:par>
                </p:childTnLst>
              </p:cTn>
              <p:nextCondLst>
                <p:cond evt="onClick" delay="0">
                  <p:tgtEl>
                    <p:spTgt spid="56"/>
                  </p:tgtEl>
                </p:cond>
              </p:nextCondLst>
            </p:seq>
            <p:seq concurrent="1" nextAc="seek">
              <p:cTn id="8" restart="whenNotActive" fill="hold" evtFilter="cancelBubble" nodeType="interactiveSeq">
                <p:stCondLst>
                  <p:cond evt="onClick" delay="0">
                    <p:tgtEl>
                      <p:spTgt spid="57"/>
                    </p:tgtEl>
                  </p:cond>
                </p:stCondLst>
                <p:endSync evt="end" delay="0">
                  <p:rtn val="all"/>
                </p:endSync>
                <p:childTnLst>
                  <p:par>
                    <p:cTn id="9" fill="hold">
                      <p:stCondLst>
                        <p:cond delay="0"/>
                      </p:stCondLst>
                      <p:childTnLst>
                        <p:par>
                          <p:cTn id="10" fill="hold">
                            <p:stCondLst>
                              <p:cond delay="0"/>
                            </p:stCondLst>
                            <p:childTnLst>
                              <p:par>
                                <p:cTn id="11" presetID="6" presetClass="exit" presetSubtype="32" fill="hold" grpId="0" nodeType="clickEffect">
                                  <p:stCondLst>
                                    <p:cond delay="0"/>
                                  </p:stCondLst>
                                  <p:childTnLst>
                                    <p:animEffect transition="out" filter="circle(out)">
                                      <p:cBhvr>
                                        <p:cTn id="12" dur="2000"/>
                                        <p:tgtEl>
                                          <p:spTgt spid="57"/>
                                        </p:tgtEl>
                                      </p:cBhvr>
                                    </p:animEffect>
                                    <p:set>
                                      <p:cBhvr>
                                        <p:cTn id="13" dur="1" fill="hold">
                                          <p:stCondLst>
                                            <p:cond delay="1999"/>
                                          </p:stCondLst>
                                        </p:cTn>
                                        <p:tgtEl>
                                          <p:spTgt spid="57"/>
                                        </p:tgtEl>
                                        <p:attrNameLst>
                                          <p:attrName>style.visibility</p:attrName>
                                        </p:attrNameLst>
                                      </p:cBhvr>
                                      <p:to>
                                        <p:strVal val="hidden"/>
                                      </p:to>
                                    </p:set>
                                  </p:childTnLst>
                                </p:cTn>
                              </p:par>
                            </p:childTnLst>
                          </p:cTn>
                        </p:par>
                      </p:childTnLst>
                    </p:cTn>
                  </p:par>
                </p:childTnLst>
              </p:cTn>
              <p:nextCondLst>
                <p:cond evt="onClick" delay="0">
                  <p:tgtEl>
                    <p:spTgt spid="57"/>
                  </p:tgtEl>
                </p:cond>
              </p:nextCondLst>
            </p:seq>
            <p:seq concurrent="1" nextAc="seek">
              <p:cTn id="14" restart="whenNotActive" fill="hold" evtFilter="cancelBubble" nodeType="interactiveSeq">
                <p:stCondLst>
                  <p:cond evt="onClick" delay="0">
                    <p:tgtEl>
                      <p:spTgt spid="58"/>
                    </p:tgtEl>
                  </p:cond>
                </p:stCondLst>
                <p:endSync evt="end" delay="0">
                  <p:rtn val="all"/>
                </p:endSync>
                <p:childTnLst>
                  <p:par>
                    <p:cTn id="15" fill="hold">
                      <p:stCondLst>
                        <p:cond delay="0"/>
                      </p:stCondLst>
                      <p:childTnLst>
                        <p:par>
                          <p:cTn id="16" fill="hold">
                            <p:stCondLst>
                              <p:cond delay="0"/>
                            </p:stCondLst>
                            <p:childTnLst>
                              <p:par>
                                <p:cTn id="17" presetID="6" presetClass="exit" presetSubtype="32" fill="hold" grpId="0" nodeType="clickEffect">
                                  <p:stCondLst>
                                    <p:cond delay="0"/>
                                  </p:stCondLst>
                                  <p:childTnLst>
                                    <p:animEffect transition="out" filter="circle(out)">
                                      <p:cBhvr>
                                        <p:cTn id="18" dur="2000"/>
                                        <p:tgtEl>
                                          <p:spTgt spid="58"/>
                                        </p:tgtEl>
                                      </p:cBhvr>
                                    </p:animEffect>
                                    <p:set>
                                      <p:cBhvr>
                                        <p:cTn id="19" dur="1" fill="hold">
                                          <p:stCondLst>
                                            <p:cond delay="1999"/>
                                          </p:stCondLst>
                                        </p:cTn>
                                        <p:tgtEl>
                                          <p:spTgt spid="58"/>
                                        </p:tgtEl>
                                        <p:attrNameLst>
                                          <p:attrName>style.visibility</p:attrName>
                                        </p:attrNameLst>
                                      </p:cBhvr>
                                      <p:to>
                                        <p:strVal val="hidden"/>
                                      </p:to>
                                    </p:set>
                                  </p:childTnLst>
                                </p:cTn>
                              </p:par>
                            </p:childTnLst>
                          </p:cTn>
                        </p:par>
                      </p:childTnLst>
                    </p:cTn>
                  </p:par>
                </p:childTnLst>
              </p:cTn>
              <p:nextCondLst>
                <p:cond evt="onClick" delay="0">
                  <p:tgtEl>
                    <p:spTgt spid="58"/>
                  </p:tgtEl>
                </p:cond>
              </p:nextCondLst>
            </p:seq>
            <p:seq concurrent="1" nextAc="seek">
              <p:cTn id="20" restart="whenNotActive" fill="hold" evtFilter="cancelBubble" nodeType="interactiveSeq">
                <p:stCondLst>
                  <p:cond evt="onClick" delay="0">
                    <p:tgtEl>
                      <p:spTgt spid="59"/>
                    </p:tgtEl>
                  </p:cond>
                </p:stCondLst>
                <p:endSync evt="end" delay="0">
                  <p:rtn val="all"/>
                </p:endSync>
                <p:childTnLst>
                  <p:par>
                    <p:cTn id="21" fill="hold">
                      <p:stCondLst>
                        <p:cond delay="0"/>
                      </p:stCondLst>
                      <p:childTnLst>
                        <p:par>
                          <p:cTn id="22" fill="hold">
                            <p:stCondLst>
                              <p:cond delay="0"/>
                            </p:stCondLst>
                            <p:childTnLst>
                              <p:par>
                                <p:cTn id="23" presetID="6" presetClass="exit" presetSubtype="32" fill="hold" grpId="0" nodeType="clickEffect">
                                  <p:stCondLst>
                                    <p:cond delay="0"/>
                                  </p:stCondLst>
                                  <p:childTnLst>
                                    <p:animEffect transition="out" filter="circle(out)">
                                      <p:cBhvr>
                                        <p:cTn id="24" dur="2000"/>
                                        <p:tgtEl>
                                          <p:spTgt spid="59"/>
                                        </p:tgtEl>
                                      </p:cBhvr>
                                    </p:animEffect>
                                    <p:set>
                                      <p:cBhvr>
                                        <p:cTn id="25" dur="1" fill="hold">
                                          <p:stCondLst>
                                            <p:cond delay="1999"/>
                                          </p:stCondLst>
                                        </p:cTn>
                                        <p:tgtEl>
                                          <p:spTgt spid="59"/>
                                        </p:tgtEl>
                                        <p:attrNameLst>
                                          <p:attrName>style.visibility</p:attrName>
                                        </p:attrNameLst>
                                      </p:cBhvr>
                                      <p:to>
                                        <p:strVal val="hidden"/>
                                      </p:to>
                                    </p:set>
                                  </p:childTnLst>
                                </p:cTn>
                              </p:par>
                            </p:childTnLst>
                          </p:cTn>
                        </p:par>
                      </p:childTnLst>
                    </p:cTn>
                  </p:par>
                </p:childTnLst>
              </p:cTn>
              <p:nextCondLst>
                <p:cond evt="onClick" delay="0">
                  <p:tgtEl>
                    <p:spTgt spid="59"/>
                  </p:tgtEl>
                </p:cond>
              </p:nextCondLst>
            </p:seq>
            <p:seq concurrent="1" nextAc="seek">
              <p:cTn id="26" restart="whenNotActive" fill="hold" evtFilter="cancelBubble" nodeType="interactiveSeq">
                <p:stCondLst>
                  <p:cond evt="onClick" delay="0">
                    <p:tgtEl>
                      <p:spTgt spid="60"/>
                    </p:tgtEl>
                  </p:cond>
                </p:stCondLst>
                <p:endSync evt="end" delay="0">
                  <p:rtn val="all"/>
                </p:endSync>
                <p:childTnLst>
                  <p:par>
                    <p:cTn id="27" fill="hold">
                      <p:stCondLst>
                        <p:cond delay="0"/>
                      </p:stCondLst>
                      <p:childTnLst>
                        <p:par>
                          <p:cTn id="28" fill="hold">
                            <p:stCondLst>
                              <p:cond delay="0"/>
                            </p:stCondLst>
                            <p:childTnLst>
                              <p:par>
                                <p:cTn id="29" presetID="6" presetClass="exit" presetSubtype="32" fill="hold" grpId="0" nodeType="clickEffect">
                                  <p:stCondLst>
                                    <p:cond delay="0"/>
                                  </p:stCondLst>
                                  <p:childTnLst>
                                    <p:animEffect transition="out" filter="circle(out)">
                                      <p:cBhvr>
                                        <p:cTn id="30" dur="2000"/>
                                        <p:tgtEl>
                                          <p:spTgt spid="60"/>
                                        </p:tgtEl>
                                      </p:cBhvr>
                                    </p:animEffect>
                                    <p:set>
                                      <p:cBhvr>
                                        <p:cTn id="31" dur="1" fill="hold">
                                          <p:stCondLst>
                                            <p:cond delay="1999"/>
                                          </p:stCondLst>
                                        </p:cTn>
                                        <p:tgtEl>
                                          <p:spTgt spid="60"/>
                                        </p:tgtEl>
                                        <p:attrNameLst>
                                          <p:attrName>style.visibility</p:attrName>
                                        </p:attrNameLst>
                                      </p:cBhvr>
                                      <p:to>
                                        <p:strVal val="hidden"/>
                                      </p:to>
                                    </p:set>
                                  </p:childTnLst>
                                </p:cTn>
                              </p:par>
                            </p:childTnLst>
                          </p:cTn>
                        </p:par>
                      </p:childTnLst>
                    </p:cTn>
                  </p:par>
                </p:childTnLst>
              </p:cTn>
              <p:nextCondLst>
                <p:cond evt="onClick" delay="0">
                  <p:tgtEl>
                    <p:spTgt spid="60"/>
                  </p:tgtEl>
                </p:cond>
              </p:nextCondLst>
            </p:seq>
            <p:seq concurrent="1" nextAc="seek">
              <p:cTn id="32" restart="whenNotActive" fill="hold" evtFilter="cancelBubble" nodeType="interactiveSeq">
                <p:stCondLst>
                  <p:cond evt="onClick" delay="0">
                    <p:tgtEl>
                      <p:spTgt spid="61"/>
                    </p:tgtEl>
                  </p:cond>
                </p:stCondLst>
                <p:endSync evt="end" delay="0">
                  <p:rtn val="all"/>
                </p:endSync>
                <p:childTnLst>
                  <p:par>
                    <p:cTn id="33" fill="hold">
                      <p:stCondLst>
                        <p:cond delay="0"/>
                      </p:stCondLst>
                      <p:childTnLst>
                        <p:par>
                          <p:cTn id="34" fill="hold">
                            <p:stCondLst>
                              <p:cond delay="0"/>
                            </p:stCondLst>
                            <p:childTnLst>
                              <p:par>
                                <p:cTn id="35" presetID="6" presetClass="exit" presetSubtype="32" fill="hold" grpId="0" nodeType="clickEffect">
                                  <p:stCondLst>
                                    <p:cond delay="0"/>
                                  </p:stCondLst>
                                  <p:childTnLst>
                                    <p:animEffect transition="out" filter="circle(out)">
                                      <p:cBhvr>
                                        <p:cTn id="36" dur="2000"/>
                                        <p:tgtEl>
                                          <p:spTgt spid="61"/>
                                        </p:tgtEl>
                                      </p:cBhvr>
                                    </p:animEffect>
                                    <p:set>
                                      <p:cBhvr>
                                        <p:cTn id="37" dur="1" fill="hold">
                                          <p:stCondLst>
                                            <p:cond delay="1999"/>
                                          </p:stCondLst>
                                        </p:cTn>
                                        <p:tgtEl>
                                          <p:spTgt spid="61"/>
                                        </p:tgtEl>
                                        <p:attrNameLst>
                                          <p:attrName>style.visibility</p:attrName>
                                        </p:attrNameLst>
                                      </p:cBhvr>
                                      <p:to>
                                        <p:strVal val="hidden"/>
                                      </p:to>
                                    </p:set>
                                  </p:childTnLst>
                                </p:cTn>
                              </p:par>
                            </p:childTnLst>
                          </p:cTn>
                        </p:par>
                      </p:childTnLst>
                    </p:cTn>
                  </p:par>
                </p:childTnLst>
              </p:cTn>
              <p:nextCondLst>
                <p:cond evt="onClick" delay="0">
                  <p:tgtEl>
                    <p:spTgt spid="61"/>
                  </p:tgtEl>
                </p:cond>
              </p:nextCondLst>
            </p:seq>
            <p:seq concurrent="1" nextAc="seek">
              <p:cTn id="38" restart="whenNotActive" fill="hold" evtFilter="cancelBubble" nodeType="interactiveSeq">
                <p:stCondLst>
                  <p:cond evt="onClick" delay="0">
                    <p:tgtEl>
                      <p:spTgt spid="62"/>
                    </p:tgtEl>
                  </p:cond>
                </p:stCondLst>
                <p:endSync evt="end" delay="0">
                  <p:rtn val="all"/>
                </p:endSync>
                <p:childTnLst>
                  <p:par>
                    <p:cTn id="39" fill="hold">
                      <p:stCondLst>
                        <p:cond delay="0"/>
                      </p:stCondLst>
                      <p:childTnLst>
                        <p:par>
                          <p:cTn id="40" fill="hold">
                            <p:stCondLst>
                              <p:cond delay="0"/>
                            </p:stCondLst>
                            <p:childTnLst>
                              <p:par>
                                <p:cTn id="41" presetID="6" presetClass="exit" presetSubtype="32" fill="hold" grpId="0" nodeType="clickEffect">
                                  <p:stCondLst>
                                    <p:cond delay="0"/>
                                  </p:stCondLst>
                                  <p:childTnLst>
                                    <p:animEffect transition="out" filter="circle(out)">
                                      <p:cBhvr>
                                        <p:cTn id="42" dur="2000"/>
                                        <p:tgtEl>
                                          <p:spTgt spid="62"/>
                                        </p:tgtEl>
                                      </p:cBhvr>
                                    </p:animEffect>
                                    <p:set>
                                      <p:cBhvr>
                                        <p:cTn id="43" dur="1" fill="hold">
                                          <p:stCondLst>
                                            <p:cond delay="1999"/>
                                          </p:stCondLst>
                                        </p:cTn>
                                        <p:tgtEl>
                                          <p:spTgt spid="62"/>
                                        </p:tgtEl>
                                        <p:attrNameLst>
                                          <p:attrName>style.visibility</p:attrName>
                                        </p:attrNameLst>
                                      </p:cBhvr>
                                      <p:to>
                                        <p:strVal val="hidden"/>
                                      </p:to>
                                    </p:set>
                                  </p:childTnLst>
                                </p:cTn>
                              </p:par>
                            </p:childTnLst>
                          </p:cTn>
                        </p:par>
                      </p:childTnLst>
                    </p:cTn>
                  </p:par>
                </p:childTnLst>
              </p:cTn>
              <p:nextCondLst>
                <p:cond evt="onClick" delay="0">
                  <p:tgtEl>
                    <p:spTgt spid="62"/>
                  </p:tgtEl>
                </p:cond>
              </p:nextCondLst>
            </p:seq>
            <p:seq concurrent="1" nextAc="seek">
              <p:cTn id="44" restart="whenNotActive" fill="hold" evtFilter="cancelBubble" nodeType="interactiveSeq">
                <p:stCondLst>
                  <p:cond evt="onClick" delay="0">
                    <p:tgtEl>
                      <p:spTgt spid="63"/>
                    </p:tgtEl>
                  </p:cond>
                </p:stCondLst>
                <p:endSync evt="end" delay="0">
                  <p:rtn val="all"/>
                </p:endSync>
                <p:childTnLst>
                  <p:par>
                    <p:cTn id="45" fill="hold">
                      <p:stCondLst>
                        <p:cond delay="0"/>
                      </p:stCondLst>
                      <p:childTnLst>
                        <p:par>
                          <p:cTn id="46" fill="hold">
                            <p:stCondLst>
                              <p:cond delay="0"/>
                            </p:stCondLst>
                            <p:childTnLst>
                              <p:par>
                                <p:cTn id="47" presetID="6" presetClass="exit" presetSubtype="32" fill="hold" grpId="0" nodeType="clickEffect">
                                  <p:stCondLst>
                                    <p:cond delay="0"/>
                                  </p:stCondLst>
                                  <p:childTnLst>
                                    <p:animEffect transition="out" filter="circle(out)">
                                      <p:cBhvr>
                                        <p:cTn id="48" dur="2000"/>
                                        <p:tgtEl>
                                          <p:spTgt spid="63"/>
                                        </p:tgtEl>
                                      </p:cBhvr>
                                    </p:animEffect>
                                    <p:set>
                                      <p:cBhvr>
                                        <p:cTn id="49" dur="1" fill="hold">
                                          <p:stCondLst>
                                            <p:cond delay="1999"/>
                                          </p:stCondLst>
                                        </p:cTn>
                                        <p:tgtEl>
                                          <p:spTgt spid="63"/>
                                        </p:tgtEl>
                                        <p:attrNameLst>
                                          <p:attrName>style.visibility</p:attrName>
                                        </p:attrNameLst>
                                      </p:cBhvr>
                                      <p:to>
                                        <p:strVal val="hidden"/>
                                      </p:to>
                                    </p:set>
                                  </p:childTnLst>
                                </p:cTn>
                              </p:par>
                            </p:childTnLst>
                          </p:cTn>
                        </p:par>
                      </p:childTnLst>
                    </p:cTn>
                  </p:par>
                </p:childTnLst>
              </p:cTn>
              <p:nextCondLst>
                <p:cond evt="onClick" delay="0">
                  <p:tgtEl>
                    <p:spTgt spid="63"/>
                  </p:tgtEl>
                </p:cond>
              </p:nextCondLst>
            </p:seq>
            <p:seq concurrent="1" nextAc="seek">
              <p:cTn id="50" restart="whenNotActive" fill="hold" evtFilter="cancelBubble" nodeType="interactiveSeq">
                <p:stCondLst>
                  <p:cond evt="onClick" delay="0">
                    <p:tgtEl>
                      <p:spTgt spid="64"/>
                    </p:tgtEl>
                  </p:cond>
                </p:stCondLst>
                <p:endSync evt="end" delay="0">
                  <p:rtn val="all"/>
                </p:endSync>
                <p:childTnLst>
                  <p:par>
                    <p:cTn id="51" fill="hold">
                      <p:stCondLst>
                        <p:cond delay="0"/>
                      </p:stCondLst>
                      <p:childTnLst>
                        <p:par>
                          <p:cTn id="52" fill="hold">
                            <p:stCondLst>
                              <p:cond delay="0"/>
                            </p:stCondLst>
                            <p:childTnLst>
                              <p:par>
                                <p:cTn id="53" presetID="6" presetClass="exit" presetSubtype="32" fill="hold" grpId="0" nodeType="clickEffect">
                                  <p:stCondLst>
                                    <p:cond delay="0"/>
                                  </p:stCondLst>
                                  <p:childTnLst>
                                    <p:animEffect transition="out" filter="circle(out)">
                                      <p:cBhvr>
                                        <p:cTn id="54" dur="2000"/>
                                        <p:tgtEl>
                                          <p:spTgt spid="64"/>
                                        </p:tgtEl>
                                      </p:cBhvr>
                                    </p:animEffect>
                                    <p:set>
                                      <p:cBhvr>
                                        <p:cTn id="55" dur="1" fill="hold">
                                          <p:stCondLst>
                                            <p:cond delay="1999"/>
                                          </p:stCondLst>
                                        </p:cTn>
                                        <p:tgtEl>
                                          <p:spTgt spid="64"/>
                                        </p:tgtEl>
                                        <p:attrNameLst>
                                          <p:attrName>style.visibility</p:attrName>
                                        </p:attrNameLst>
                                      </p:cBhvr>
                                      <p:to>
                                        <p:strVal val="hidden"/>
                                      </p:to>
                                    </p:set>
                                  </p:childTnLst>
                                </p:cTn>
                              </p:par>
                            </p:childTnLst>
                          </p:cTn>
                        </p:par>
                      </p:childTnLst>
                    </p:cTn>
                  </p:par>
                </p:childTnLst>
              </p:cTn>
              <p:nextCondLst>
                <p:cond evt="onClick" delay="0">
                  <p:tgtEl>
                    <p:spTgt spid="64"/>
                  </p:tgtEl>
                </p:cond>
              </p:nextCondLst>
            </p:seq>
            <p:seq concurrent="1" nextAc="seek">
              <p:cTn id="56" restart="whenNotActive" fill="hold" evtFilter="cancelBubble" nodeType="interactiveSeq">
                <p:stCondLst>
                  <p:cond evt="onClick" delay="0">
                    <p:tgtEl>
                      <p:spTgt spid="65"/>
                    </p:tgtEl>
                  </p:cond>
                </p:stCondLst>
                <p:endSync evt="end" delay="0">
                  <p:rtn val="all"/>
                </p:endSync>
                <p:childTnLst>
                  <p:par>
                    <p:cTn id="57" fill="hold">
                      <p:stCondLst>
                        <p:cond delay="0"/>
                      </p:stCondLst>
                      <p:childTnLst>
                        <p:par>
                          <p:cTn id="58" fill="hold">
                            <p:stCondLst>
                              <p:cond delay="0"/>
                            </p:stCondLst>
                            <p:childTnLst>
                              <p:par>
                                <p:cTn id="59" presetID="6" presetClass="exit" presetSubtype="32" fill="hold" grpId="0" nodeType="clickEffect">
                                  <p:stCondLst>
                                    <p:cond delay="0"/>
                                  </p:stCondLst>
                                  <p:childTnLst>
                                    <p:animEffect transition="out" filter="circle(out)">
                                      <p:cBhvr>
                                        <p:cTn id="60" dur="2000"/>
                                        <p:tgtEl>
                                          <p:spTgt spid="65"/>
                                        </p:tgtEl>
                                      </p:cBhvr>
                                    </p:animEffect>
                                    <p:set>
                                      <p:cBhvr>
                                        <p:cTn id="61" dur="1" fill="hold">
                                          <p:stCondLst>
                                            <p:cond delay="1999"/>
                                          </p:stCondLst>
                                        </p:cTn>
                                        <p:tgtEl>
                                          <p:spTgt spid="65"/>
                                        </p:tgtEl>
                                        <p:attrNameLst>
                                          <p:attrName>style.visibility</p:attrName>
                                        </p:attrNameLst>
                                      </p:cBhvr>
                                      <p:to>
                                        <p:strVal val="hidden"/>
                                      </p:to>
                                    </p:set>
                                  </p:childTnLst>
                                </p:cTn>
                              </p:par>
                            </p:childTnLst>
                          </p:cTn>
                        </p:par>
                      </p:childTnLst>
                    </p:cTn>
                  </p:par>
                </p:childTnLst>
              </p:cTn>
              <p:nextCondLst>
                <p:cond evt="onClick" delay="0">
                  <p:tgtEl>
                    <p:spTgt spid="65"/>
                  </p:tgtEl>
                </p:cond>
              </p:nextCondLst>
            </p:seq>
            <p:seq concurrent="1" nextAc="seek">
              <p:cTn id="62" restart="whenNotActive" fill="hold" evtFilter="cancelBubble" nodeType="interactiveSeq">
                <p:stCondLst>
                  <p:cond evt="onClick" delay="0">
                    <p:tgtEl>
                      <p:spTgt spid="66"/>
                    </p:tgtEl>
                  </p:cond>
                </p:stCondLst>
                <p:endSync evt="end" delay="0">
                  <p:rtn val="all"/>
                </p:endSync>
                <p:childTnLst>
                  <p:par>
                    <p:cTn id="63" fill="hold">
                      <p:stCondLst>
                        <p:cond delay="0"/>
                      </p:stCondLst>
                      <p:childTnLst>
                        <p:par>
                          <p:cTn id="64" fill="hold">
                            <p:stCondLst>
                              <p:cond delay="0"/>
                            </p:stCondLst>
                            <p:childTnLst>
                              <p:par>
                                <p:cTn id="65" presetID="6" presetClass="exit" presetSubtype="32" fill="hold" grpId="0" nodeType="clickEffect">
                                  <p:stCondLst>
                                    <p:cond delay="0"/>
                                  </p:stCondLst>
                                  <p:childTnLst>
                                    <p:animEffect transition="out" filter="circle(out)">
                                      <p:cBhvr>
                                        <p:cTn id="66" dur="2000"/>
                                        <p:tgtEl>
                                          <p:spTgt spid="66"/>
                                        </p:tgtEl>
                                      </p:cBhvr>
                                    </p:animEffect>
                                    <p:set>
                                      <p:cBhvr>
                                        <p:cTn id="67" dur="1" fill="hold">
                                          <p:stCondLst>
                                            <p:cond delay="1999"/>
                                          </p:stCondLst>
                                        </p:cTn>
                                        <p:tgtEl>
                                          <p:spTgt spid="66"/>
                                        </p:tgtEl>
                                        <p:attrNameLst>
                                          <p:attrName>style.visibility</p:attrName>
                                        </p:attrNameLst>
                                      </p:cBhvr>
                                      <p:to>
                                        <p:strVal val="hidden"/>
                                      </p:to>
                                    </p:set>
                                  </p:childTnLst>
                                </p:cTn>
                              </p:par>
                            </p:childTnLst>
                          </p:cTn>
                        </p:par>
                      </p:childTnLst>
                    </p:cTn>
                  </p:par>
                </p:childTnLst>
              </p:cTn>
              <p:nextCondLst>
                <p:cond evt="onClick" delay="0">
                  <p:tgtEl>
                    <p:spTgt spid="66"/>
                  </p:tgtEl>
                </p:cond>
              </p:nextCondLst>
            </p:seq>
            <p:seq concurrent="1" nextAc="seek">
              <p:cTn id="68" restart="whenNotActive" fill="hold" evtFilter="cancelBubble" nodeType="interactiveSeq">
                <p:stCondLst>
                  <p:cond evt="onClick" delay="0">
                    <p:tgtEl>
                      <p:spTgt spid="67"/>
                    </p:tgtEl>
                  </p:cond>
                </p:stCondLst>
                <p:endSync evt="end" delay="0">
                  <p:rtn val="all"/>
                </p:endSync>
                <p:childTnLst>
                  <p:par>
                    <p:cTn id="69" fill="hold">
                      <p:stCondLst>
                        <p:cond delay="0"/>
                      </p:stCondLst>
                      <p:childTnLst>
                        <p:par>
                          <p:cTn id="70" fill="hold">
                            <p:stCondLst>
                              <p:cond delay="0"/>
                            </p:stCondLst>
                            <p:childTnLst>
                              <p:par>
                                <p:cTn id="71" presetID="6" presetClass="exit" presetSubtype="32" fill="hold" grpId="0" nodeType="clickEffect">
                                  <p:stCondLst>
                                    <p:cond delay="0"/>
                                  </p:stCondLst>
                                  <p:childTnLst>
                                    <p:animEffect transition="out" filter="circle(out)">
                                      <p:cBhvr>
                                        <p:cTn id="72" dur="2000"/>
                                        <p:tgtEl>
                                          <p:spTgt spid="67"/>
                                        </p:tgtEl>
                                      </p:cBhvr>
                                    </p:animEffect>
                                    <p:set>
                                      <p:cBhvr>
                                        <p:cTn id="73" dur="1" fill="hold">
                                          <p:stCondLst>
                                            <p:cond delay="1999"/>
                                          </p:stCondLst>
                                        </p:cTn>
                                        <p:tgtEl>
                                          <p:spTgt spid="67"/>
                                        </p:tgtEl>
                                        <p:attrNameLst>
                                          <p:attrName>style.visibility</p:attrName>
                                        </p:attrNameLst>
                                      </p:cBhvr>
                                      <p:to>
                                        <p:strVal val="hidden"/>
                                      </p:to>
                                    </p:set>
                                  </p:childTnLst>
                                </p:cTn>
                              </p:par>
                            </p:childTnLst>
                          </p:cTn>
                        </p:par>
                      </p:childTnLst>
                    </p:cTn>
                  </p:par>
                </p:childTnLst>
              </p:cTn>
              <p:nextCondLst>
                <p:cond evt="onClick" delay="0">
                  <p:tgtEl>
                    <p:spTgt spid="67"/>
                  </p:tgtEl>
                </p:cond>
              </p:nextCondLst>
            </p:seq>
            <p:seq concurrent="1" nextAc="seek">
              <p:cTn id="74" restart="whenNotActive" fill="hold" evtFilter="cancelBubble" nodeType="interactiveSeq">
                <p:stCondLst>
                  <p:cond evt="onClick" delay="0">
                    <p:tgtEl>
                      <p:spTgt spid="68"/>
                    </p:tgtEl>
                  </p:cond>
                </p:stCondLst>
                <p:endSync evt="end" delay="0">
                  <p:rtn val="all"/>
                </p:endSync>
                <p:childTnLst>
                  <p:par>
                    <p:cTn id="75" fill="hold">
                      <p:stCondLst>
                        <p:cond delay="0"/>
                      </p:stCondLst>
                      <p:childTnLst>
                        <p:par>
                          <p:cTn id="76" fill="hold">
                            <p:stCondLst>
                              <p:cond delay="0"/>
                            </p:stCondLst>
                            <p:childTnLst>
                              <p:par>
                                <p:cTn id="77" presetID="6" presetClass="exit" presetSubtype="32" fill="hold" grpId="0" nodeType="clickEffect">
                                  <p:stCondLst>
                                    <p:cond delay="0"/>
                                  </p:stCondLst>
                                  <p:childTnLst>
                                    <p:animEffect transition="out" filter="circle(out)">
                                      <p:cBhvr>
                                        <p:cTn id="78" dur="2000"/>
                                        <p:tgtEl>
                                          <p:spTgt spid="68"/>
                                        </p:tgtEl>
                                      </p:cBhvr>
                                    </p:animEffect>
                                    <p:set>
                                      <p:cBhvr>
                                        <p:cTn id="79" dur="1" fill="hold">
                                          <p:stCondLst>
                                            <p:cond delay="1999"/>
                                          </p:stCondLst>
                                        </p:cTn>
                                        <p:tgtEl>
                                          <p:spTgt spid="68"/>
                                        </p:tgtEl>
                                        <p:attrNameLst>
                                          <p:attrName>style.visibility</p:attrName>
                                        </p:attrNameLst>
                                      </p:cBhvr>
                                      <p:to>
                                        <p:strVal val="hidden"/>
                                      </p:to>
                                    </p:set>
                                  </p:childTnLst>
                                </p:cTn>
                              </p:par>
                            </p:childTnLst>
                          </p:cTn>
                        </p:par>
                      </p:childTnLst>
                    </p:cTn>
                  </p:par>
                </p:childTnLst>
              </p:cTn>
              <p:nextCondLst>
                <p:cond evt="onClick" delay="0">
                  <p:tgtEl>
                    <p:spTgt spid="68"/>
                  </p:tgtEl>
                </p:cond>
              </p:nextCondLst>
            </p:seq>
            <p:seq concurrent="1" nextAc="seek">
              <p:cTn id="80" restart="whenNotActive" fill="hold" evtFilter="cancelBubble" nodeType="interactiveSeq">
                <p:stCondLst>
                  <p:cond evt="onClick" delay="0">
                    <p:tgtEl>
                      <p:spTgt spid="69"/>
                    </p:tgtEl>
                  </p:cond>
                </p:stCondLst>
                <p:endSync evt="end" delay="0">
                  <p:rtn val="all"/>
                </p:endSync>
                <p:childTnLst>
                  <p:par>
                    <p:cTn id="81" fill="hold">
                      <p:stCondLst>
                        <p:cond delay="0"/>
                      </p:stCondLst>
                      <p:childTnLst>
                        <p:par>
                          <p:cTn id="82" fill="hold">
                            <p:stCondLst>
                              <p:cond delay="0"/>
                            </p:stCondLst>
                            <p:childTnLst>
                              <p:par>
                                <p:cTn id="83" presetID="6" presetClass="exit" presetSubtype="32" fill="hold" grpId="0" nodeType="clickEffect">
                                  <p:stCondLst>
                                    <p:cond delay="0"/>
                                  </p:stCondLst>
                                  <p:childTnLst>
                                    <p:animEffect transition="out" filter="circle(out)">
                                      <p:cBhvr>
                                        <p:cTn id="84" dur="2000"/>
                                        <p:tgtEl>
                                          <p:spTgt spid="69"/>
                                        </p:tgtEl>
                                      </p:cBhvr>
                                    </p:animEffect>
                                    <p:set>
                                      <p:cBhvr>
                                        <p:cTn id="85" dur="1" fill="hold">
                                          <p:stCondLst>
                                            <p:cond delay="1999"/>
                                          </p:stCondLst>
                                        </p:cTn>
                                        <p:tgtEl>
                                          <p:spTgt spid="69"/>
                                        </p:tgtEl>
                                        <p:attrNameLst>
                                          <p:attrName>style.visibility</p:attrName>
                                        </p:attrNameLst>
                                      </p:cBhvr>
                                      <p:to>
                                        <p:strVal val="hidden"/>
                                      </p:to>
                                    </p:set>
                                  </p:childTnLst>
                                </p:cTn>
                              </p:par>
                            </p:childTnLst>
                          </p:cTn>
                        </p:par>
                      </p:childTnLst>
                    </p:cTn>
                  </p:par>
                </p:childTnLst>
              </p:cTn>
              <p:nextCondLst>
                <p:cond evt="onClick" delay="0">
                  <p:tgtEl>
                    <p:spTgt spid="69"/>
                  </p:tgtEl>
                </p:cond>
              </p:nextCondLst>
            </p:seq>
            <p:seq concurrent="1" nextAc="seek">
              <p:cTn id="86" restart="whenNotActive" fill="hold" evtFilter="cancelBubble" nodeType="interactiveSeq">
                <p:stCondLst>
                  <p:cond evt="onClick" delay="0">
                    <p:tgtEl>
                      <p:spTgt spid="70"/>
                    </p:tgtEl>
                  </p:cond>
                </p:stCondLst>
                <p:endSync evt="end" delay="0">
                  <p:rtn val="all"/>
                </p:endSync>
                <p:childTnLst>
                  <p:par>
                    <p:cTn id="87" fill="hold">
                      <p:stCondLst>
                        <p:cond delay="0"/>
                      </p:stCondLst>
                      <p:childTnLst>
                        <p:par>
                          <p:cTn id="88" fill="hold">
                            <p:stCondLst>
                              <p:cond delay="0"/>
                            </p:stCondLst>
                            <p:childTnLst>
                              <p:par>
                                <p:cTn id="89" presetID="6" presetClass="exit" presetSubtype="32" fill="hold" grpId="0" nodeType="clickEffect">
                                  <p:stCondLst>
                                    <p:cond delay="0"/>
                                  </p:stCondLst>
                                  <p:childTnLst>
                                    <p:animEffect transition="out" filter="circle(out)">
                                      <p:cBhvr>
                                        <p:cTn id="90" dur="2000"/>
                                        <p:tgtEl>
                                          <p:spTgt spid="70"/>
                                        </p:tgtEl>
                                      </p:cBhvr>
                                    </p:animEffect>
                                    <p:set>
                                      <p:cBhvr>
                                        <p:cTn id="91" dur="1" fill="hold">
                                          <p:stCondLst>
                                            <p:cond delay="1999"/>
                                          </p:stCondLst>
                                        </p:cTn>
                                        <p:tgtEl>
                                          <p:spTgt spid="70"/>
                                        </p:tgtEl>
                                        <p:attrNameLst>
                                          <p:attrName>style.visibility</p:attrName>
                                        </p:attrNameLst>
                                      </p:cBhvr>
                                      <p:to>
                                        <p:strVal val="hidden"/>
                                      </p:to>
                                    </p:set>
                                  </p:childTnLst>
                                </p:cTn>
                              </p:par>
                            </p:childTnLst>
                          </p:cTn>
                        </p:par>
                      </p:childTnLst>
                    </p:cTn>
                  </p:par>
                </p:childTnLst>
              </p:cTn>
              <p:nextCondLst>
                <p:cond evt="onClick" delay="0">
                  <p:tgtEl>
                    <p:spTgt spid="70"/>
                  </p:tgtEl>
                </p:cond>
              </p:nextCondLst>
            </p:seq>
            <p:seq concurrent="1" nextAc="seek">
              <p:cTn id="92" restart="whenNotActive" fill="hold" evtFilter="cancelBubble" nodeType="interactiveSeq">
                <p:stCondLst>
                  <p:cond evt="onClick" delay="0">
                    <p:tgtEl>
                      <p:spTgt spid="71"/>
                    </p:tgtEl>
                  </p:cond>
                </p:stCondLst>
                <p:endSync evt="end" delay="0">
                  <p:rtn val="all"/>
                </p:endSync>
                <p:childTnLst>
                  <p:par>
                    <p:cTn id="93" fill="hold">
                      <p:stCondLst>
                        <p:cond delay="0"/>
                      </p:stCondLst>
                      <p:childTnLst>
                        <p:par>
                          <p:cTn id="94" fill="hold">
                            <p:stCondLst>
                              <p:cond delay="0"/>
                            </p:stCondLst>
                            <p:childTnLst>
                              <p:par>
                                <p:cTn id="95" presetID="6" presetClass="exit" presetSubtype="32" fill="hold" grpId="0" nodeType="clickEffect">
                                  <p:stCondLst>
                                    <p:cond delay="0"/>
                                  </p:stCondLst>
                                  <p:childTnLst>
                                    <p:animEffect transition="out" filter="circle(out)">
                                      <p:cBhvr>
                                        <p:cTn id="96" dur="2000"/>
                                        <p:tgtEl>
                                          <p:spTgt spid="71"/>
                                        </p:tgtEl>
                                      </p:cBhvr>
                                    </p:animEffect>
                                    <p:set>
                                      <p:cBhvr>
                                        <p:cTn id="97" dur="1" fill="hold">
                                          <p:stCondLst>
                                            <p:cond delay="1999"/>
                                          </p:stCondLst>
                                        </p:cTn>
                                        <p:tgtEl>
                                          <p:spTgt spid="71"/>
                                        </p:tgtEl>
                                        <p:attrNameLst>
                                          <p:attrName>style.visibility</p:attrName>
                                        </p:attrNameLst>
                                      </p:cBhvr>
                                      <p:to>
                                        <p:strVal val="hidden"/>
                                      </p:to>
                                    </p:set>
                                  </p:childTnLst>
                                </p:cTn>
                              </p:par>
                            </p:childTnLst>
                          </p:cTn>
                        </p:par>
                      </p:childTnLst>
                    </p:cTn>
                  </p:par>
                </p:childTnLst>
              </p:cTn>
              <p:nextCondLst>
                <p:cond evt="onClick" delay="0">
                  <p:tgtEl>
                    <p:spTgt spid="71"/>
                  </p:tgtEl>
                </p:cond>
              </p:nextCondLst>
            </p:seq>
            <p:seq concurrent="1" nextAc="seek">
              <p:cTn id="98" restart="whenNotActive" fill="hold" evtFilter="cancelBubble" nodeType="interactiveSeq">
                <p:stCondLst>
                  <p:cond evt="onClick" delay="0">
                    <p:tgtEl>
                      <p:spTgt spid="72"/>
                    </p:tgtEl>
                  </p:cond>
                </p:stCondLst>
                <p:endSync evt="end" delay="0">
                  <p:rtn val="all"/>
                </p:endSync>
                <p:childTnLst>
                  <p:par>
                    <p:cTn id="99" fill="hold">
                      <p:stCondLst>
                        <p:cond delay="0"/>
                      </p:stCondLst>
                      <p:childTnLst>
                        <p:par>
                          <p:cTn id="100" fill="hold">
                            <p:stCondLst>
                              <p:cond delay="0"/>
                            </p:stCondLst>
                            <p:childTnLst>
                              <p:par>
                                <p:cTn id="101" presetID="6" presetClass="exit" presetSubtype="32" fill="hold" grpId="0" nodeType="clickEffect">
                                  <p:stCondLst>
                                    <p:cond delay="0"/>
                                  </p:stCondLst>
                                  <p:childTnLst>
                                    <p:animEffect transition="out" filter="circle(out)">
                                      <p:cBhvr>
                                        <p:cTn id="102" dur="2000"/>
                                        <p:tgtEl>
                                          <p:spTgt spid="72"/>
                                        </p:tgtEl>
                                      </p:cBhvr>
                                    </p:animEffect>
                                    <p:set>
                                      <p:cBhvr>
                                        <p:cTn id="103" dur="1" fill="hold">
                                          <p:stCondLst>
                                            <p:cond delay="1999"/>
                                          </p:stCondLst>
                                        </p:cTn>
                                        <p:tgtEl>
                                          <p:spTgt spid="72"/>
                                        </p:tgtEl>
                                        <p:attrNameLst>
                                          <p:attrName>style.visibility</p:attrName>
                                        </p:attrNameLst>
                                      </p:cBhvr>
                                      <p:to>
                                        <p:strVal val="hidden"/>
                                      </p:to>
                                    </p:set>
                                  </p:childTnLst>
                                </p:cTn>
                              </p:par>
                            </p:childTnLst>
                          </p:cTn>
                        </p:par>
                      </p:childTnLst>
                    </p:cTn>
                  </p:par>
                </p:childTnLst>
              </p:cTn>
              <p:nextCondLst>
                <p:cond evt="onClick" delay="0">
                  <p:tgtEl>
                    <p:spTgt spid="72"/>
                  </p:tgtEl>
                </p:cond>
              </p:nextCondLst>
            </p:seq>
            <p:seq concurrent="1" nextAc="seek">
              <p:cTn id="104" restart="whenNotActive" fill="hold" evtFilter="cancelBubble" nodeType="interactiveSeq">
                <p:stCondLst>
                  <p:cond evt="onClick" delay="0">
                    <p:tgtEl>
                      <p:spTgt spid="73"/>
                    </p:tgtEl>
                  </p:cond>
                </p:stCondLst>
                <p:endSync evt="end" delay="0">
                  <p:rtn val="all"/>
                </p:endSync>
                <p:childTnLst>
                  <p:par>
                    <p:cTn id="105" fill="hold">
                      <p:stCondLst>
                        <p:cond delay="0"/>
                      </p:stCondLst>
                      <p:childTnLst>
                        <p:par>
                          <p:cTn id="106" fill="hold">
                            <p:stCondLst>
                              <p:cond delay="0"/>
                            </p:stCondLst>
                            <p:childTnLst>
                              <p:par>
                                <p:cTn id="107" presetID="6" presetClass="exit" presetSubtype="32" fill="hold" grpId="0" nodeType="clickEffect">
                                  <p:stCondLst>
                                    <p:cond delay="0"/>
                                  </p:stCondLst>
                                  <p:childTnLst>
                                    <p:animEffect transition="out" filter="circle(out)">
                                      <p:cBhvr>
                                        <p:cTn id="108" dur="2000"/>
                                        <p:tgtEl>
                                          <p:spTgt spid="73"/>
                                        </p:tgtEl>
                                      </p:cBhvr>
                                    </p:animEffect>
                                    <p:set>
                                      <p:cBhvr>
                                        <p:cTn id="109" dur="1" fill="hold">
                                          <p:stCondLst>
                                            <p:cond delay="1999"/>
                                          </p:stCondLst>
                                        </p:cTn>
                                        <p:tgtEl>
                                          <p:spTgt spid="73"/>
                                        </p:tgtEl>
                                        <p:attrNameLst>
                                          <p:attrName>style.visibility</p:attrName>
                                        </p:attrNameLst>
                                      </p:cBhvr>
                                      <p:to>
                                        <p:strVal val="hidden"/>
                                      </p:to>
                                    </p:set>
                                  </p:childTnLst>
                                </p:cTn>
                              </p:par>
                            </p:childTnLst>
                          </p:cTn>
                        </p:par>
                      </p:childTnLst>
                    </p:cTn>
                  </p:par>
                </p:childTnLst>
              </p:cTn>
              <p:nextCondLst>
                <p:cond evt="onClick" delay="0">
                  <p:tgtEl>
                    <p:spTgt spid="73"/>
                  </p:tgtEl>
                </p:cond>
              </p:nextCondLst>
            </p:seq>
            <p:seq concurrent="1" nextAc="seek">
              <p:cTn id="110" restart="whenNotActive" fill="hold" evtFilter="cancelBubble" nodeType="interactiveSeq">
                <p:stCondLst>
                  <p:cond evt="onClick" delay="0">
                    <p:tgtEl>
                      <p:spTgt spid="74"/>
                    </p:tgtEl>
                  </p:cond>
                </p:stCondLst>
                <p:endSync evt="end" delay="0">
                  <p:rtn val="all"/>
                </p:endSync>
                <p:childTnLst>
                  <p:par>
                    <p:cTn id="111" fill="hold">
                      <p:stCondLst>
                        <p:cond delay="0"/>
                      </p:stCondLst>
                      <p:childTnLst>
                        <p:par>
                          <p:cTn id="112" fill="hold">
                            <p:stCondLst>
                              <p:cond delay="0"/>
                            </p:stCondLst>
                            <p:childTnLst>
                              <p:par>
                                <p:cTn id="113" presetID="6" presetClass="exit" presetSubtype="32" fill="hold" grpId="0" nodeType="clickEffect">
                                  <p:stCondLst>
                                    <p:cond delay="0"/>
                                  </p:stCondLst>
                                  <p:childTnLst>
                                    <p:animEffect transition="out" filter="circle(out)">
                                      <p:cBhvr>
                                        <p:cTn id="114" dur="2000"/>
                                        <p:tgtEl>
                                          <p:spTgt spid="74"/>
                                        </p:tgtEl>
                                      </p:cBhvr>
                                    </p:animEffect>
                                    <p:set>
                                      <p:cBhvr>
                                        <p:cTn id="115" dur="1" fill="hold">
                                          <p:stCondLst>
                                            <p:cond delay="1999"/>
                                          </p:stCondLst>
                                        </p:cTn>
                                        <p:tgtEl>
                                          <p:spTgt spid="74"/>
                                        </p:tgtEl>
                                        <p:attrNameLst>
                                          <p:attrName>style.visibility</p:attrName>
                                        </p:attrNameLst>
                                      </p:cBhvr>
                                      <p:to>
                                        <p:strVal val="hidden"/>
                                      </p:to>
                                    </p:set>
                                  </p:childTnLst>
                                </p:cTn>
                              </p:par>
                            </p:childTnLst>
                          </p:cTn>
                        </p:par>
                      </p:childTnLst>
                    </p:cTn>
                  </p:par>
                </p:childTnLst>
              </p:cTn>
              <p:nextCondLst>
                <p:cond evt="onClick" delay="0">
                  <p:tgtEl>
                    <p:spTgt spid="74"/>
                  </p:tgtEl>
                </p:cond>
              </p:nextCondLst>
            </p:seq>
            <p:seq concurrent="1" nextAc="seek">
              <p:cTn id="116" restart="whenNotActive" fill="hold" evtFilter="cancelBubble" nodeType="interactiveSeq">
                <p:stCondLst>
                  <p:cond evt="onClick" delay="0">
                    <p:tgtEl>
                      <p:spTgt spid="75"/>
                    </p:tgtEl>
                  </p:cond>
                </p:stCondLst>
                <p:endSync evt="end" delay="0">
                  <p:rtn val="all"/>
                </p:endSync>
                <p:childTnLst>
                  <p:par>
                    <p:cTn id="117" fill="hold">
                      <p:stCondLst>
                        <p:cond delay="0"/>
                      </p:stCondLst>
                      <p:childTnLst>
                        <p:par>
                          <p:cTn id="118" fill="hold">
                            <p:stCondLst>
                              <p:cond delay="0"/>
                            </p:stCondLst>
                            <p:childTnLst>
                              <p:par>
                                <p:cTn id="119" presetID="6" presetClass="exit" presetSubtype="32" fill="hold" grpId="0" nodeType="clickEffect">
                                  <p:stCondLst>
                                    <p:cond delay="0"/>
                                  </p:stCondLst>
                                  <p:childTnLst>
                                    <p:animEffect transition="out" filter="circle(out)">
                                      <p:cBhvr>
                                        <p:cTn id="120" dur="2000"/>
                                        <p:tgtEl>
                                          <p:spTgt spid="75"/>
                                        </p:tgtEl>
                                      </p:cBhvr>
                                    </p:animEffect>
                                    <p:set>
                                      <p:cBhvr>
                                        <p:cTn id="121" dur="1" fill="hold">
                                          <p:stCondLst>
                                            <p:cond delay="1999"/>
                                          </p:stCondLst>
                                        </p:cTn>
                                        <p:tgtEl>
                                          <p:spTgt spid="75"/>
                                        </p:tgtEl>
                                        <p:attrNameLst>
                                          <p:attrName>style.visibility</p:attrName>
                                        </p:attrNameLst>
                                      </p:cBhvr>
                                      <p:to>
                                        <p:strVal val="hidden"/>
                                      </p:to>
                                    </p:set>
                                  </p:childTnLst>
                                </p:cTn>
                              </p:par>
                            </p:childTnLst>
                          </p:cTn>
                        </p:par>
                      </p:childTnLst>
                    </p:cTn>
                  </p:par>
                </p:childTnLst>
              </p:cTn>
              <p:nextCondLst>
                <p:cond evt="onClick" delay="0">
                  <p:tgtEl>
                    <p:spTgt spid="75"/>
                  </p:tgtEl>
                </p:cond>
              </p:nextCondLst>
            </p:seq>
            <p:seq concurrent="1" nextAc="seek">
              <p:cTn id="122" restart="whenNotActive" fill="hold" evtFilter="cancelBubble" nodeType="interactiveSeq">
                <p:stCondLst>
                  <p:cond evt="onClick" delay="0">
                    <p:tgtEl>
                      <p:spTgt spid="76"/>
                    </p:tgtEl>
                  </p:cond>
                </p:stCondLst>
                <p:endSync evt="end" delay="0">
                  <p:rtn val="all"/>
                </p:endSync>
                <p:childTnLst>
                  <p:par>
                    <p:cTn id="123" fill="hold">
                      <p:stCondLst>
                        <p:cond delay="0"/>
                      </p:stCondLst>
                      <p:childTnLst>
                        <p:par>
                          <p:cTn id="124" fill="hold">
                            <p:stCondLst>
                              <p:cond delay="0"/>
                            </p:stCondLst>
                            <p:childTnLst>
                              <p:par>
                                <p:cTn id="125" presetID="6" presetClass="exit" presetSubtype="32" fill="hold" grpId="0" nodeType="clickEffect">
                                  <p:stCondLst>
                                    <p:cond delay="0"/>
                                  </p:stCondLst>
                                  <p:childTnLst>
                                    <p:animEffect transition="out" filter="circle(out)">
                                      <p:cBhvr>
                                        <p:cTn id="126" dur="2000"/>
                                        <p:tgtEl>
                                          <p:spTgt spid="76"/>
                                        </p:tgtEl>
                                      </p:cBhvr>
                                    </p:animEffect>
                                    <p:set>
                                      <p:cBhvr>
                                        <p:cTn id="127" dur="1" fill="hold">
                                          <p:stCondLst>
                                            <p:cond delay="1999"/>
                                          </p:stCondLst>
                                        </p:cTn>
                                        <p:tgtEl>
                                          <p:spTgt spid="76"/>
                                        </p:tgtEl>
                                        <p:attrNameLst>
                                          <p:attrName>style.visibility</p:attrName>
                                        </p:attrNameLst>
                                      </p:cBhvr>
                                      <p:to>
                                        <p:strVal val="hidden"/>
                                      </p:to>
                                    </p:set>
                                  </p:childTnLst>
                                </p:cTn>
                              </p:par>
                            </p:childTnLst>
                          </p:cTn>
                        </p:par>
                      </p:childTnLst>
                    </p:cTn>
                  </p:par>
                </p:childTnLst>
              </p:cTn>
              <p:nextCondLst>
                <p:cond evt="onClick" delay="0">
                  <p:tgtEl>
                    <p:spTgt spid="76"/>
                  </p:tgtEl>
                </p:cond>
              </p:nextCondLst>
            </p:seq>
            <p:seq concurrent="1" nextAc="seek">
              <p:cTn id="128" restart="whenNotActive" fill="hold" evtFilter="cancelBubble" nodeType="interactiveSeq">
                <p:stCondLst>
                  <p:cond evt="onClick" delay="0">
                    <p:tgtEl>
                      <p:spTgt spid="77"/>
                    </p:tgtEl>
                  </p:cond>
                </p:stCondLst>
                <p:endSync evt="end" delay="0">
                  <p:rtn val="all"/>
                </p:endSync>
                <p:childTnLst>
                  <p:par>
                    <p:cTn id="129" fill="hold">
                      <p:stCondLst>
                        <p:cond delay="0"/>
                      </p:stCondLst>
                      <p:childTnLst>
                        <p:par>
                          <p:cTn id="130" fill="hold">
                            <p:stCondLst>
                              <p:cond delay="0"/>
                            </p:stCondLst>
                            <p:childTnLst>
                              <p:par>
                                <p:cTn id="131" presetID="6" presetClass="exit" presetSubtype="32" fill="hold" grpId="0" nodeType="clickEffect">
                                  <p:stCondLst>
                                    <p:cond delay="0"/>
                                  </p:stCondLst>
                                  <p:childTnLst>
                                    <p:animEffect transition="out" filter="circle(out)">
                                      <p:cBhvr>
                                        <p:cTn id="132" dur="2000"/>
                                        <p:tgtEl>
                                          <p:spTgt spid="77"/>
                                        </p:tgtEl>
                                      </p:cBhvr>
                                    </p:animEffect>
                                    <p:set>
                                      <p:cBhvr>
                                        <p:cTn id="133" dur="1" fill="hold">
                                          <p:stCondLst>
                                            <p:cond delay="1999"/>
                                          </p:stCondLst>
                                        </p:cTn>
                                        <p:tgtEl>
                                          <p:spTgt spid="77"/>
                                        </p:tgtEl>
                                        <p:attrNameLst>
                                          <p:attrName>style.visibility</p:attrName>
                                        </p:attrNameLst>
                                      </p:cBhvr>
                                      <p:to>
                                        <p:strVal val="hidden"/>
                                      </p:to>
                                    </p:set>
                                  </p:childTnLst>
                                </p:cTn>
                              </p:par>
                            </p:childTnLst>
                          </p:cTn>
                        </p:par>
                      </p:childTnLst>
                    </p:cTn>
                  </p:par>
                </p:childTnLst>
              </p:cTn>
              <p:nextCondLst>
                <p:cond evt="onClick" delay="0">
                  <p:tgtEl>
                    <p:spTgt spid="77"/>
                  </p:tgtEl>
                </p:cond>
              </p:nextCondLst>
            </p:seq>
            <p:seq concurrent="1" nextAc="seek">
              <p:cTn id="134" restart="whenNotActive" fill="hold" evtFilter="cancelBubble" nodeType="interactiveSeq">
                <p:stCondLst>
                  <p:cond evt="onClick" delay="0">
                    <p:tgtEl>
                      <p:spTgt spid="78"/>
                    </p:tgtEl>
                  </p:cond>
                </p:stCondLst>
                <p:endSync evt="end" delay="0">
                  <p:rtn val="all"/>
                </p:endSync>
                <p:childTnLst>
                  <p:par>
                    <p:cTn id="135" fill="hold">
                      <p:stCondLst>
                        <p:cond delay="0"/>
                      </p:stCondLst>
                      <p:childTnLst>
                        <p:par>
                          <p:cTn id="136" fill="hold">
                            <p:stCondLst>
                              <p:cond delay="0"/>
                            </p:stCondLst>
                            <p:childTnLst>
                              <p:par>
                                <p:cTn id="137" presetID="6" presetClass="exit" presetSubtype="32" fill="hold" grpId="0" nodeType="clickEffect">
                                  <p:stCondLst>
                                    <p:cond delay="0"/>
                                  </p:stCondLst>
                                  <p:childTnLst>
                                    <p:animEffect transition="out" filter="circle(out)">
                                      <p:cBhvr>
                                        <p:cTn id="138" dur="2000"/>
                                        <p:tgtEl>
                                          <p:spTgt spid="78"/>
                                        </p:tgtEl>
                                      </p:cBhvr>
                                    </p:animEffect>
                                    <p:set>
                                      <p:cBhvr>
                                        <p:cTn id="139" dur="1" fill="hold">
                                          <p:stCondLst>
                                            <p:cond delay="1999"/>
                                          </p:stCondLst>
                                        </p:cTn>
                                        <p:tgtEl>
                                          <p:spTgt spid="78"/>
                                        </p:tgtEl>
                                        <p:attrNameLst>
                                          <p:attrName>style.visibility</p:attrName>
                                        </p:attrNameLst>
                                      </p:cBhvr>
                                      <p:to>
                                        <p:strVal val="hidden"/>
                                      </p:to>
                                    </p:set>
                                  </p:childTnLst>
                                </p:cTn>
                              </p:par>
                            </p:childTnLst>
                          </p:cTn>
                        </p:par>
                      </p:childTnLst>
                    </p:cTn>
                  </p:par>
                </p:childTnLst>
              </p:cTn>
              <p:nextCondLst>
                <p:cond evt="onClick" delay="0">
                  <p:tgtEl>
                    <p:spTgt spid="78"/>
                  </p:tgtEl>
                </p:cond>
              </p:nextCondLst>
            </p:seq>
            <p:seq concurrent="1" nextAc="seek">
              <p:cTn id="140" restart="whenNotActive" fill="hold" evtFilter="cancelBubble" nodeType="interactiveSeq">
                <p:stCondLst>
                  <p:cond evt="onClick" delay="0">
                    <p:tgtEl>
                      <p:spTgt spid="79"/>
                    </p:tgtEl>
                  </p:cond>
                </p:stCondLst>
                <p:endSync evt="end" delay="0">
                  <p:rtn val="all"/>
                </p:endSync>
                <p:childTnLst>
                  <p:par>
                    <p:cTn id="141" fill="hold">
                      <p:stCondLst>
                        <p:cond delay="0"/>
                      </p:stCondLst>
                      <p:childTnLst>
                        <p:par>
                          <p:cTn id="142" fill="hold">
                            <p:stCondLst>
                              <p:cond delay="0"/>
                            </p:stCondLst>
                            <p:childTnLst>
                              <p:par>
                                <p:cTn id="143" presetID="6" presetClass="exit" presetSubtype="32" fill="hold" grpId="0" nodeType="clickEffect">
                                  <p:stCondLst>
                                    <p:cond delay="0"/>
                                  </p:stCondLst>
                                  <p:childTnLst>
                                    <p:animEffect transition="out" filter="circle(out)">
                                      <p:cBhvr>
                                        <p:cTn id="144" dur="2000"/>
                                        <p:tgtEl>
                                          <p:spTgt spid="79"/>
                                        </p:tgtEl>
                                      </p:cBhvr>
                                    </p:animEffect>
                                    <p:set>
                                      <p:cBhvr>
                                        <p:cTn id="145" dur="1" fill="hold">
                                          <p:stCondLst>
                                            <p:cond delay="1999"/>
                                          </p:stCondLst>
                                        </p:cTn>
                                        <p:tgtEl>
                                          <p:spTgt spid="79"/>
                                        </p:tgtEl>
                                        <p:attrNameLst>
                                          <p:attrName>style.visibility</p:attrName>
                                        </p:attrNameLst>
                                      </p:cBhvr>
                                      <p:to>
                                        <p:strVal val="hidden"/>
                                      </p:to>
                                    </p:set>
                                  </p:childTnLst>
                                </p:cTn>
                              </p:par>
                            </p:childTnLst>
                          </p:cTn>
                        </p:par>
                      </p:childTnLst>
                    </p:cTn>
                  </p:par>
                </p:childTnLst>
              </p:cTn>
              <p:nextCondLst>
                <p:cond evt="onClick" delay="0">
                  <p:tgtEl>
                    <p:spTgt spid="79"/>
                  </p:tgtEl>
                </p:cond>
              </p:nextCondLst>
            </p:seq>
            <p:seq concurrent="1" nextAc="seek">
              <p:cTn id="146" restart="whenNotActive" fill="hold" evtFilter="cancelBubble" nodeType="interactiveSeq">
                <p:stCondLst>
                  <p:cond evt="onClick" delay="0">
                    <p:tgtEl>
                      <p:spTgt spid="80"/>
                    </p:tgtEl>
                  </p:cond>
                </p:stCondLst>
                <p:endSync evt="end" delay="0">
                  <p:rtn val="all"/>
                </p:endSync>
                <p:childTnLst>
                  <p:par>
                    <p:cTn id="147" fill="hold">
                      <p:stCondLst>
                        <p:cond delay="0"/>
                      </p:stCondLst>
                      <p:childTnLst>
                        <p:par>
                          <p:cTn id="148" fill="hold">
                            <p:stCondLst>
                              <p:cond delay="0"/>
                            </p:stCondLst>
                            <p:childTnLst>
                              <p:par>
                                <p:cTn id="149" presetID="6" presetClass="exit" presetSubtype="32" fill="hold" grpId="0" nodeType="clickEffect">
                                  <p:stCondLst>
                                    <p:cond delay="0"/>
                                  </p:stCondLst>
                                  <p:childTnLst>
                                    <p:animEffect transition="out" filter="circle(out)">
                                      <p:cBhvr>
                                        <p:cTn id="150" dur="2000"/>
                                        <p:tgtEl>
                                          <p:spTgt spid="80"/>
                                        </p:tgtEl>
                                      </p:cBhvr>
                                    </p:animEffect>
                                    <p:set>
                                      <p:cBhvr>
                                        <p:cTn id="151" dur="1" fill="hold">
                                          <p:stCondLst>
                                            <p:cond delay="1999"/>
                                          </p:stCondLst>
                                        </p:cTn>
                                        <p:tgtEl>
                                          <p:spTgt spid="80"/>
                                        </p:tgtEl>
                                        <p:attrNameLst>
                                          <p:attrName>style.visibility</p:attrName>
                                        </p:attrNameLst>
                                      </p:cBhvr>
                                      <p:to>
                                        <p:strVal val="hidden"/>
                                      </p:to>
                                    </p:set>
                                  </p:childTnLst>
                                </p:cTn>
                              </p:par>
                            </p:childTnLst>
                          </p:cTn>
                        </p:par>
                      </p:childTnLst>
                    </p:cTn>
                  </p:par>
                </p:childTnLst>
              </p:cTn>
              <p:nextCondLst>
                <p:cond evt="onClick" delay="0">
                  <p:tgtEl>
                    <p:spTgt spid="80"/>
                  </p:tgtEl>
                </p:cond>
              </p:nextCondLst>
            </p:seq>
            <p:seq concurrent="1" nextAc="seek">
              <p:cTn id="152" restart="whenNotActive" fill="hold" evtFilter="cancelBubble" nodeType="interactiveSeq">
                <p:stCondLst>
                  <p:cond evt="onClick" delay="0">
                    <p:tgtEl>
                      <p:spTgt spid="81"/>
                    </p:tgtEl>
                  </p:cond>
                </p:stCondLst>
                <p:endSync evt="end" delay="0">
                  <p:rtn val="all"/>
                </p:endSync>
                <p:childTnLst>
                  <p:par>
                    <p:cTn id="153" fill="hold">
                      <p:stCondLst>
                        <p:cond delay="0"/>
                      </p:stCondLst>
                      <p:childTnLst>
                        <p:par>
                          <p:cTn id="154" fill="hold">
                            <p:stCondLst>
                              <p:cond delay="0"/>
                            </p:stCondLst>
                            <p:childTnLst>
                              <p:par>
                                <p:cTn id="155" presetID="6" presetClass="exit" presetSubtype="32" fill="hold" grpId="0" nodeType="clickEffect">
                                  <p:stCondLst>
                                    <p:cond delay="0"/>
                                  </p:stCondLst>
                                  <p:childTnLst>
                                    <p:animEffect transition="out" filter="circle(out)">
                                      <p:cBhvr>
                                        <p:cTn id="156" dur="2000"/>
                                        <p:tgtEl>
                                          <p:spTgt spid="81"/>
                                        </p:tgtEl>
                                      </p:cBhvr>
                                    </p:animEffect>
                                    <p:set>
                                      <p:cBhvr>
                                        <p:cTn id="157" dur="1" fill="hold">
                                          <p:stCondLst>
                                            <p:cond delay="1999"/>
                                          </p:stCondLst>
                                        </p:cTn>
                                        <p:tgtEl>
                                          <p:spTgt spid="81"/>
                                        </p:tgtEl>
                                        <p:attrNameLst>
                                          <p:attrName>style.visibility</p:attrName>
                                        </p:attrNameLst>
                                      </p:cBhvr>
                                      <p:to>
                                        <p:strVal val="hidden"/>
                                      </p:to>
                                    </p:set>
                                  </p:childTnLst>
                                </p:cTn>
                              </p:par>
                            </p:childTnLst>
                          </p:cTn>
                        </p:par>
                      </p:childTnLst>
                    </p:cTn>
                  </p:par>
                </p:childTnLst>
              </p:cTn>
              <p:nextCondLst>
                <p:cond evt="onClick" delay="0">
                  <p:tgtEl>
                    <p:spTgt spid="81"/>
                  </p:tgtEl>
                </p:cond>
              </p:nextCondLst>
            </p:seq>
            <p:seq concurrent="1" nextAc="seek">
              <p:cTn id="158" restart="whenNotActive" fill="hold" evtFilter="cancelBubble" nodeType="interactiveSeq">
                <p:stCondLst>
                  <p:cond evt="onClick" delay="0">
                    <p:tgtEl>
                      <p:spTgt spid="82"/>
                    </p:tgtEl>
                  </p:cond>
                </p:stCondLst>
                <p:endSync evt="end" delay="0">
                  <p:rtn val="all"/>
                </p:endSync>
                <p:childTnLst>
                  <p:par>
                    <p:cTn id="159" fill="hold">
                      <p:stCondLst>
                        <p:cond delay="0"/>
                      </p:stCondLst>
                      <p:childTnLst>
                        <p:par>
                          <p:cTn id="160" fill="hold">
                            <p:stCondLst>
                              <p:cond delay="0"/>
                            </p:stCondLst>
                            <p:childTnLst>
                              <p:par>
                                <p:cTn id="161" presetID="6" presetClass="exit" presetSubtype="32" fill="hold" grpId="0" nodeType="clickEffect">
                                  <p:stCondLst>
                                    <p:cond delay="0"/>
                                  </p:stCondLst>
                                  <p:childTnLst>
                                    <p:animEffect transition="out" filter="circle(out)">
                                      <p:cBhvr>
                                        <p:cTn id="162" dur="2000"/>
                                        <p:tgtEl>
                                          <p:spTgt spid="82"/>
                                        </p:tgtEl>
                                      </p:cBhvr>
                                    </p:animEffect>
                                    <p:set>
                                      <p:cBhvr>
                                        <p:cTn id="163" dur="1" fill="hold">
                                          <p:stCondLst>
                                            <p:cond delay="1999"/>
                                          </p:stCondLst>
                                        </p:cTn>
                                        <p:tgtEl>
                                          <p:spTgt spid="82"/>
                                        </p:tgtEl>
                                        <p:attrNameLst>
                                          <p:attrName>style.visibility</p:attrName>
                                        </p:attrNameLst>
                                      </p:cBhvr>
                                      <p:to>
                                        <p:strVal val="hidden"/>
                                      </p:to>
                                    </p:set>
                                  </p:childTnLst>
                                </p:cTn>
                              </p:par>
                            </p:childTnLst>
                          </p:cTn>
                        </p:par>
                      </p:childTnLst>
                    </p:cTn>
                  </p:par>
                </p:childTnLst>
              </p:cTn>
              <p:nextCondLst>
                <p:cond evt="onClick" delay="0">
                  <p:tgtEl>
                    <p:spTgt spid="82"/>
                  </p:tgtEl>
                </p:cond>
              </p:nextCondLst>
            </p:seq>
            <p:seq concurrent="1" nextAc="seek">
              <p:cTn id="164" restart="whenNotActive" fill="hold" evtFilter="cancelBubble" nodeType="interactiveSeq">
                <p:stCondLst>
                  <p:cond evt="onClick" delay="0">
                    <p:tgtEl>
                      <p:spTgt spid="83"/>
                    </p:tgtEl>
                  </p:cond>
                </p:stCondLst>
                <p:endSync evt="end" delay="0">
                  <p:rtn val="all"/>
                </p:endSync>
                <p:childTnLst>
                  <p:par>
                    <p:cTn id="165" fill="hold">
                      <p:stCondLst>
                        <p:cond delay="0"/>
                      </p:stCondLst>
                      <p:childTnLst>
                        <p:par>
                          <p:cTn id="166" fill="hold">
                            <p:stCondLst>
                              <p:cond delay="0"/>
                            </p:stCondLst>
                            <p:childTnLst>
                              <p:par>
                                <p:cTn id="167" presetID="6" presetClass="exit" presetSubtype="32" fill="hold" grpId="0" nodeType="clickEffect">
                                  <p:stCondLst>
                                    <p:cond delay="0"/>
                                  </p:stCondLst>
                                  <p:childTnLst>
                                    <p:animEffect transition="out" filter="circle(out)">
                                      <p:cBhvr>
                                        <p:cTn id="168" dur="2000"/>
                                        <p:tgtEl>
                                          <p:spTgt spid="83"/>
                                        </p:tgtEl>
                                      </p:cBhvr>
                                    </p:animEffect>
                                    <p:set>
                                      <p:cBhvr>
                                        <p:cTn id="169" dur="1" fill="hold">
                                          <p:stCondLst>
                                            <p:cond delay="1999"/>
                                          </p:stCondLst>
                                        </p:cTn>
                                        <p:tgtEl>
                                          <p:spTgt spid="83"/>
                                        </p:tgtEl>
                                        <p:attrNameLst>
                                          <p:attrName>style.visibility</p:attrName>
                                        </p:attrNameLst>
                                      </p:cBhvr>
                                      <p:to>
                                        <p:strVal val="hidden"/>
                                      </p:to>
                                    </p:set>
                                  </p:childTnLst>
                                </p:cTn>
                              </p:par>
                            </p:childTnLst>
                          </p:cTn>
                        </p:par>
                      </p:childTnLst>
                    </p:cTn>
                  </p:par>
                </p:childTnLst>
              </p:cTn>
              <p:nextCondLst>
                <p:cond evt="onClick" delay="0">
                  <p:tgtEl>
                    <p:spTgt spid="83"/>
                  </p:tgtEl>
                </p:cond>
              </p:nextCondLst>
            </p:seq>
            <p:seq concurrent="1" nextAc="seek">
              <p:cTn id="170" restart="whenNotActive" fill="hold" evtFilter="cancelBubble" nodeType="interactiveSeq">
                <p:stCondLst>
                  <p:cond evt="onClick" delay="0">
                    <p:tgtEl>
                      <p:spTgt spid="84"/>
                    </p:tgtEl>
                  </p:cond>
                </p:stCondLst>
                <p:endSync evt="end" delay="0">
                  <p:rtn val="all"/>
                </p:endSync>
                <p:childTnLst>
                  <p:par>
                    <p:cTn id="171" fill="hold">
                      <p:stCondLst>
                        <p:cond delay="0"/>
                      </p:stCondLst>
                      <p:childTnLst>
                        <p:par>
                          <p:cTn id="172" fill="hold">
                            <p:stCondLst>
                              <p:cond delay="0"/>
                            </p:stCondLst>
                            <p:childTnLst>
                              <p:par>
                                <p:cTn id="173" presetID="6" presetClass="exit" presetSubtype="32" fill="hold" grpId="0" nodeType="clickEffect">
                                  <p:stCondLst>
                                    <p:cond delay="0"/>
                                  </p:stCondLst>
                                  <p:childTnLst>
                                    <p:animEffect transition="out" filter="circle(out)">
                                      <p:cBhvr>
                                        <p:cTn id="174" dur="2000"/>
                                        <p:tgtEl>
                                          <p:spTgt spid="84"/>
                                        </p:tgtEl>
                                      </p:cBhvr>
                                    </p:animEffect>
                                    <p:set>
                                      <p:cBhvr>
                                        <p:cTn id="175" dur="1" fill="hold">
                                          <p:stCondLst>
                                            <p:cond delay="1999"/>
                                          </p:stCondLst>
                                        </p:cTn>
                                        <p:tgtEl>
                                          <p:spTgt spid="84"/>
                                        </p:tgtEl>
                                        <p:attrNameLst>
                                          <p:attrName>style.visibility</p:attrName>
                                        </p:attrNameLst>
                                      </p:cBhvr>
                                      <p:to>
                                        <p:strVal val="hidden"/>
                                      </p:to>
                                    </p:set>
                                  </p:childTnLst>
                                </p:cTn>
                              </p:par>
                            </p:childTnLst>
                          </p:cTn>
                        </p:par>
                      </p:childTnLst>
                    </p:cTn>
                  </p:par>
                </p:childTnLst>
              </p:cTn>
              <p:nextCondLst>
                <p:cond evt="onClick" delay="0">
                  <p:tgtEl>
                    <p:spTgt spid="84"/>
                  </p:tgtEl>
                </p:cond>
              </p:nextCondLst>
            </p:seq>
            <p:seq concurrent="1" nextAc="seek">
              <p:cTn id="176" restart="whenNotActive" fill="hold" evtFilter="cancelBubble" nodeType="interactiveSeq">
                <p:stCondLst>
                  <p:cond evt="onClick" delay="0">
                    <p:tgtEl>
                      <p:spTgt spid="85"/>
                    </p:tgtEl>
                  </p:cond>
                </p:stCondLst>
                <p:endSync evt="end" delay="0">
                  <p:rtn val="all"/>
                </p:endSync>
                <p:childTnLst>
                  <p:par>
                    <p:cTn id="177" fill="hold">
                      <p:stCondLst>
                        <p:cond delay="0"/>
                      </p:stCondLst>
                      <p:childTnLst>
                        <p:par>
                          <p:cTn id="178" fill="hold">
                            <p:stCondLst>
                              <p:cond delay="0"/>
                            </p:stCondLst>
                            <p:childTnLst>
                              <p:par>
                                <p:cTn id="179" presetID="6" presetClass="exit" presetSubtype="32" fill="hold" grpId="0" nodeType="clickEffect">
                                  <p:stCondLst>
                                    <p:cond delay="0"/>
                                  </p:stCondLst>
                                  <p:childTnLst>
                                    <p:animEffect transition="out" filter="circle(out)">
                                      <p:cBhvr>
                                        <p:cTn id="180" dur="2000"/>
                                        <p:tgtEl>
                                          <p:spTgt spid="85"/>
                                        </p:tgtEl>
                                      </p:cBhvr>
                                    </p:animEffect>
                                    <p:set>
                                      <p:cBhvr>
                                        <p:cTn id="181" dur="1" fill="hold">
                                          <p:stCondLst>
                                            <p:cond delay="1999"/>
                                          </p:stCondLst>
                                        </p:cTn>
                                        <p:tgtEl>
                                          <p:spTgt spid="85"/>
                                        </p:tgtEl>
                                        <p:attrNameLst>
                                          <p:attrName>style.visibility</p:attrName>
                                        </p:attrNameLst>
                                      </p:cBhvr>
                                      <p:to>
                                        <p:strVal val="hidden"/>
                                      </p:to>
                                    </p:set>
                                  </p:childTnLst>
                                </p:cTn>
                              </p:par>
                            </p:childTnLst>
                          </p:cTn>
                        </p:par>
                      </p:childTnLst>
                    </p:cTn>
                  </p:par>
                </p:childTnLst>
              </p:cTn>
              <p:nextCondLst>
                <p:cond evt="onClick" delay="0">
                  <p:tgtEl>
                    <p:spTgt spid="85"/>
                  </p:tgtEl>
                </p:cond>
              </p:nextCondLst>
            </p:seq>
            <p:seq concurrent="1" nextAc="seek">
              <p:cTn id="182" restart="whenNotActive" fill="hold" evtFilter="cancelBubble" nodeType="interactiveSeq">
                <p:stCondLst>
                  <p:cond evt="onClick" delay="0">
                    <p:tgtEl>
                      <p:spTgt spid="86"/>
                    </p:tgtEl>
                  </p:cond>
                </p:stCondLst>
                <p:endSync evt="end" delay="0">
                  <p:rtn val="all"/>
                </p:endSync>
                <p:childTnLst>
                  <p:par>
                    <p:cTn id="183" fill="hold">
                      <p:stCondLst>
                        <p:cond delay="0"/>
                      </p:stCondLst>
                      <p:childTnLst>
                        <p:par>
                          <p:cTn id="184" fill="hold">
                            <p:stCondLst>
                              <p:cond delay="0"/>
                            </p:stCondLst>
                            <p:childTnLst>
                              <p:par>
                                <p:cTn id="185" presetID="6" presetClass="exit" presetSubtype="32" fill="hold" grpId="0" nodeType="clickEffect">
                                  <p:stCondLst>
                                    <p:cond delay="0"/>
                                  </p:stCondLst>
                                  <p:childTnLst>
                                    <p:animEffect transition="out" filter="circle(out)">
                                      <p:cBhvr>
                                        <p:cTn id="186" dur="2000"/>
                                        <p:tgtEl>
                                          <p:spTgt spid="86"/>
                                        </p:tgtEl>
                                      </p:cBhvr>
                                    </p:animEffect>
                                    <p:set>
                                      <p:cBhvr>
                                        <p:cTn id="187" dur="1" fill="hold">
                                          <p:stCondLst>
                                            <p:cond delay="1999"/>
                                          </p:stCondLst>
                                        </p:cTn>
                                        <p:tgtEl>
                                          <p:spTgt spid="86"/>
                                        </p:tgtEl>
                                        <p:attrNameLst>
                                          <p:attrName>style.visibility</p:attrName>
                                        </p:attrNameLst>
                                      </p:cBhvr>
                                      <p:to>
                                        <p:strVal val="hidden"/>
                                      </p:to>
                                    </p:set>
                                  </p:childTnLst>
                                </p:cTn>
                              </p:par>
                            </p:childTnLst>
                          </p:cTn>
                        </p:par>
                      </p:childTnLst>
                    </p:cTn>
                  </p:par>
                </p:childTnLst>
              </p:cTn>
              <p:nextCondLst>
                <p:cond evt="onClick" delay="0">
                  <p:tgtEl>
                    <p:spTgt spid="86"/>
                  </p:tgtEl>
                </p:cond>
              </p:nextCondLst>
            </p:seq>
            <p:seq concurrent="1" nextAc="seek">
              <p:cTn id="188" restart="whenNotActive" fill="hold" evtFilter="cancelBubble" nodeType="interactiveSeq">
                <p:stCondLst>
                  <p:cond evt="onClick" delay="0">
                    <p:tgtEl>
                      <p:spTgt spid="87"/>
                    </p:tgtEl>
                  </p:cond>
                </p:stCondLst>
                <p:endSync evt="end" delay="0">
                  <p:rtn val="all"/>
                </p:endSync>
                <p:childTnLst>
                  <p:par>
                    <p:cTn id="189" fill="hold">
                      <p:stCondLst>
                        <p:cond delay="0"/>
                      </p:stCondLst>
                      <p:childTnLst>
                        <p:par>
                          <p:cTn id="190" fill="hold">
                            <p:stCondLst>
                              <p:cond delay="0"/>
                            </p:stCondLst>
                            <p:childTnLst>
                              <p:par>
                                <p:cTn id="191" presetID="6" presetClass="exit" presetSubtype="32" fill="hold" grpId="0" nodeType="clickEffect">
                                  <p:stCondLst>
                                    <p:cond delay="0"/>
                                  </p:stCondLst>
                                  <p:childTnLst>
                                    <p:animEffect transition="out" filter="circle(out)">
                                      <p:cBhvr>
                                        <p:cTn id="192" dur="2000"/>
                                        <p:tgtEl>
                                          <p:spTgt spid="87"/>
                                        </p:tgtEl>
                                      </p:cBhvr>
                                    </p:animEffect>
                                    <p:set>
                                      <p:cBhvr>
                                        <p:cTn id="193" dur="1" fill="hold">
                                          <p:stCondLst>
                                            <p:cond delay="1999"/>
                                          </p:stCondLst>
                                        </p:cTn>
                                        <p:tgtEl>
                                          <p:spTgt spid="87"/>
                                        </p:tgtEl>
                                        <p:attrNameLst>
                                          <p:attrName>style.visibility</p:attrName>
                                        </p:attrNameLst>
                                      </p:cBhvr>
                                      <p:to>
                                        <p:strVal val="hidden"/>
                                      </p:to>
                                    </p:set>
                                  </p:childTnLst>
                                </p:cTn>
                              </p:par>
                            </p:childTnLst>
                          </p:cTn>
                        </p:par>
                      </p:childTnLst>
                    </p:cTn>
                  </p:par>
                </p:childTnLst>
              </p:cTn>
              <p:nextCondLst>
                <p:cond evt="onClick" delay="0">
                  <p:tgtEl>
                    <p:spTgt spid="87"/>
                  </p:tgtEl>
                </p:cond>
              </p:nextCondLst>
            </p:seq>
            <p:seq concurrent="1" nextAc="seek">
              <p:cTn id="194" restart="whenNotActive" fill="hold" evtFilter="cancelBubble" nodeType="interactiveSeq">
                <p:stCondLst>
                  <p:cond evt="onClick" delay="0">
                    <p:tgtEl>
                      <p:spTgt spid="88"/>
                    </p:tgtEl>
                  </p:cond>
                </p:stCondLst>
                <p:endSync evt="end" delay="0">
                  <p:rtn val="all"/>
                </p:endSync>
                <p:childTnLst>
                  <p:par>
                    <p:cTn id="195" fill="hold">
                      <p:stCondLst>
                        <p:cond delay="0"/>
                      </p:stCondLst>
                      <p:childTnLst>
                        <p:par>
                          <p:cTn id="196" fill="hold">
                            <p:stCondLst>
                              <p:cond delay="0"/>
                            </p:stCondLst>
                            <p:childTnLst>
                              <p:par>
                                <p:cTn id="197" presetID="6" presetClass="exit" presetSubtype="32" fill="hold" grpId="0" nodeType="clickEffect">
                                  <p:stCondLst>
                                    <p:cond delay="0"/>
                                  </p:stCondLst>
                                  <p:childTnLst>
                                    <p:animEffect transition="out" filter="circle(out)">
                                      <p:cBhvr>
                                        <p:cTn id="198" dur="2000"/>
                                        <p:tgtEl>
                                          <p:spTgt spid="88"/>
                                        </p:tgtEl>
                                      </p:cBhvr>
                                    </p:animEffect>
                                    <p:set>
                                      <p:cBhvr>
                                        <p:cTn id="199" dur="1" fill="hold">
                                          <p:stCondLst>
                                            <p:cond delay="1999"/>
                                          </p:stCondLst>
                                        </p:cTn>
                                        <p:tgtEl>
                                          <p:spTgt spid="88"/>
                                        </p:tgtEl>
                                        <p:attrNameLst>
                                          <p:attrName>style.visibility</p:attrName>
                                        </p:attrNameLst>
                                      </p:cBhvr>
                                      <p:to>
                                        <p:strVal val="hidden"/>
                                      </p:to>
                                    </p:set>
                                  </p:childTnLst>
                                </p:cTn>
                              </p:par>
                            </p:childTnLst>
                          </p:cTn>
                        </p:par>
                      </p:childTnLst>
                    </p:cTn>
                  </p:par>
                </p:childTnLst>
              </p:cTn>
              <p:nextCondLst>
                <p:cond evt="onClick" delay="0">
                  <p:tgtEl>
                    <p:spTgt spid="88"/>
                  </p:tgtEl>
                </p:cond>
              </p:nextCondLst>
            </p:seq>
            <p:seq concurrent="1" nextAc="seek">
              <p:cTn id="200" restart="whenNotActive" fill="hold" evtFilter="cancelBubble" nodeType="interactiveSeq">
                <p:stCondLst>
                  <p:cond evt="onClick" delay="0">
                    <p:tgtEl>
                      <p:spTgt spid="89"/>
                    </p:tgtEl>
                  </p:cond>
                </p:stCondLst>
                <p:endSync evt="end" delay="0">
                  <p:rtn val="all"/>
                </p:endSync>
                <p:childTnLst>
                  <p:par>
                    <p:cTn id="201" fill="hold">
                      <p:stCondLst>
                        <p:cond delay="0"/>
                      </p:stCondLst>
                      <p:childTnLst>
                        <p:par>
                          <p:cTn id="202" fill="hold">
                            <p:stCondLst>
                              <p:cond delay="0"/>
                            </p:stCondLst>
                            <p:childTnLst>
                              <p:par>
                                <p:cTn id="203" presetID="6" presetClass="exit" presetSubtype="32" fill="hold" grpId="0" nodeType="clickEffect">
                                  <p:stCondLst>
                                    <p:cond delay="0"/>
                                  </p:stCondLst>
                                  <p:childTnLst>
                                    <p:animEffect transition="out" filter="circle(out)">
                                      <p:cBhvr>
                                        <p:cTn id="204" dur="2000"/>
                                        <p:tgtEl>
                                          <p:spTgt spid="89"/>
                                        </p:tgtEl>
                                      </p:cBhvr>
                                    </p:animEffect>
                                    <p:set>
                                      <p:cBhvr>
                                        <p:cTn id="205" dur="1" fill="hold">
                                          <p:stCondLst>
                                            <p:cond delay="1999"/>
                                          </p:stCondLst>
                                        </p:cTn>
                                        <p:tgtEl>
                                          <p:spTgt spid="89"/>
                                        </p:tgtEl>
                                        <p:attrNameLst>
                                          <p:attrName>style.visibility</p:attrName>
                                        </p:attrNameLst>
                                      </p:cBhvr>
                                      <p:to>
                                        <p:strVal val="hidden"/>
                                      </p:to>
                                    </p:set>
                                  </p:childTnLst>
                                </p:cTn>
                              </p:par>
                            </p:childTnLst>
                          </p:cTn>
                        </p:par>
                      </p:childTnLst>
                    </p:cTn>
                  </p:par>
                </p:childTnLst>
              </p:cTn>
              <p:nextCondLst>
                <p:cond evt="onClick" delay="0">
                  <p:tgtEl>
                    <p:spTgt spid="89"/>
                  </p:tgtEl>
                </p:cond>
              </p:nextCondLst>
            </p:seq>
            <p:seq concurrent="1" nextAc="seek">
              <p:cTn id="206" restart="whenNotActive" fill="hold" evtFilter="cancelBubble" nodeType="interactiveSeq">
                <p:stCondLst>
                  <p:cond evt="onClick" delay="0">
                    <p:tgtEl>
                      <p:spTgt spid="90"/>
                    </p:tgtEl>
                  </p:cond>
                </p:stCondLst>
                <p:endSync evt="end" delay="0">
                  <p:rtn val="all"/>
                </p:endSync>
                <p:childTnLst>
                  <p:par>
                    <p:cTn id="207" fill="hold">
                      <p:stCondLst>
                        <p:cond delay="0"/>
                      </p:stCondLst>
                      <p:childTnLst>
                        <p:par>
                          <p:cTn id="208" fill="hold">
                            <p:stCondLst>
                              <p:cond delay="0"/>
                            </p:stCondLst>
                            <p:childTnLst>
                              <p:par>
                                <p:cTn id="209" presetID="6" presetClass="exit" presetSubtype="32" fill="hold" grpId="0" nodeType="clickEffect">
                                  <p:stCondLst>
                                    <p:cond delay="0"/>
                                  </p:stCondLst>
                                  <p:childTnLst>
                                    <p:animEffect transition="out" filter="circle(out)">
                                      <p:cBhvr>
                                        <p:cTn id="210" dur="2000"/>
                                        <p:tgtEl>
                                          <p:spTgt spid="90"/>
                                        </p:tgtEl>
                                      </p:cBhvr>
                                    </p:animEffect>
                                    <p:set>
                                      <p:cBhvr>
                                        <p:cTn id="211" dur="1" fill="hold">
                                          <p:stCondLst>
                                            <p:cond delay="1999"/>
                                          </p:stCondLst>
                                        </p:cTn>
                                        <p:tgtEl>
                                          <p:spTgt spid="90"/>
                                        </p:tgtEl>
                                        <p:attrNameLst>
                                          <p:attrName>style.visibility</p:attrName>
                                        </p:attrNameLst>
                                      </p:cBhvr>
                                      <p:to>
                                        <p:strVal val="hidden"/>
                                      </p:to>
                                    </p:set>
                                  </p:childTnLst>
                                </p:cTn>
                              </p:par>
                            </p:childTnLst>
                          </p:cTn>
                        </p:par>
                      </p:childTnLst>
                    </p:cTn>
                  </p:par>
                </p:childTnLst>
              </p:cTn>
              <p:nextCondLst>
                <p:cond evt="onClick" delay="0">
                  <p:tgtEl>
                    <p:spTgt spid="90"/>
                  </p:tgtEl>
                </p:cond>
              </p:nextCondLst>
            </p:seq>
            <p:seq concurrent="1" nextAc="seek">
              <p:cTn id="212" restart="whenNotActive" fill="hold" evtFilter="cancelBubble" nodeType="interactiveSeq">
                <p:stCondLst>
                  <p:cond evt="onClick" delay="0">
                    <p:tgtEl>
                      <p:spTgt spid="91"/>
                    </p:tgtEl>
                  </p:cond>
                </p:stCondLst>
                <p:endSync evt="end" delay="0">
                  <p:rtn val="all"/>
                </p:endSync>
                <p:childTnLst>
                  <p:par>
                    <p:cTn id="213" fill="hold">
                      <p:stCondLst>
                        <p:cond delay="0"/>
                      </p:stCondLst>
                      <p:childTnLst>
                        <p:par>
                          <p:cTn id="214" fill="hold">
                            <p:stCondLst>
                              <p:cond delay="0"/>
                            </p:stCondLst>
                            <p:childTnLst>
                              <p:par>
                                <p:cTn id="215" presetID="6" presetClass="exit" presetSubtype="32" fill="hold" grpId="0" nodeType="clickEffect">
                                  <p:stCondLst>
                                    <p:cond delay="0"/>
                                  </p:stCondLst>
                                  <p:childTnLst>
                                    <p:animEffect transition="out" filter="circle(out)">
                                      <p:cBhvr>
                                        <p:cTn id="216" dur="2000"/>
                                        <p:tgtEl>
                                          <p:spTgt spid="91"/>
                                        </p:tgtEl>
                                      </p:cBhvr>
                                    </p:animEffect>
                                    <p:set>
                                      <p:cBhvr>
                                        <p:cTn id="217" dur="1" fill="hold">
                                          <p:stCondLst>
                                            <p:cond delay="1999"/>
                                          </p:stCondLst>
                                        </p:cTn>
                                        <p:tgtEl>
                                          <p:spTgt spid="91"/>
                                        </p:tgtEl>
                                        <p:attrNameLst>
                                          <p:attrName>style.visibility</p:attrName>
                                        </p:attrNameLst>
                                      </p:cBhvr>
                                      <p:to>
                                        <p:strVal val="hidden"/>
                                      </p:to>
                                    </p:set>
                                  </p:childTnLst>
                                </p:cTn>
                              </p:par>
                            </p:childTnLst>
                          </p:cTn>
                        </p:par>
                      </p:childTnLst>
                    </p:cTn>
                  </p:par>
                </p:childTnLst>
              </p:cTn>
              <p:nextCondLst>
                <p:cond evt="onClick" delay="0">
                  <p:tgtEl>
                    <p:spTgt spid="91"/>
                  </p:tgtEl>
                </p:cond>
              </p:nextCondLst>
            </p:seq>
            <p:seq concurrent="1" nextAc="seek">
              <p:cTn id="218" restart="whenNotActive" fill="hold" evtFilter="cancelBubble" nodeType="interactiveSeq">
                <p:stCondLst>
                  <p:cond evt="onClick" delay="0">
                    <p:tgtEl>
                      <p:spTgt spid="92"/>
                    </p:tgtEl>
                  </p:cond>
                </p:stCondLst>
                <p:endSync evt="end" delay="0">
                  <p:rtn val="all"/>
                </p:endSync>
                <p:childTnLst>
                  <p:par>
                    <p:cTn id="219" fill="hold">
                      <p:stCondLst>
                        <p:cond delay="0"/>
                      </p:stCondLst>
                      <p:childTnLst>
                        <p:par>
                          <p:cTn id="220" fill="hold">
                            <p:stCondLst>
                              <p:cond delay="0"/>
                            </p:stCondLst>
                            <p:childTnLst>
                              <p:par>
                                <p:cTn id="221" presetID="6" presetClass="exit" presetSubtype="32" fill="hold" grpId="0" nodeType="clickEffect">
                                  <p:stCondLst>
                                    <p:cond delay="0"/>
                                  </p:stCondLst>
                                  <p:childTnLst>
                                    <p:animEffect transition="out" filter="circle(out)">
                                      <p:cBhvr>
                                        <p:cTn id="222" dur="2000"/>
                                        <p:tgtEl>
                                          <p:spTgt spid="92"/>
                                        </p:tgtEl>
                                      </p:cBhvr>
                                    </p:animEffect>
                                    <p:set>
                                      <p:cBhvr>
                                        <p:cTn id="223" dur="1" fill="hold">
                                          <p:stCondLst>
                                            <p:cond delay="1999"/>
                                          </p:stCondLst>
                                        </p:cTn>
                                        <p:tgtEl>
                                          <p:spTgt spid="92"/>
                                        </p:tgtEl>
                                        <p:attrNameLst>
                                          <p:attrName>style.visibility</p:attrName>
                                        </p:attrNameLst>
                                      </p:cBhvr>
                                      <p:to>
                                        <p:strVal val="hidden"/>
                                      </p:to>
                                    </p:set>
                                  </p:childTnLst>
                                </p:cTn>
                              </p:par>
                            </p:childTnLst>
                          </p:cTn>
                        </p:par>
                      </p:childTnLst>
                    </p:cTn>
                  </p:par>
                </p:childTnLst>
              </p:cTn>
              <p:nextCondLst>
                <p:cond evt="onClick" delay="0">
                  <p:tgtEl>
                    <p:spTgt spid="92"/>
                  </p:tgtEl>
                </p:cond>
              </p:nextCondLst>
            </p:seq>
            <p:seq concurrent="1" nextAc="seek">
              <p:cTn id="224" restart="whenNotActive" fill="hold" evtFilter="cancelBubble" nodeType="interactiveSeq">
                <p:stCondLst>
                  <p:cond evt="onClick" delay="0">
                    <p:tgtEl>
                      <p:spTgt spid="93"/>
                    </p:tgtEl>
                  </p:cond>
                </p:stCondLst>
                <p:endSync evt="end" delay="0">
                  <p:rtn val="all"/>
                </p:endSync>
                <p:childTnLst>
                  <p:par>
                    <p:cTn id="225" fill="hold">
                      <p:stCondLst>
                        <p:cond delay="0"/>
                      </p:stCondLst>
                      <p:childTnLst>
                        <p:par>
                          <p:cTn id="226" fill="hold">
                            <p:stCondLst>
                              <p:cond delay="0"/>
                            </p:stCondLst>
                            <p:childTnLst>
                              <p:par>
                                <p:cTn id="227" presetID="6" presetClass="exit" presetSubtype="32" fill="hold" grpId="0" nodeType="clickEffect">
                                  <p:stCondLst>
                                    <p:cond delay="0"/>
                                  </p:stCondLst>
                                  <p:childTnLst>
                                    <p:animEffect transition="out" filter="circle(out)">
                                      <p:cBhvr>
                                        <p:cTn id="228" dur="2000"/>
                                        <p:tgtEl>
                                          <p:spTgt spid="93"/>
                                        </p:tgtEl>
                                      </p:cBhvr>
                                    </p:animEffect>
                                    <p:set>
                                      <p:cBhvr>
                                        <p:cTn id="229" dur="1" fill="hold">
                                          <p:stCondLst>
                                            <p:cond delay="1999"/>
                                          </p:stCondLst>
                                        </p:cTn>
                                        <p:tgtEl>
                                          <p:spTgt spid="93"/>
                                        </p:tgtEl>
                                        <p:attrNameLst>
                                          <p:attrName>style.visibility</p:attrName>
                                        </p:attrNameLst>
                                      </p:cBhvr>
                                      <p:to>
                                        <p:strVal val="hidden"/>
                                      </p:to>
                                    </p:set>
                                  </p:childTnLst>
                                </p:cTn>
                              </p:par>
                            </p:childTnLst>
                          </p:cTn>
                        </p:par>
                      </p:childTnLst>
                    </p:cTn>
                  </p:par>
                </p:childTnLst>
              </p:cTn>
              <p:nextCondLst>
                <p:cond evt="onClick" delay="0">
                  <p:tgtEl>
                    <p:spTgt spid="93"/>
                  </p:tgtEl>
                </p:cond>
              </p:nextCondLst>
            </p:seq>
            <p:seq concurrent="1" nextAc="seek">
              <p:cTn id="230" restart="whenNotActive" fill="hold" evtFilter="cancelBubble" nodeType="interactiveSeq">
                <p:stCondLst>
                  <p:cond evt="onClick" delay="0">
                    <p:tgtEl>
                      <p:spTgt spid="94"/>
                    </p:tgtEl>
                  </p:cond>
                </p:stCondLst>
                <p:endSync evt="end" delay="0">
                  <p:rtn val="all"/>
                </p:endSync>
                <p:childTnLst>
                  <p:par>
                    <p:cTn id="231" fill="hold">
                      <p:stCondLst>
                        <p:cond delay="0"/>
                      </p:stCondLst>
                      <p:childTnLst>
                        <p:par>
                          <p:cTn id="232" fill="hold">
                            <p:stCondLst>
                              <p:cond delay="0"/>
                            </p:stCondLst>
                            <p:childTnLst>
                              <p:par>
                                <p:cTn id="233" presetID="6" presetClass="exit" presetSubtype="32" fill="hold" grpId="0" nodeType="clickEffect">
                                  <p:stCondLst>
                                    <p:cond delay="0"/>
                                  </p:stCondLst>
                                  <p:childTnLst>
                                    <p:animEffect transition="out" filter="circle(out)">
                                      <p:cBhvr>
                                        <p:cTn id="234" dur="2000"/>
                                        <p:tgtEl>
                                          <p:spTgt spid="94"/>
                                        </p:tgtEl>
                                      </p:cBhvr>
                                    </p:animEffect>
                                    <p:set>
                                      <p:cBhvr>
                                        <p:cTn id="235" dur="1" fill="hold">
                                          <p:stCondLst>
                                            <p:cond delay="1999"/>
                                          </p:stCondLst>
                                        </p:cTn>
                                        <p:tgtEl>
                                          <p:spTgt spid="94"/>
                                        </p:tgtEl>
                                        <p:attrNameLst>
                                          <p:attrName>style.visibility</p:attrName>
                                        </p:attrNameLst>
                                      </p:cBhvr>
                                      <p:to>
                                        <p:strVal val="hidden"/>
                                      </p:to>
                                    </p:set>
                                  </p:childTnLst>
                                </p:cTn>
                              </p:par>
                            </p:childTnLst>
                          </p:cTn>
                        </p:par>
                      </p:childTnLst>
                    </p:cTn>
                  </p:par>
                </p:childTnLst>
              </p:cTn>
              <p:nextCondLst>
                <p:cond evt="onClick" delay="0">
                  <p:tgtEl>
                    <p:spTgt spid="94"/>
                  </p:tgtEl>
                </p:cond>
              </p:nextCondLst>
            </p:seq>
            <p:seq concurrent="1" nextAc="seek">
              <p:cTn id="236" restart="whenNotActive" fill="hold" evtFilter="cancelBubble" nodeType="interactiveSeq">
                <p:stCondLst>
                  <p:cond evt="onClick" delay="0">
                    <p:tgtEl>
                      <p:spTgt spid="95"/>
                    </p:tgtEl>
                  </p:cond>
                </p:stCondLst>
                <p:endSync evt="end" delay="0">
                  <p:rtn val="all"/>
                </p:endSync>
                <p:childTnLst>
                  <p:par>
                    <p:cTn id="237" fill="hold">
                      <p:stCondLst>
                        <p:cond delay="0"/>
                      </p:stCondLst>
                      <p:childTnLst>
                        <p:par>
                          <p:cTn id="238" fill="hold">
                            <p:stCondLst>
                              <p:cond delay="0"/>
                            </p:stCondLst>
                            <p:childTnLst>
                              <p:par>
                                <p:cTn id="239" presetID="6" presetClass="exit" presetSubtype="32" fill="hold" grpId="0" nodeType="clickEffect">
                                  <p:stCondLst>
                                    <p:cond delay="0"/>
                                  </p:stCondLst>
                                  <p:childTnLst>
                                    <p:animEffect transition="out" filter="circle(out)">
                                      <p:cBhvr>
                                        <p:cTn id="240" dur="2000"/>
                                        <p:tgtEl>
                                          <p:spTgt spid="95"/>
                                        </p:tgtEl>
                                      </p:cBhvr>
                                    </p:animEffect>
                                    <p:set>
                                      <p:cBhvr>
                                        <p:cTn id="241" dur="1" fill="hold">
                                          <p:stCondLst>
                                            <p:cond delay="1999"/>
                                          </p:stCondLst>
                                        </p:cTn>
                                        <p:tgtEl>
                                          <p:spTgt spid="95"/>
                                        </p:tgtEl>
                                        <p:attrNameLst>
                                          <p:attrName>style.visibility</p:attrName>
                                        </p:attrNameLst>
                                      </p:cBhvr>
                                      <p:to>
                                        <p:strVal val="hidden"/>
                                      </p:to>
                                    </p:set>
                                  </p:childTnLst>
                                </p:cTn>
                              </p:par>
                            </p:childTnLst>
                          </p:cTn>
                        </p:par>
                      </p:childTnLst>
                    </p:cTn>
                  </p:par>
                </p:childTnLst>
              </p:cTn>
              <p:nextCondLst>
                <p:cond evt="onClick" delay="0">
                  <p:tgtEl>
                    <p:spTgt spid="95"/>
                  </p:tgtEl>
                </p:cond>
              </p:nextCondLst>
            </p:seq>
            <p:seq concurrent="1" nextAc="seek">
              <p:cTn id="242" restart="whenNotActive" fill="hold" evtFilter="cancelBubble" nodeType="interactiveSeq">
                <p:stCondLst>
                  <p:cond evt="onClick" delay="0">
                    <p:tgtEl>
                      <p:spTgt spid="96"/>
                    </p:tgtEl>
                  </p:cond>
                </p:stCondLst>
                <p:endSync evt="end" delay="0">
                  <p:rtn val="all"/>
                </p:endSync>
                <p:childTnLst>
                  <p:par>
                    <p:cTn id="243" fill="hold">
                      <p:stCondLst>
                        <p:cond delay="0"/>
                      </p:stCondLst>
                      <p:childTnLst>
                        <p:par>
                          <p:cTn id="244" fill="hold">
                            <p:stCondLst>
                              <p:cond delay="0"/>
                            </p:stCondLst>
                            <p:childTnLst>
                              <p:par>
                                <p:cTn id="245" presetID="6" presetClass="exit" presetSubtype="32" fill="hold" grpId="0" nodeType="clickEffect">
                                  <p:stCondLst>
                                    <p:cond delay="0"/>
                                  </p:stCondLst>
                                  <p:childTnLst>
                                    <p:animEffect transition="out" filter="circle(out)">
                                      <p:cBhvr>
                                        <p:cTn id="246" dur="2000"/>
                                        <p:tgtEl>
                                          <p:spTgt spid="96"/>
                                        </p:tgtEl>
                                      </p:cBhvr>
                                    </p:animEffect>
                                    <p:set>
                                      <p:cBhvr>
                                        <p:cTn id="247" dur="1" fill="hold">
                                          <p:stCondLst>
                                            <p:cond delay="1999"/>
                                          </p:stCondLst>
                                        </p:cTn>
                                        <p:tgtEl>
                                          <p:spTgt spid="96"/>
                                        </p:tgtEl>
                                        <p:attrNameLst>
                                          <p:attrName>style.visibility</p:attrName>
                                        </p:attrNameLst>
                                      </p:cBhvr>
                                      <p:to>
                                        <p:strVal val="hidden"/>
                                      </p:to>
                                    </p:set>
                                  </p:childTnLst>
                                </p:cTn>
                              </p:par>
                            </p:childTnLst>
                          </p:cTn>
                        </p:par>
                      </p:childTnLst>
                    </p:cTn>
                  </p:par>
                </p:childTnLst>
              </p:cTn>
              <p:nextCondLst>
                <p:cond evt="onClick" delay="0">
                  <p:tgtEl>
                    <p:spTgt spid="96"/>
                  </p:tgtEl>
                </p:cond>
              </p:nextCondLst>
            </p:seq>
            <p:seq concurrent="1" nextAc="seek">
              <p:cTn id="248" restart="whenNotActive" fill="hold" evtFilter="cancelBubble" nodeType="interactiveSeq">
                <p:stCondLst>
                  <p:cond evt="onClick" delay="0">
                    <p:tgtEl>
                      <p:spTgt spid="97"/>
                    </p:tgtEl>
                  </p:cond>
                </p:stCondLst>
                <p:endSync evt="end" delay="0">
                  <p:rtn val="all"/>
                </p:endSync>
                <p:childTnLst>
                  <p:par>
                    <p:cTn id="249" fill="hold">
                      <p:stCondLst>
                        <p:cond delay="0"/>
                      </p:stCondLst>
                      <p:childTnLst>
                        <p:par>
                          <p:cTn id="250" fill="hold">
                            <p:stCondLst>
                              <p:cond delay="0"/>
                            </p:stCondLst>
                            <p:childTnLst>
                              <p:par>
                                <p:cTn id="251" presetID="6" presetClass="exit" presetSubtype="32" fill="hold" grpId="0" nodeType="clickEffect">
                                  <p:stCondLst>
                                    <p:cond delay="0"/>
                                  </p:stCondLst>
                                  <p:childTnLst>
                                    <p:animEffect transition="out" filter="circle(out)">
                                      <p:cBhvr>
                                        <p:cTn id="252" dur="2000"/>
                                        <p:tgtEl>
                                          <p:spTgt spid="97"/>
                                        </p:tgtEl>
                                      </p:cBhvr>
                                    </p:animEffect>
                                    <p:set>
                                      <p:cBhvr>
                                        <p:cTn id="253" dur="1" fill="hold">
                                          <p:stCondLst>
                                            <p:cond delay="1999"/>
                                          </p:stCondLst>
                                        </p:cTn>
                                        <p:tgtEl>
                                          <p:spTgt spid="97"/>
                                        </p:tgtEl>
                                        <p:attrNameLst>
                                          <p:attrName>style.visibility</p:attrName>
                                        </p:attrNameLst>
                                      </p:cBhvr>
                                      <p:to>
                                        <p:strVal val="hidden"/>
                                      </p:to>
                                    </p:set>
                                  </p:childTnLst>
                                </p:cTn>
                              </p:par>
                            </p:childTnLst>
                          </p:cTn>
                        </p:par>
                      </p:childTnLst>
                    </p:cTn>
                  </p:par>
                </p:childTnLst>
              </p:cTn>
              <p:nextCondLst>
                <p:cond evt="onClick" delay="0">
                  <p:tgtEl>
                    <p:spTgt spid="97"/>
                  </p:tgtEl>
                </p:cond>
              </p:nextCondLst>
            </p:seq>
            <p:seq concurrent="1" nextAc="seek">
              <p:cTn id="254" restart="whenNotActive" fill="hold" evtFilter="cancelBubble" nodeType="interactiveSeq">
                <p:stCondLst>
                  <p:cond evt="onClick" delay="0">
                    <p:tgtEl>
                      <p:spTgt spid="98"/>
                    </p:tgtEl>
                  </p:cond>
                </p:stCondLst>
                <p:endSync evt="end" delay="0">
                  <p:rtn val="all"/>
                </p:endSync>
                <p:childTnLst>
                  <p:par>
                    <p:cTn id="255" fill="hold">
                      <p:stCondLst>
                        <p:cond delay="0"/>
                      </p:stCondLst>
                      <p:childTnLst>
                        <p:par>
                          <p:cTn id="256" fill="hold">
                            <p:stCondLst>
                              <p:cond delay="0"/>
                            </p:stCondLst>
                            <p:childTnLst>
                              <p:par>
                                <p:cTn id="257" presetID="6" presetClass="exit" presetSubtype="32" fill="hold" grpId="0" nodeType="clickEffect">
                                  <p:stCondLst>
                                    <p:cond delay="0"/>
                                  </p:stCondLst>
                                  <p:childTnLst>
                                    <p:animEffect transition="out" filter="circle(out)">
                                      <p:cBhvr>
                                        <p:cTn id="258" dur="2000"/>
                                        <p:tgtEl>
                                          <p:spTgt spid="98"/>
                                        </p:tgtEl>
                                      </p:cBhvr>
                                    </p:animEffect>
                                    <p:set>
                                      <p:cBhvr>
                                        <p:cTn id="259" dur="1" fill="hold">
                                          <p:stCondLst>
                                            <p:cond delay="1999"/>
                                          </p:stCondLst>
                                        </p:cTn>
                                        <p:tgtEl>
                                          <p:spTgt spid="98"/>
                                        </p:tgtEl>
                                        <p:attrNameLst>
                                          <p:attrName>style.visibility</p:attrName>
                                        </p:attrNameLst>
                                      </p:cBhvr>
                                      <p:to>
                                        <p:strVal val="hidden"/>
                                      </p:to>
                                    </p:set>
                                  </p:childTnLst>
                                </p:cTn>
                              </p:par>
                            </p:childTnLst>
                          </p:cTn>
                        </p:par>
                      </p:childTnLst>
                    </p:cTn>
                  </p:par>
                </p:childTnLst>
              </p:cTn>
              <p:nextCondLst>
                <p:cond evt="onClick" delay="0">
                  <p:tgtEl>
                    <p:spTgt spid="98"/>
                  </p:tgtEl>
                </p:cond>
              </p:nextCondLst>
            </p:seq>
            <p:seq concurrent="1" nextAc="seek">
              <p:cTn id="260" restart="whenNotActive" fill="hold" evtFilter="cancelBubble" nodeType="interactiveSeq">
                <p:stCondLst>
                  <p:cond evt="onClick" delay="0">
                    <p:tgtEl>
                      <p:spTgt spid="99"/>
                    </p:tgtEl>
                  </p:cond>
                </p:stCondLst>
                <p:endSync evt="end" delay="0">
                  <p:rtn val="all"/>
                </p:endSync>
                <p:childTnLst>
                  <p:par>
                    <p:cTn id="261" fill="hold">
                      <p:stCondLst>
                        <p:cond delay="0"/>
                      </p:stCondLst>
                      <p:childTnLst>
                        <p:par>
                          <p:cTn id="262" fill="hold">
                            <p:stCondLst>
                              <p:cond delay="0"/>
                            </p:stCondLst>
                            <p:childTnLst>
                              <p:par>
                                <p:cTn id="263" presetID="6" presetClass="exit" presetSubtype="32" fill="hold" grpId="0" nodeType="clickEffect">
                                  <p:stCondLst>
                                    <p:cond delay="0"/>
                                  </p:stCondLst>
                                  <p:childTnLst>
                                    <p:animEffect transition="out" filter="circle(out)">
                                      <p:cBhvr>
                                        <p:cTn id="264" dur="2000"/>
                                        <p:tgtEl>
                                          <p:spTgt spid="99"/>
                                        </p:tgtEl>
                                      </p:cBhvr>
                                    </p:animEffect>
                                    <p:set>
                                      <p:cBhvr>
                                        <p:cTn id="265" dur="1" fill="hold">
                                          <p:stCondLst>
                                            <p:cond delay="1999"/>
                                          </p:stCondLst>
                                        </p:cTn>
                                        <p:tgtEl>
                                          <p:spTgt spid="99"/>
                                        </p:tgtEl>
                                        <p:attrNameLst>
                                          <p:attrName>style.visibility</p:attrName>
                                        </p:attrNameLst>
                                      </p:cBhvr>
                                      <p:to>
                                        <p:strVal val="hidden"/>
                                      </p:to>
                                    </p:set>
                                  </p:childTnLst>
                                </p:cTn>
                              </p:par>
                            </p:childTnLst>
                          </p:cTn>
                        </p:par>
                      </p:childTnLst>
                    </p:cTn>
                  </p:par>
                </p:childTnLst>
              </p:cTn>
              <p:nextCondLst>
                <p:cond evt="onClick" delay="0">
                  <p:tgtEl>
                    <p:spTgt spid="99"/>
                  </p:tgtEl>
                </p:cond>
              </p:nextCondLst>
            </p:seq>
            <p:seq concurrent="1" nextAc="seek">
              <p:cTn id="266" restart="whenNotActive" fill="hold" evtFilter="cancelBubble" nodeType="interactiveSeq">
                <p:stCondLst>
                  <p:cond evt="onClick" delay="0">
                    <p:tgtEl>
                      <p:spTgt spid="100"/>
                    </p:tgtEl>
                  </p:cond>
                </p:stCondLst>
                <p:endSync evt="end" delay="0">
                  <p:rtn val="all"/>
                </p:endSync>
                <p:childTnLst>
                  <p:par>
                    <p:cTn id="267" fill="hold">
                      <p:stCondLst>
                        <p:cond delay="0"/>
                      </p:stCondLst>
                      <p:childTnLst>
                        <p:par>
                          <p:cTn id="268" fill="hold">
                            <p:stCondLst>
                              <p:cond delay="0"/>
                            </p:stCondLst>
                            <p:childTnLst>
                              <p:par>
                                <p:cTn id="269" presetID="6" presetClass="exit" presetSubtype="32" fill="hold" grpId="0" nodeType="clickEffect">
                                  <p:stCondLst>
                                    <p:cond delay="0"/>
                                  </p:stCondLst>
                                  <p:childTnLst>
                                    <p:animEffect transition="out" filter="circle(out)">
                                      <p:cBhvr>
                                        <p:cTn id="270" dur="2000"/>
                                        <p:tgtEl>
                                          <p:spTgt spid="100"/>
                                        </p:tgtEl>
                                      </p:cBhvr>
                                    </p:animEffect>
                                    <p:set>
                                      <p:cBhvr>
                                        <p:cTn id="271" dur="1" fill="hold">
                                          <p:stCondLst>
                                            <p:cond delay="1999"/>
                                          </p:stCondLst>
                                        </p:cTn>
                                        <p:tgtEl>
                                          <p:spTgt spid="100"/>
                                        </p:tgtEl>
                                        <p:attrNameLst>
                                          <p:attrName>style.visibility</p:attrName>
                                        </p:attrNameLst>
                                      </p:cBhvr>
                                      <p:to>
                                        <p:strVal val="hidden"/>
                                      </p:to>
                                    </p:set>
                                  </p:childTnLst>
                                </p:cTn>
                              </p:par>
                            </p:childTnLst>
                          </p:cTn>
                        </p:par>
                      </p:childTnLst>
                    </p:cTn>
                  </p:par>
                </p:childTnLst>
              </p:cTn>
              <p:nextCondLst>
                <p:cond evt="onClick" delay="0">
                  <p:tgtEl>
                    <p:spTgt spid="100"/>
                  </p:tgtEl>
                </p:cond>
              </p:nextCondLst>
            </p:seq>
            <p:seq concurrent="1" nextAc="seek">
              <p:cTn id="272" restart="whenNotActive" fill="hold" evtFilter="cancelBubble" nodeType="interactiveSeq">
                <p:stCondLst>
                  <p:cond evt="onClick" delay="0">
                    <p:tgtEl>
                      <p:spTgt spid="101"/>
                    </p:tgtEl>
                  </p:cond>
                </p:stCondLst>
                <p:endSync evt="end" delay="0">
                  <p:rtn val="all"/>
                </p:endSync>
                <p:childTnLst>
                  <p:par>
                    <p:cTn id="273" fill="hold">
                      <p:stCondLst>
                        <p:cond delay="0"/>
                      </p:stCondLst>
                      <p:childTnLst>
                        <p:par>
                          <p:cTn id="274" fill="hold">
                            <p:stCondLst>
                              <p:cond delay="0"/>
                            </p:stCondLst>
                            <p:childTnLst>
                              <p:par>
                                <p:cTn id="275" presetID="6" presetClass="exit" presetSubtype="32" fill="hold" grpId="0" nodeType="clickEffect">
                                  <p:stCondLst>
                                    <p:cond delay="0"/>
                                  </p:stCondLst>
                                  <p:childTnLst>
                                    <p:animEffect transition="out" filter="circle(out)">
                                      <p:cBhvr>
                                        <p:cTn id="276" dur="2000"/>
                                        <p:tgtEl>
                                          <p:spTgt spid="101"/>
                                        </p:tgtEl>
                                      </p:cBhvr>
                                    </p:animEffect>
                                    <p:set>
                                      <p:cBhvr>
                                        <p:cTn id="277" dur="1" fill="hold">
                                          <p:stCondLst>
                                            <p:cond delay="1999"/>
                                          </p:stCondLst>
                                        </p:cTn>
                                        <p:tgtEl>
                                          <p:spTgt spid="101"/>
                                        </p:tgtEl>
                                        <p:attrNameLst>
                                          <p:attrName>style.visibility</p:attrName>
                                        </p:attrNameLst>
                                      </p:cBhvr>
                                      <p:to>
                                        <p:strVal val="hidden"/>
                                      </p:to>
                                    </p:set>
                                  </p:childTnLst>
                                </p:cTn>
                              </p:par>
                            </p:childTnLst>
                          </p:cTn>
                        </p:par>
                      </p:childTnLst>
                    </p:cTn>
                  </p:par>
                </p:childTnLst>
              </p:cTn>
              <p:nextCondLst>
                <p:cond evt="onClick" delay="0">
                  <p:tgtEl>
                    <p:spTgt spid="101"/>
                  </p:tgtEl>
                </p:cond>
              </p:nextCondLst>
            </p:seq>
            <p:seq concurrent="1" nextAc="seek">
              <p:cTn id="278" restart="whenNotActive" fill="hold" evtFilter="cancelBubble" nodeType="interactiveSeq">
                <p:stCondLst>
                  <p:cond evt="onClick" delay="0">
                    <p:tgtEl>
                      <p:spTgt spid="102"/>
                    </p:tgtEl>
                  </p:cond>
                </p:stCondLst>
                <p:endSync evt="end" delay="0">
                  <p:rtn val="all"/>
                </p:endSync>
                <p:childTnLst>
                  <p:par>
                    <p:cTn id="279" fill="hold">
                      <p:stCondLst>
                        <p:cond delay="0"/>
                      </p:stCondLst>
                      <p:childTnLst>
                        <p:par>
                          <p:cTn id="280" fill="hold">
                            <p:stCondLst>
                              <p:cond delay="0"/>
                            </p:stCondLst>
                            <p:childTnLst>
                              <p:par>
                                <p:cTn id="281" presetID="6" presetClass="exit" presetSubtype="32" fill="hold" grpId="0" nodeType="clickEffect">
                                  <p:stCondLst>
                                    <p:cond delay="0"/>
                                  </p:stCondLst>
                                  <p:childTnLst>
                                    <p:animEffect transition="out" filter="circle(out)">
                                      <p:cBhvr>
                                        <p:cTn id="282" dur="2000"/>
                                        <p:tgtEl>
                                          <p:spTgt spid="102"/>
                                        </p:tgtEl>
                                      </p:cBhvr>
                                    </p:animEffect>
                                    <p:set>
                                      <p:cBhvr>
                                        <p:cTn id="283" dur="1" fill="hold">
                                          <p:stCondLst>
                                            <p:cond delay="1999"/>
                                          </p:stCondLst>
                                        </p:cTn>
                                        <p:tgtEl>
                                          <p:spTgt spid="102"/>
                                        </p:tgtEl>
                                        <p:attrNameLst>
                                          <p:attrName>style.visibility</p:attrName>
                                        </p:attrNameLst>
                                      </p:cBhvr>
                                      <p:to>
                                        <p:strVal val="hidden"/>
                                      </p:to>
                                    </p:set>
                                  </p:childTnLst>
                                </p:cTn>
                              </p:par>
                            </p:childTnLst>
                          </p:cTn>
                        </p:par>
                      </p:childTnLst>
                    </p:cTn>
                  </p:par>
                </p:childTnLst>
              </p:cTn>
              <p:nextCondLst>
                <p:cond evt="onClick" delay="0">
                  <p:tgtEl>
                    <p:spTgt spid="102"/>
                  </p:tgtEl>
                </p:cond>
              </p:nextCondLst>
            </p:seq>
            <p:seq concurrent="1" nextAc="seek">
              <p:cTn id="284" restart="whenNotActive" fill="hold" evtFilter="cancelBubble" nodeType="interactiveSeq">
                <p:stCondLst>
                  <p:cond evt="onClick" delay="0">
                    <p:tgtEl>
                      <p:spTgt spid="103"/>
                    </p:tgtEl>
                  </p:cond>
                </p:stCondLst>
                <p:endSync evt="end" delay="0">
                  <p:rtn val="all"/>
                </p:endSync>
                <p:childTnLst>
                  <p:par>
                    <p:cTn id="285" fill="hold">
                      <p:stCondLst>
                        <p:cond delay="0"/>
                      </p:stCondLst>
                      <p:childTnLst>
                        <p:par>
                          <p:cTn id="286" fill="hold">
                            <p:stCondLst>
                              <p:cond delay="0"/>
                            </p:stCondLst>
                            <p:childTnLst>
                              <p:par>
                                <p:cTn id="287" presetID="6" presetClass="exit" presetSubtype="32" fill="hold" grpId="0" nodeType="clickEffect">
                                  <p:stCondLst>
                                    <p:cond delay="0"/>
                                  </p:stCondLst>
                                  <p:childTnLst>
                                    <p:animEffect transition="out" filter="circle(out)">
                                      <p:cBhvr>
                                        <p:cTn id="288" dur="2000"/>
                                        <p:tgtEl>
                                          <p:spTgt spid="103"/>
                                        </p:tgtEl>
                                      </p:cBhvr>
                                    </p:animEffect>
                                    <p:set>
                                      <p:cBhvr>
                                        <p:cTn id="289" dur="1" fill="hold">
                                          <p:stCondLst>
                                            <p:cond delay="1999"/>
                                          </p:stCondLst>
                                        </p:cTn>
                                        <p:tgtEl>
                                          <p:spTgt spid="103"/>
                                        </p:tgtEl>
                                        <p:attrNameLst>
                                          <p:attrName>style.visibility</p:attrName>
                                        </p:attrNameLst>
                                      </p:cBhvr>
                                      <p:to>
                                        <p:strVal val="hidden"/>
                                      </p:to>
                                    </p:set>
                                  </p:childTnLst>
                                </p:cTn>
                              </p:par>
                            </p:childTnLst>
                          </p:cTn>
                        </p:par>
                      </p:childTnLst>
                    </p:cTn>
                  </p:par>
                </p:childTnLst>
              </p:cTn>
              <p:nextCondLst>
                <p:cond evt="onClick" delay="0">
                  <p:tgtEl>
                    <p:spTgt spid="103"/>
                  </p:tgtEl>
                </p:cond>
              </p:nextCondLst>
            </p:seq>
          </p:childTnLst>
        </p:cTn>
      </p:par>
    </p:tnLst>
    <p:bldLst>
      <p:bldP spid="56" grpId="0" animBg="1"/>
      <p:bldP spid="57" grpId="0" animBg="1"/>
      <p:bldP spid="58" grpId="0" animBg="1"/>
      <p:bldP spid="59" grpId="0" animBg="1"/>
      <p:bldP spid="60" grpId="0" animBg="1"/>
      <p:bldP spid="61" grpId="0" animBg="1"/>
      <p:bldP spid="62" grpId="0" animBg="1"/>
      <p:bldP spid="63" grpId="0" animBg="1"/>
      <p:bldP spid="64" grpId="0" animBg="1"/>
      <p:bldP spid="65" grpId="0" animBg="1"/>
      <p:bldP spid="66" grpId="0" animBg="1"/>
      <p:bldP spid="67" grpId="0" animBg="1"/>
      <p:bldP spid="68" grpId="0" animBg="1"/>
      <p:bldP spid="69" grpId="0" animBg="1"/>
      <p:bldP spid="70" grpId="0" animBg="1"/>
      <p:bldP spid="71" grpId="0" animBg="1"/>
      <p:bldP spid="72" grpId="0" animBg="1"/>
      <p:bldP spid="73" grpId="0" animBg="1"/>
      <p:bldP spid="74" grpId="0" animBg="1"/>
      <p:bldP spid="75" grpId="0" animBg="1"/>
      <p:bldP spid="76" grpId="0" animBg="1"/>
      <p:bldP spid="77" grpId="0" animBg="1"/>
      <p:bldP spid="78" grpId="0" animBg="1"/>
      <p:bldP spid="79" grpId="0" animBg="1"/>
      <p:bldP spid="80" grpId="0" animBg="1"/>
      <p:bldP spid="81" grpId="0" animBg="1"/>
      <p:bldP spid="82" grpId="0" animBg="1"/>
      <p:bldP spid="83" grpId="0" animBg="1"/>
      <p:bldP spid="84" grpId="0" animBg="1"/>
      <p:bldP spid="85" grpId="0" animBg="1"/>
      <p:bldP spid="86" grpId="0" animBg="1"/>
      <p:bldP spid="87" grpId="0" animBg="1"/>
      <p:bldP spid="88" grpId="0" animBg="1"/>
      <p:bldP spid="89" grpId="0" animBg="1"/>
      <p:bldP spid="90" grpId="0" animBg="1"/>
      <p:bldP spid="91" grpId="0" animBg="1"/>
      <p:bldP spid="92" grpId="0" animBg="1"/>
      <p:bldP spid="93" grpId="0" animBg="1"/>
      <p:bldP spid="94" grpId="0" animBg="1"/>
      <p:bldP spid="95" grpId="0" animBg="1"/>
      <p:bldP spid="96" grpId="0" animBg="1"/>
      <p:bldP spid="97" grpId="0" animBg="1"/>
      <p:bldP spid="98" grpId="0" animBg="1"/>
      <p:bldP spid="99" grpId="0" animBg="1"/>
      <p:bldP spid="100" grpId="0" animBg="1"/>
      <p:bldP spid="101" grpId="0" animBg="1"/>
      <p:bldP spid="102" grpId="0" animBg="1"/>
      <p:bldP spid="10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Odčítání dvouciferných čísel</a:t>
            </a:r>
            <a:endParaRPr lang="cs-CZ" dirty="0"/>
          </a:p>
        </p:txBody>
      </p:sp>
      <p:sp>
        <p:nvSpPr>
          <p:cNvPr id="4" name="Zástupný symbol pro obsah 3"/>
          <p:cNvSpPr>
            <a:spLocks noGrp="1"/>
          </p:cNvSpPr>
          <p:nvPr>
            <p:ph sz="half" idx="2"/>
          </p:nvPr>
        </p:nvSpPr>
        <p:spPr/>
        <p:txBody>
          <a:bodyPr/>
          <a:lstStyle/>
          <a:p>
            <a:r>
              <a:rPr lang="cs-CZ" dirty="0" smtClean="0"/>
              <a:t>58 – 39 =</a:t>
            </a:r>
          </a:p>
          <a:p>
            <a:r>
              <a:rPr lang="cs-CZ" dirty="0" smtClean="0"/>
              <a:t>81 – 52 = </a:t>
            </a:r>
          </a:p>
          <a:p>
            <a:r>
              <a:rPr lang="cs-CZ" dirty="0" smtClean="0"/>
              <a:t>73 – 46 = </a:t>
            </a:r>
          </a:p>
          <a:p>
            <a:r>
              <a:rPr lang="cs-CZ" dirty="0" smtClean="0"/>
              <a:t>62 – 38 = </a:t>
            </a:r>
          </a:p>
          <a:p>
            <a:r>
              <a:rPr lang="cs-CZ" dirty="0" smtClean="0"/>
              <a:t>47 – 29 =</a:t>
            </a:r>
          </a:p>
          <a:p>
            <a:r>
              <a:rPr lang="cs-CZ" dirty="0" smtClean="0"/>
              <a:t>94 – 67 =</a:t>
            </a:r>
          </a:p>
          <a:p>
            <a:r>
              <a:rPr lang="cs-CZ" dirty="0" smtClean="0"/>
              <a:t>86 – 18 =</a:t>
            </a:r>
          </a:p>
          <a:p>
            <a:r>
              <a:rPr lang="cs-CZ" dirty="0" smtClean="0"/>
              <a:t>85 – 27 =</a:t>
            </a:r>
            <a:endParaRPr lang="cs-CZ" dirty="0"/>
          </a:p>
        </p:txBody>
      </p:sp>
      <p:sp>
        <p:nvSpPr>
          <p:cNvPr id="7" name="Ovál 6"/>
          <p:cNvSpPr/>
          <p:nvPr/>
        </p:nvSpPr>
        <p:spPr>
          <a:xfrm>
            <a:off x="1874681" y="2147453"/>
            <a:ext cx="374109" cy="374109"/>
          </a:xfrm>
          <a:prstGeom prst="ellipse">
            <a:avLst/>
          </a:prstGeom>
          <a:solidFill>
            <a:srgbClr val="F0F03E"/>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lumMod val="95000"/>
                    <a:lumOff val="5000"/>
                  </a:schemeClr>
                </a:solidFill>
              </a:rPr>
              <a:t>50Kč</a:t>
            </a:r>
            <a:endParaRPr lang="cs-CZ" sz="1000" dirty="0">
              <a:solidFill>
                <a:schemeClr val="tx1">
                  <a:lumMod val="95000"/>
                  <a:lumOff val="5000"/>
                </a:schemeClr>
              </a:solidFill>
            </a:endParaRPr>
          </a:p>
        </p:txBody>
      </p:sp>
      <p:sp>
        <p:nvSpPr>
          <p:cNvPr id="8" name="Ovál 7"/>
          <p:cNvSpPr/>
          <p:nvPr/>
        </p:nvSpPr>
        <p:spPr>
          <a:xfrm>
            <a:off x="1604535" y="4346235"/>
            <a:ext cx="374109" cy="374109"/>
          </a:xfrm>
          <a:prstGeom prst="ellipse">
            <a:avLst/>
          </a:prstGeom>
          <a:solidFill>
            <a:srgbClr val="F0F03E"/>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lumMod val="95000"/>
                    <a:lumOff val="5000"/>
                  </a:schemeClr>
                </a:solidFill>
              </a:rPr>
              <a:t>50Kč</a:t>
            </a:r>
            <a:endParaRPr lang="cs-CZ" sz="1000" dirty="0">
              <a:solidFill>
                <a:schemeClr val="tx1">
                  <a:lumMod val="95000"/>
                  <a:lumOff val="5000"/>
                </a:schemeClr>
              </a:solidFill>
            </a:endParaRPr>
          </a:p>
        </p:txBody>
      </p:sp>
      <p:sp>
        <p:nvSpPr>
          <p:cNvPr id="12" name="Ovál 11"/>
          <p:cNvSpPr/>
          <p:nvPr/>
        </p:nvSpPr>
        <p:spPr>
          <a:xfrm>
            <a:off x="1554420" y="3266687"/>
            <a:ext cx="360040" cy="360040"/>
          </a:xfrm>
          <a:prstGeom prst="ellipse">
            <a:avLst/>
          </a:prstGeom>
          <a:solidFill>
            <a:schemeClr val="accent6">
              <a:lumMod val="40000"/>
              <a:lumOff val="6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lumMod val="95000"/>
                    <a:lumOff val="5000"/>
                  </a:schemeClr>
                </a:solidFill>
              </a:rPr>
              <a:t>10Kč</a:t>
            </a:r>
            <a:endParaRPr lang="cs-CZ" sz="1000" dirty="0">
              <a:solidFill>
                <a:schemeClr val="tx1">
                  <a:lumMod val="95000"/>
                  <a:lumOff val="5000"/>
                </a:schemeClr>
              </a:solidFill>
            </a:endParaRPr>
          </a:p>
        </p:txBody>
      </p:sp>
      <p:sp>
        <p:nvSpPr>
          <p:cNvPr id="13" name="Ovál 12"/>
          <p:cNvSpPr/>
          <p:nvPr/>
        </p:nvSpPr>
        <p:spPr>
          <a:xfrm>
            <a:off x="471972" y="3890892"/>
            <a:ext cx="360040" cy="360040"/>
          </a:xfrm>
          <a:prstGeom prst="ellipse">
            <a:avLst/>
          </a:prstGeom>
          <a:solidFill>
            <a:schemeClr val="accent6">
              <a:lumMod val="40000"/>
              <a:lumOff val="6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lumMod val="95000"/>
                    <a:lumOff val="5000"/>
                  </a:schemeClr>
                </a:solidFill>
              </a:rPr>
              <a:t>10Kč</a:t>
            </a:r>
            <a:endParaRPr lang="cs-CZ" sz="1000" dirty="0">
              <a:solidFill>
                <a:schemeClr val="tx1">
                  <a:lumMod val="95000"/>
                  <a:lumOff val="5000"/>
                </a:schemeClr>
              </a:solidFill>
            </a:endParaRPr>
          </a:p>
        </p:txBody>
      </p:sp>
      <p:sp>
        <p:nvSpPr>
          <p:cNvPr id="14" name="Ovál 13"/>
          <p:cNvSpPr/>
          <p:nvPr/>
        </p:nvSpPr>
        <p:spPr>
          <a:xfrm>
            <a:off x="2339916" y="4819887"/>
            <a:ext cx="360040" cy="360040"/>
          </a:xfrm>
          <a:prstGeom prst="ellipse">
            <a:avLst/>
          </a:prstGeom>
          <a:solidFill>
            <a:schemeClr val="accent6">
              <a:lumMod val="40000"/>
              <a:lumOff val="6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lumMod val="95000"/>
                    <a:lumOff val="5000"/>
                  </a:schemeClr>
                </a:solidFill>
              </a:rPr>
              <a:t>10Kč</a:t>
            </a:r>
            <a:endParaRPr lang="cs-CZ" sz="1000" dirty="0">
              <a:solidFill>
                <a:schemeClr val="tx1">
                  <a:lumMod val="95000"/>
                  <a:lumOff val="5000"/>
                </a:schemeClr>
              </a:solidFill>
            </a:endParaRPr>
          </a:p>
        </p:txBody>
      </p:sp>
      <p:sp>
        <p:nvSpPr>
          <p:cNvPr id="15" name="Ovál 14"/>
          <p:cNvSpPr/>
          <p:nvPr/>
        </p:nvSpPr>
        <p:spPr>
          <a:xfrm>
            <a:off x="2020936" y="4360304"/>
            <a:ext cx="360040" cy="360040"/>
          </a:xfrm>
          <a:prstGeom prst="ellipse">
            <a:avLst/>
          </a:prstGeom>
          <a:solidFill>
            <a:schemeClr val="accent6">
              <a:lumMod val="40000"/>
              <a:lumOff val="6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lumMod val="95000"/>
                    <a:lumOff val="5000"/>
                  </a:schemeClr>
                </a:solidFill>
              </a:rPr>
              <a:t>10Kč</a:t>
            </a:r>
            <a:endParaRPr lang="cs-CZ" sz="1000" dirty="0">
              <a:solidFill>
                <a:schemeClr val="tx1">
                  <a:lumMod val="95000"/>
                  <a:lumOff val="5000"/>
                </a:schemeClr>
              </a:solidFill>
            </a:endParaRPr>
          </a:p>
        </p:txBody>
      </p:sp>
      <p:sp>
        <p:nvSpPr>
          <p:cNvPr id="16" name="Ovál 15"/>
          <p:cNvSpPr/>
          <p:nvPr/>
        </p:nvSpPr>
        <p:spPr>
          <a:xfrm>
            <a:off x="2519936" y="5519696"/>
            <a:ext cx="360040" cy="360040"/>
          </a:xfrm>
          <a:prstGeom prst="ellipse">
            <a:avLst/>
          </a:prstGeom>
          <a:solidFill>
            <a:schemeClr val="accent6">
              <a:lumMod val="40000"/>
              <a:lumOff val="6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lumMod val="95000"/>
                    <a:lumOff val="5000"/>
                  </a:schemeClr>
                </a:solidFill>
              </a:rPr>
              <a:t>10Kč</a:t>
            </a:r>
            <a:endParaRPr lang="cs-CZ" sz="1000" dirty="0">
              <a:solidFill>
                <a:schemeClr val="tx1">
                  <a:lumMod val="95000"/>
                  <a:lumOff val="5000"/>
                </a:schemeClr>
              </a:solidFill>
            </a:endParaRPr>
          </a:p>
        </p:txBody>
      </p:sp>
      <p:sp>
        <p:nvSpPr>
          <p:cNvPr id="17" name="Ovál 16"/>
          <p:cNvSpPr/>
          <p:nvPr/>
        </p:nvSpPr>
        <p:spPr>
          <a:xfrm>
            <a:off x="2339916" y="1633292"/>
            <a:ext cx="360040" cy="360040"/>
          </a:xfrm>
          <a:prstGeom prst="ellipse">
            <a:avLst/>
          </a:prstGeom>
          <a:solidFill>
            <a:schemeClr val="accent6">
              <a:lumMod val="40000"/>
              <a:lumOff val="6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lumMod val="95000"/>
                    <a:lumOff val="5000"/>
                  </a:schemeClr>
                </a:solidFill>
              </a:rPr>
              <a:t>10Kč</a:t>
            </a:r>
            <a:endParaRPr lang="cs-CZ" sz="1000" dirty="0">
              <a:solidFill>
                <a:schemeClr val="tx1">
                  <a:lumMod val="95000"/>
                  <a:lumOff val="5000"/>
                </a:schemeClr>
              </a:solidFill>
            </a:endParaRPr>
          </a:p>
        </p:txBody>
      </p:sp>
      <p:sp>
        <p:nvSpPr>
          <p:cNvPr id="18" name="Ovál 17"/>
          <p:cNvSpPr/>
          <p:nvPr/>
        </p:nvSpPr>
        <p:spPr>
          <a:xfrm>
            <a:off x="474578" y="1628800"/>
            <a:ext cx="360040" cy="360040"/>
          </a:xfrm>
          <a:prstGeom prst="ellipse">
            <a:avLst/>
          </a:prstGeom>
          <a:solidFill>
            <a:schemeClr val="accent6">
              <a:lumMod val="40000"/>
              <a:lumOff val="6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lumMod val="95000"/>
                    <a:lumOff val="5000"/>
                  </a:schemeClr>
                </a:solidFill>
              </a:rPr>
              <a:t>10Kč</a:t>
            </a:r>
            <a:endParaRPr lang="cs-CZ" sz="1000" dirty="0">
              <a:solidFill>
                <a:schemeClr val="tx1">
                  <a:lumMod val="95000"/>
                  <a:lumOff val="5000"/>
                </a:schemeClr>
              </a:solidFill>
            </a:endParaRPr>
          </a:p>
        </p:txBody>
      </p:sp>
      <p:sp>
        <p:nvSpPr>
          <p:cNvPr id="19" name="Ovál 18"/>
          <p:cNvSpPr/>
          <p:nvPr/>
        </p:nvSpPr>
        <p:spPr>
          <a:xfrm>
            <a:off x="851903" y="2794797"/>
            <a:ext cx="301978"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20" name="Ovál 19"/>
          <p:cNvSpPr/>
          <p:nvPr/>
        </p:nvSpPr>
        <p:spPr>
          <a:xfrm>
            <a:off x="2372782" y="3331529"/>
            <a:ext cx="301978"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21" name="Ovál 20"/>
          <p:cNvSpPr/>
          <p:nvPr/>
        </p:nvSpPr>
        <p:spPr>
          <a:xfrm>
            <a:off x="871432" y="3926896"/>
            <a:ext cx="301978"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22" name="Ovál 21"/>
          <p:cNvSpPr/>
          <p:nvPr/>
        </p:nvSpPr>
        <p:spPr>
          <a:xfrm>
            <a:off x="2403314" y="2765049"/>
            <a:ext cx="301978"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23" name="Ovál 22"/>
          <p:cNvSpPr/>
          <p:nvPr/>
        </p:nvSpPr>
        <p:spPr>
          <a:xfrm>
            <a:off x="884885" y="2185632"/>
            <a:ext cx="301978"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24" name="Ovál 23"/>
          <p:cNvSpPr/>
          <p:nvPr/>
        </p:nvSpPr>
        <p:spPr>
          <a:xfrm>
            <a:off x="2746881" y="1653254"/>
            <a:ext cx="301978"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25" name="Ovál 24"/>
          <p:cNvSpPr/>
          <p:nvPr/>
        </p:nvSpPr>
        <p:spPr>
          <a:xfrm>
            <a:off x="884885" y="1674540"/>
            <a:ext cx="301978"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26" name="Ovál 25"/>
          <p:cNvSpPr/>
          <p:nvPr/>
        </p:nvSpPr>
        <p:spPr>
          <a:xfrm>
            <a:off x="1503558" y="2184261"/>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27" name="Ovál 26"/>
          <p:cNvSpPr/>
          <p:nvPr/>
        </p:nvSpPr>
        <p:spPr>
          <a:xfrm>
            <a:off x="1216937" y="2184262"/>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28" name="Ovál 27"/>
          <p:cNvSpPr/>
          <p:nvPr/>
        </p:nvSpPr>
        <p:spPr>
          <a:xfrm>
            <a:off x="3382790" y="1653254"/>
            <a:ext cx="288032" cy="275425"/>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29" name="Ovál 28"/>
          <p:cNvSpPr/>
          <p:nvPr/>
        </p:nvSpPr>
        <p:spPr>
          <a:xfrm>
            <a:off x="3076680" y="1653254"/>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30" name="Ovál 29"/>
          <p:cNvSpPr/>
          <p:nvPr/>
        </p:nvSpPr>
        <p:spPr>
          <a:xfrm>
            <a:off x="1504969" y="1674540"/>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31" name="Ovál 30"/>
          <p:cNvSpPr/>
          <p:nvPr/>
        </p:nvSpPr>
        <p:spPr>
          <a:xfrm>
            <a:off x="1197175" y="1674540"/>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32" name="Ovál 31"/>
          <p:cNvSpPr/>
          <p:nvPr/>
        </p:nvSpPr>
        <p:spPr>
          <a:xfrm>
            <a:off x="459587" y="2742431"/>
            <a:ext cx="374109" cy="374109"/>
          </a:xfrm>
          <a:prstGeom prst="ellipse">
            <a:avLst/>
          </a:prstGeom>
          <a:solidFill>
            <a:srgbClr val="FFCC00"/>
          </a:solidFill>
          <a:ln>
            <a:solidFill>
              <a:srgbClr val="F0B010"/>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lumMod val="95000"/>
                    <a:lumOff val="5000"/>
                  </a:schemeClr>
                </a:solidFill>
              </a:rPr>
              <a:t>2</a:t>
            </a:r>
            <a:r>
              <a:rPr lang="cs-CZ" sz="1000" dirty="0" smtClean="0">
                <a:solidFill>
                  <a:schemeClr val="tx1">
                    <a:lumMod val="95000"/>
                    <a:lumOff val="5000"/>
                  </a:schemeClr>
                </a:solidFill>
              </a:rPr>
              <a:t>0Kč</a:t>
            </a:r>
            <a:endParaRPr lang="cs-CZ" sz="1000" dirty="0">
              <a:solidFill>
                <a:schemeClr val="tx1">
                  <a:lumMod val="95000"/>
                  <a:lumOff val="5000"/>
                </a:schemeClr>
              </a:solidFill>
            </a:endParaRPr>
          </a:p>
        </p:txBody>
      </p:sp>
      <p:sp>
        <p:nvSpPr>
          <p:cNvPr id="33" name="Ovál 32"/>
          <p:cNvSpPr/>
          <p:nvPr/>
        </p:nvSpPr>
        <p:spPr>
          <a:xfrm>
            <a:off x="477794" y="3287708"/>
            <a:ext cx="374109" cy="374109"/>
          </a:xfrm>
          <a:prstGeom prst="ellipse">
            <a:avLst/>
          </a:prstGeom>
          <a:solidFill>
            <a:srgbClr val="FFCC00"/>
          </a:solidFill>
          <a:ln>
            <a:solidFill>
              <a:srgbClr val="F0B010"/>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lumMod val="95000"/>
                    <a:lumOff val="5000"/>
                  </a:schemeClr>
                </a:solidFill>
              </a:rPr>
              <a:t>2</a:t>
            </a:r>
            <a:r>
              <a:rPr lang="cs-CZ" sz="1000" dirty="0" smtClean="0">
                <a:solidFill>
                  <a:schemeClr val="tx1">
                    <a:lumMod val="95000"/>
                    <a:lumOff val="5000"/>
                  </a:schemeClr>
                </a:solidFill>
              </a:rPr>
              <a:t>0Kč</a:t>
            </a:r>
            <a:endParaRPr lang="cs-CZ" sz="1000" dirty="0">
              <a:solidFill>
                <a:schemeClr val="tx1">
                  <a:lumMod val="95000"/>
                  <a:lumOff val="5000"/>
                </a:schemeClr>
              </a:solidFill>
            </a:endParaRPr>
          </a:p>
        </p:txBody>
      </p:sp>
      <p:sp>
        <p:nvSpPr>
          <p:cNvPr id="34" name="Ovál 33"/>
          <p:cNvSpPr/>
          <p:nvPr/>
        </p:nvSpPr>
        <p:spPr>
          <a:xfrm>
            <a:off x="2013902" y="2702040"/>
            <a:ext cx="374109" cy="374109"/>
          </a:xfrm>
          <a:prstGeom prst="ellipse">
            <a:avLst/>
          </a:prstGeom>
          <a:solidFill>
            <a:srgbClr val="FFCC00"/>
          </a:solidFill>
          <a:ln>
            <a:solidFill>
              <a:srgbClr val="F0B010"/>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lumMod val="95000"/>
                    <a:lumOff val="5000"/>
                  </a:schemeClr>
                </a:solidFill>
              </a:rPr>
              <a:t>2</a:t>
            </a:r>
            <a:r>
              <a:rPr lang="cs-CZ" sz="1000" dirty="0" smtClean="0">
                <a:solidFill>
                  <a:schemeClr val="tx1">
                    <a:lumMod val="95000"/>
                    <a:lumOff val="5000"/>
                  </a:schemeClr>
                </a:solidFill>
              </a:rPr>
              <a:t>0Kč</a:t>
            </a:r>
            <a:endParaRPr lang="cs-CZ" sz="1000" dirty="0">
              <a:solidFill>
                <a:schemeClr val="tx1">
                  <a:lumMod val="95000"/>
                  <a:lumOff val="5000"/>
                </a:schemeClr>
              </a:solidFill>
            </a:endParaRPr>
          </a:p>
        </p:txBody>
      </p:sp>
      <p:sp>
        <p:nvSpPr>
          <p:cNvPr id="35" name="Ovál 34"/>
          <p:cNvSpPr/>
          <p:nvPr/>
        </p:nvSpPr>
        <p:spPr>
          <a:xfrm>
            <a:off x="1605946" y="2702040"/>
            <a:ext cx="374109" cy="374109"/>
          </a:xfrm>
          <a:prstGeom prst="ellipse">
            <a:avLst/>
          </a:prstGeom>
          <a:solidFill>
            <a:srgbClr val="FFCC00"/>
          </a:solidFill>
          <a:ln>
            <a:solidFill>
              <a:srgbClr val="F0B010"/>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lumMod val="95000"/>
                    <a:lumOff val="5000"/>
                  </a:schemeClr>
                </a:solidFill>
              </a:rPr>
              <a:t>2</a:t>
            </a:r>
            <a:r>
              <a:rPr lang="cs-CZ" sz="1000" dirty="0" smtClean="0">
                <a:solidFill>
                  <a:schemeClr val="tx1">
                    <a:lumMod val="95000"/>
                    <a:lumOff val="5000"/>
                  </a:schemeClr>
                </a:solidFill>
              </a:rPr>
              <a:t>0Kč</a:t>
            </a:r>
            <a:endParaRPr lang="cs-CZ" sz="1000" dirty="0">
              <a:solidFill>
                <a:schemeClr val="tx1">
                  <a:lumMod val="95000"/>
                  <a:lumOff val="5000"/>
                </a:schemeClr>
              </a:solidFill>
            </a:endParaRPr>
          </a:p>
        </p:txBody>
      </p:sp>
      <p:sp>
        <p:nvSpPr>
          <p:cNvPr id="36" name="Ovál 35"/>
          <p:cNvSpPr/>
          <p:nvPr/>
        </p:nvSpPr>
        <p:spPr>
          <a:xfrm>
            <a:off x="471972" y="2149567"/>
            <a:ext cx="374109" cy="374109"/>
          </a:xfrm>
          <a:prstGeom prst="ellipse">
            <a:avLst/>
          </a:prstGeom>
          <a:solidFill>
            <a:srgbClr val="FFCC00"/>
          </a:solidFill>
          <a:ln>
            <a:solidFill>
              <a:srgbClr val="F0B010"/>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lumMod val="95000"/>
                    <a:lumOff val="5000"/>
                  </a:schemeClr>
                </a:solidFill>
              </a:rPr>
              <a:t>2</a:t>
            </a:r>
            <a:r>
              <a:rPr lang="cs-CZ" sz="1000" dirty="0" smtClean="0">
                <a:solidFill>
                  <a:schemeClr val="tx1">
                    <a:lumMod val="95000"/>
                    <a:lumOff val="5000"/>
                  </a:schemeClr>
                </a:solidFill>
              </a:rPr>
              <a:t>0Kč</a:t>
            </a:r>
            <a:endParaRPr lang="cs-CZ" sz="1000" dirty="0">
              <a:solidFill>
                <a:schemeClr val="tx1">
                  <a:lumMod val="95000"/>
                  <a:lumOff val="5000"/>
                </a:schemeClr>
              </a:solidFill>
            </a:endParaRPr>
          </a:p>
        </p:txBody>
      </p:sp>
      <p:sp>
        <p:nvSpPr>
          <p:cNvPr id="37" name="Ovál 36"/>
          <p:cNvSpPr/>
          <p:nvPr/>
        </p:nvSpPr>
        <p:spPr>
          <a:xfrm>
            <a:off x="1914460" y="1638474"/>
            <a:ext cx="374109" cy="374109"/>
          </a:xfrm>
          <a:prstGeom prst="ellipse">
            <a:avLst/>
          </a:prstGeom>
          <a:solidFill>
            <a:srgbClr val="FFCC00"/>
          </a:solidFill>
          <a:ln>
            <a:solidFill>
              <a:srgbClr val="F0B010"/>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lumMod val="95000"/>
                    <a:lumOff val="5000"/>
                  </a:schemeClr>
                </a:solidFill>
              </a:rPr>
              <a:t>2</a:t>
            </a:r>
            <a:r>
              <a:rPr lang="cs-CZ" sz="1000" dirty="0" smtClean="0">
                <a:solidFill>
                  <a:schemeClr val="tx1">
                    <a:lumMod val="95000"/>
                    <a:lumOff val="5000"/>
                  </a:schemeClr>
                </a:solidFill>
              </a:rPr>
              <a:t>0Kč</a:t>
            </a:r>
            <a:endParaRPr lang="cs-CZ" sz="1000" dirty="0">
              <a:solidFill>
                <a:schemeClr val="tx1">
                  <a:lumMod val="95000"/>
                  <a:lumOff val="5000"/>
                </a:schemeClr>
              </a:solidFill>
            </a:endParaRPr>
          </a:p>
        </p:txBody>
      </p:sp>
      <p:sp>
        <p:nvSpPr>
          <p:cNvPr id="38" name="Ovál 37"/>
          <p:cNvSpPr/>
          <p:nvPr/>
        </p:nvSpPr>
        <p:spPr>
          <a:xfrm>
            <a:off x="2716381" y="2772022"/>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39" name="Ovál 38"/>
          <p:cNvSpPr/>
          <p:nvPr/>
        </p:nvSpPr>
        <p:spPr>
          <a:xfrm>
            <a:off x="2945569" y="3859097"/>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40" name="Ovál 39"/>
          <p:cNvSpPr/>
          <p:nvPr/>
        </p:nvSpPr>
        <p:spPr>
          <a:xfrm>
            <a:off x="3233601" y="3874539"/>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41" name="Ovál 40"/>
          <p:cNvSpPr/>
          <p:nvPr/>
        </p:nvSpPr>
        <p:spPr>
          <a:xfrm>
            <a:off x="1521736" y="3940842"/>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42" name="Ovál 41"/>
          <p:cNvSpPr/>
          <p:nvPr/>
        </p:nvSpPr>
        <p:spPr>
          <a:xfrm>
            <a:off x="3048859" y="4396308"/>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43" name="Ovál 42"/>
          <p:cNvSpPr/>
          <p:nvPr/>
        </p:nvSpPr>
        <p:spPr>
          <a:xfrm>
            <a:off x="2734896" y="4396308"/>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44" name="Ovál 43"/>
          <p:cNvSpPr/>
          <p:nvPr/>
        </p:nvSpPr>
        <p:spPr>
          <a:xfrm>
            <a:off x="2695593" y="3338502"/>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45" name="Šipka ohnutá nahoru 44"/>
          <p:cNvSpPr/>
          <p:nvPr/>
        </p:nvSpPr>
        <p:spPr>
          <a:xfrm rot="5400000">
            <a:off x="1588903" y="3321878"/>
            <a:ext cx="369763" cy="537631"/>
          </a:xfrm>
          <a:prstGeom prst="bentUpArrow">
            <a:avLst>
              <a:gd name="adj1" fmla="val 10083"/>
              <a:gd name="adj2" fmla="val 25000"/>
              <a:gd name="adj3" fmla="val 25000"/>
            </a:avLst>
          </a:prstGeom>
          <a:solidFill>
            <a:srgbClr val="864FBD"/>
          </a:solidFill>
          <a:ln>
            <a:solidFill>
              <a:srgbClr val="7030A0"/>
            </a:solid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6" name="Šipka ohnutá nahoru 45"/>
          <p:cNvSpPr/>
          <p:nvPr/>
        </p:nvSpPr>
        <p:spPr>
          <a:xfrm rot="5400000">
            <a:off x="1624887" y="2757228"/>
            <a:ext cx="369763" cy="537631"/>
          </a:xfrm>
          <a:prstGeom prst="bentUpArrow">
            <a:avLst>
              <a:gd name="adj1" fmla="val 10083"/>
              <a:gd name="adj2" fmla="val 25000"/>
              <a:gd name="adj3" fmla="val 25000"/>
            </a:avLst>
          </a:prstGeom>
          <a:solidFill>
            <a:srgbClr val="864FBD"/>
          </a:solidFill>
          <a:ln>
            <a:solidFill>
              <a:srgbClr val="7030A0"/>
            </a:solid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7" name="Šipka ohnutá nahoru 46"/>
          <p:cNvSpPr/>
          <p:nvPr/>
        </p:nvSpPr>
        <p:spPr>
          <a:xfrm rot="5400000">
            <a:off x="1909948" y="2203478"/>
            <a:ext cx="369763" cy="537631"/>
          </a:xfrm>
          <a:prstGeom prst="bentUpArrow">
            <a:avLst>
              <a:gd name="adj1" fmla="val 10083"/>
              <a:gd name="adj2" fmla="val 25000"/>
              <a:gd name="adj3" fmla="val 25000"/>
            </a:avLst>
          </a:prstGeom>
          <a:solidFill>
            <a:srgbClr val="864FBD"/>
          </a:solidFill>
          <a:ln>
            <a:solidFill>
              <a:srgbClr val="7030A0"/>
            </a:solid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8" name="Šipka ohnutá nahoru 47"/>
          <p:cNvSpPr/>
          <p:nvPr/>
        </p:nvSpPr>
        <p:spPr>
          <a:xfrm rot="5400000">
            <a:off x="1912919" y="1693756"/>
            <a:ext cx="369763" cy="537631"/>
          </a:xfrm>
          <a:prstGeom prst="bentUpArrow">
            <a:avLst>
              <a:gd name="adj1" fmla="val 10083"/>
              <a:gd name="adj2" fmla="val 25000"/>
              <a:gd name="adj3" fmla="val 25000"/>
            </a:avLst>
          </a:prstGeom>
          <a:solidFill>
            <a:srgbClr val="864FBD"/>
          </a:solidFill>
          <a:ln>
            <a:solidFill>
              <a:srgbClr val="7030A0"/>
            </a:solid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9" name="Ovál 48"/>
          <p:cNvSpPr/>
          <p:nvPr/>
        </p:nvSpPr>
        <p:spPr>
          <a:xfrm>
            <a:off x="1180889" y="2797565"/>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50" name="Ovál 49"/>
          <p:cNvSpPr/>
          <p:nvPr/>
        </p:nvSpPr>
        <p:spPr>
          <a:xfrm>
            <a:off x="1215526" y="3940842"/>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51" name="Ovál 50"/>
          <p:cNvSpPr/>
          <p:nvPr/>
        </p:nvSpPr>
        <p:spPr>
          <a:xfrm>
            <a:off x="2291722" y="2184261"/>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52" name="Ovál 51"/>
          <p:cNvSpPr/>
          <p:nvPr/>
        </p:nvSpPr>
        <p:spPr>
          <a:xfrm>
            <a:off x="2657537" y="3855831"/>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53" name="Ovál 52"/>
          <p:cNvSpPr/>
          <p:nvPr/>
        </p:nvSpPr>
        <p:spPr>
          <a:xfrm>
            <a:off x="3004413" y="3331529"/>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54" name="Ovál 53"/>
          <p:cNvSpPr/>
          <p:nvPr/>
        </p:nvSpPr>
        <p:spPr>
          <a:xfrm>
            <a:off x="1173410" y="3345475"/>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55" name="Ovál 54"/>
          <p:cNvSpPr/>
          <p:nvPr/>
        </p:nvSpPr>
        <p:spPr>
          <a:xfrm>
            <a:off x="866801" y="3345475"/>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56" name="Šipka ohnutá nahoru 55"/>
          <p:cNvSpPr/>
          <p:nvPr/>
        </p:nvSpPr>
        <p:spPr>
          <a:xfrm rot="5400000">
            <a:off x="1919085" y="3865474"/>
            <a:ext cx="369763" cy="537631"/>
          </a:xfrm>
          <a:prstGeom prst="bentUpArrow">
            <a:avLst>
              <a:gd name="adj1" fmla="val 10083"/>
              <a:gd name="adj2" fmla="val 25000"/>
              <a:gd name="adj3" fmla="val 25000"/>
            </a:avLst>
          </a:prstGeom>
          <a:solidFill>
            <a:srgbClr val="864FBD"/>
          </a:solidFill>
          <a:ln>
            <a:solidFill>
              <a:srgbClr val="7030A0"/>
            </a:solid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7" name="Šipka ohnutá nahoru 56"/>
          <p:cNvSpPr/>
          <p:nvPr/>
        </p:nvSpPr>
        <p:spPr>
          <a:xfrm rot="5400000">
            <a:off x="1625033" y="4378738"/>
            <a:ext cx="369763" cy="537631"/>
          </a:xfrm>
          <a:prstGeom prst="bentUpArrow">
            <a:avLst>
              <a:gd name="adj1" fmla="val 10083"/>
              <a:gd name="adj2" fmla="val 25000"/>
              <a:gd name="adj3" fmla="val 25000"/>
            </a:avLst>
          </a:prstGeom>
          <a:solidFill>
            <a:srgbClr val="864FBD"/>
          </a:solidFill>
          <a:ln>
            <a:solidFill>
              <a:srgbClr val="7030A0"/>
            </a:solid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8" name="Šipka ohnutá nahoru 57"/>
          <p:cNvSpPr/>
          <p:nvPr/>
        </p:nvSpPr>
        <p:spPr>
          <a:xfrm rot="5400000">
            <a:off x="2550014" y="5554103"/>
            <a:ext cx="369763" cy="537631"/>
          </a:xfrm>
          <a:prstGeom prst="bentUpArrow">
            <a:avLst>
              <a:gd name="adj1" fmla="val 10083"/>
              <a:gd name="adj2" fmla="val 25000"/>
              <a:gd name="adj3" fmla="val 25000"/>
            </a:avLst>
          </a:prstGeom>
          <a:solidFill>
            <a:srgbClr val="864FBD"/>
          </a:solidFill>
          <a:ln>
            <a:solidFill>
              <a:srgbClr val="7030A0"/>
            </a:solid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9" name="Šipka ohnutá nahoru 58"/>
          <p:cNvSpPr/>
          <p:nvPr/>
        </p:nvSpPr>
        <p:spPr>
          <a:xfrm rot="5400000">
            <a:off x="2347856" y="4864005"/>
            <a:ext cx="369763" cy="537631"/>
          </a:xfrm>
          <a:prstGeom prst="bentUpArrow">
            <a:avLst>
              <a:gd name="adj1" fmla="val 10083"/>
              <a:gd name="adj2" fmla="val 25000"/>
              <a:gd name="adj3" fmla="val 25000"/>
            </a:avLst>
          </a:prstGeom>
          <a:solidFill>
            <a:srgbClr val="864FBD"/>
          </a:solidFill>
          <a:ln>
            <a:solidFill>
              <a:srgbClr val="7030A0"/>
            </a:solidFill>
          </a:ln>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0" name="Ovál 59"/>
          <p:cNvSpPr/>
          <p:nvPr/>
        </p:nvSpPr>
        <p:spPr>
          <a:xfrm>
            <a:off x="1965807" y="3266687"/>
            <a:ext cx="374109" cy="374109"/>
          </a:xfrm>
          <a:prstGeom prst="ellipse">
            <a:avLst/>
          </a:prstGeom>
          <a:solidFill>
            <a:srgbClr val="FFCC00"/>
          </a:solidFill>
          <a:ln>
            <a:solidFill>
              <a:srgbClr val="F0B010"/>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lumMod val="95000"/>
                    <a:lumOff val="5000"/>
                  </a:schemeClr>
                </a:solidFill>
              </a:rPr>
              <a:t>2</a:t>
            </a:r>
            <a:r>
              <a:rPr lang="cs-CZ" sz="1000" dirty="0" smtClean="0">
                <a:solidFill>
                  <a:schemeClr val="tx1">
                    <a:lumMod val="95000"/>
                    <a:lumOff val="5000"/>
                  </a:schemeClr>
                </a:solidFill>
              </a:rPr>
              <a:t>0Kč</a:t>
            </a:r>
            <a:endParaRPr lang="cs-CZ" sz="1000" dirty="0">
              <a:solidFill>
                <a:schemeClr val="tx1">
                  <a:lumMod val="95000"/>
                  <a:lumOff val="5000"/>
                </a:schemeClr>
              </a:solidFill>
            </a:endParaRPr>
          </a:p>
        </p:txBody>
      </p:sp>
      <p:sp>
        <p:nvSpPr>
          <p:cNvPr id="61" name="Ovál 60"/>
          <p:cNvSpPr/>
          <p:nvPr/>
        </p:nvSpPr>
        <p:spPr>
          <a:xfrm>
            <a:off x="1910745" y="3788462"/>
            <a:ext cx="374109" cy="374109"/>
          </a:xfrm>
          <a:prstGeom prst="ellipse">
            <a:avLst/>
          </a:prstGeom>
          <a:solidFill>
            <a:srgbClr val="FFCC00"/>
          </a:solidFill>
          <a:ln>
            <a:solidFill>
              <a:srgbClr val="F0B010"/>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lumMod val="95000"/>
                    <a:lumOff val="5000"/>
                  </a:schemeClr>
                </a:solidFill>
              </a:rPr>
              <a:t>2</a:t>
            </a:r>
            <a:r>
              <a:rPr lang="cs-CZ" sz="1000" dirty="0" smtClean="0">
                <a:solidFill>
                  <a:schemeClr val="tx1">
                    <a:lumMod val="95000"/>
                    <a:lumOff val="5000"/>
                  </a:schemeClr>
                </a:solidFill>
              </a:rPr>
              <a:t>0Kč</a:t>
            </a:r>
            <a:endParaRPr lang="cs-CZ" sz="1000" dirty="0">
              <a:solidFill>
                <a:schemeClr val="tx1">
                  <a:lumMod val="95000"/>
                  <a:lumOff val="5000"/>
                </a:schemeClr>
              </a:solidFill>
            </a:endParaRPr>
          </a:p>
        </p:txBody>
      </p:sp>
      <p:sp>
        <p:nvSpPr>
          <p:cNvPr id="62" name="Ovál 61"/>
          <p:cNvSpPr/>
          <p:nvPr/>
        </p:nvSpPr>
        <p:spPr>
          <a:xfrm>
            <a:off x="1252442" y="4979658"/>
            <a:ext cx="301978"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63" name="Ovál 62"/>
          <p:cNvSpPr/>
          <p:nvPr/>
        </p:nvSpPr>
        <p:spPr>
          <a:xfrm>
            <a:off x="2339916" y="3859097"/>
            <a:ext cx="301978"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64" name="Ovál 63"/>
          <p:cNvSpPr/>
          <p:nvPr/>
        </p:nvSpPr>
        <p:spPr>
          <a:xfrm>
            <a:off x="474578" y="4423043"/>
            <a:ext cx="374109" cy="374109"/>
          </a:xfrm>
          <a:prstGeom prst="ellipse">
            <a:avLst/>
          </a:prstGeom>
          <a:solidFill>
            <a:srgbClr val="FFCC00"/>
          </a:solidFill>
          <a:ln>
            <a:solidFill>
              <a:srgbClr val="F0B010"/>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lumMod val="95000"/>
                    <a:lumOff val="5000"/>
                  </a:schemeClr>
                </a:solidFill>
              </a:rPr>
              <a:t>2</a:t>
            </a:r>
            <a:r>
              <a:rPr lang="cs-CZ" sz="1000" dirty="0" smtClean="0">
                <a:solidFill>
                  <a:schemeClr val="tx1">
                    <a:lumMod val="95000"/>
                    <a:lumOff val="5000"/>
                  </a:schemeClr>
                </a:solidFill>
              </a:rPr>
              <a:t>0Kč</a:t>
            </a:r>
            <a:endParaRPr lang="cs-CZ" sz="1000" dirty="0">
              <a:solidFill>
                <a:schemeClr val="tx1">
                  <a:lumMod val="95000"/>
                  <a:lumOff val="5000"/>
                </a:schemeClr>
              </a:solidFill>
            </a:endParaRPr>
          </a:p>
        </p:txBody>
      </p:sp>
      <p:sp>
        <p:nvSpPr>
          <p:cNvPr id="65" name="Ovál 64"/>
          <p:cNvSpPr/>
          <p:nvPr/>
        </p:nvSpPr>
        <p:spPr>
          <a:xfrm>
            <a:off x="884885" y="4491703"/>
            <a:ext cx="301978"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66" name="Ovál 65"/>
          <p:cNvSpPr/>
          <p:nvPr/>
        </p:nvSpPr>
        <p:spPr>
          <a:xfrm>
            <a:off x="1216132" y="4504979"/>
            <a:ext cx="288032" cy="275425"/>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67" name="Ovál 66"/>
          <p:cNvSpPr/>
          <p:nvPr/>
        </p:nvSpPr>
        <p:spPr>
          <a:xfrm>
            <a:off x="2414403" y="4389335"/>
            <a:ext cx="301978"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68" name="Ovál 67"/>
          <p:cNvSpPr/>
          <p:nvPr/>
        </p:nvSpPr>
        <p:spPr>
          <a:xfrm>
            <a:off x="456762" y="4943593"/>
            <a:ext cx="374109" cy="374109"/>
          </a:xfrm>
          <a:prstGeom prst="ellipse">
            <a:avLst/>
          </a:prstGeom>
          <a:solidFill>
            <a:srgbClr val="F0F03E"/>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lumMod val="95000"/>
                    <a:lumOff val="5000"/>
                  </a:schemeClr>
                </a:solidFill>
              </a:rPr>
              <a:t>50Kč</a:t>
            </a:r>
            <a:endParaRPr lang="cs-CZ" sz="1000" dirty="0">
              <a:solidFill>
                <a:schemeClr val="tx1">
                  <a:lumMod val="95000"/>
                  <a:lumOff val="5000"/>
                </a:schemeClr>
              </a:solidFill>
            </a:endParaRPr>
          </a:p>
        </p:txBody>
      </p:sp>
      <p:sp>
        <p:nvSpPr>
          <p:cNvPr id="69" name="Ovál 68"/>
          <p:cNvSpPr/>
          <p:nvPr/>
        </p:nvSpPr>
        <p:spPr>
          <a:xfrm>
            <a:off x="858048" y="4950627"/>
            <a:ext cx="360040" cy="360040"/>
          </a:xfrm>
          <a:prstGeom prst="ellipse">
            <a:avLst/>
          </a:prstGeom>
          <a:solidFill>
            <a:schemeClr val="accent6">
              <a:lumMod val="40000"/>
              <a:lumOff val="6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lumMod val="95000"/>
                    <a:lumOff val="5000"/>
                  </a:schemeClr>
                </a:solidFill>
              </a:rPr>
              <a:t>10Kč</a:t>
            </a:r>
            <a:endParaRPr lang="cs-CZ" sz="1000" dirty="0">
              <a:solidFill>
                <a:schemeClr val="tx1">
                  <a:lumMod val="95000"/>
                  <a:lumOff val="5000"/>
                </a:schemeClr>
              </a:solidFill>
            </a:endParaRPr>
          </a:p>
        </p:txBody>
      </p:sp>
      <p:sp>
        <p:nvSpPr>
          <p:cNvPr id="70" name="Ovál 69"/>
          <p:cNvSpPr/>
          <p:nvPr/>
        </p:nvSpPr>
        <p:spPr>
          <a:xfrm>
            <a:off x="1605946" y="5006211"/>
            <a:ext cx="288032" cy="275425"/>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71" name="Ovál 70"/>
          <p:cNvSpPr/>
          <p:nvPr/>
        </p:nvSpPr>
        <p:spPr>
          <a:xfrm>
            <a:off x="1934568" y="4999907"/>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72" name="Ovál 71"/>
          <p:cNvSpPr/>
          <p:nvPr/>
        </p:nvSpPr>
        <p:spPr>
          <a:xfrm>
            <a:off x="2732452" y="4873875"/>
            <a:ext cx="301978"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73" name="Ovál 72"/>
          <p:cNvSpPr/>
          <p:nvPr/>
        </p:nvSpPr>
        <p:spPr>
          <a:xfrm>
            <a:off x="3382790" y="4884373"/>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74" name="Ovál 73"/>
          <p:cNvSpPr/>
          <p:nvPr/>
        </p:nvSpPr>
        <p:spPr>
          <a:xfrm>
            <a:off x="3079434" y="4884373"/>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75" name="Ovál 74"/>
          <p:cNvSpPr/>
          <p:nvPr/>
        </p:nvSpPr>
        <p:spPr>
          <a:xfrm>
            <a:off x="477793" y="5541037"/>
            <a:ext cx="374109" cy="374109"/>
          </a:xfrm>
          <a:prstGeom prst="ellipse">
            <a:avLst/>
          </a:prstGeom>
          <a:solidFill>
            <a:srgbClr val="F0F03E"/>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lumMod val="95000"/>
                    <a:lumOff val="5000"/>
                  </a:schemeClr>
                </a:solidFill>
              </a:rPr>
              <a:t>50Kč</a:t>
            </a:r>
            <a:endParaRPr lang="cs-CZ" sz="1000" dirty="0">
              <a:solidFill>
                <a:schemeClr val="tx1">
                  <a:lumMod val="95000"/>
                  <a:lumOff val="5000"/>
                </a:schemeClr>
              </a:solidFill>
            </a:endParaRPr>
          </a:p>
        </p:txBody>
      </p:sp>
      <p:sp>
        <p:nvSpPr>
          <p:cNvPr id="76" name="Ovál 75"/>
          <p:cNvSpPr/>
          <p:nvPr/>
        </p:nvSpPr>
        <p:spPr>
          <a:xfrm>
            <a:off x="1210668" y="5616918"/>
            <a:ext cx="288032" cy="275425"/>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77" name="Ovál 76"/>
          <p:cNvSpPr/>
          <p:nvPr/>
        </p:nvSpPr>
        <p:spPr>
          <a:xfrm>
            <a:off x="878405" y="5604311"/>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78" name="Ovál 77"/>
          <p:cNvSpPr/>
          <p:nvPr/>
        </p:nvSpPr>
        <p:spPr>
          <a:xfrm>
            <a:off x="1527371" y="5601624"/>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79" name="Ovál 78"/>
          <p:cNvSpPr/>
          <p:nvPr/>
        </p:nvSpPr>
        <p:spPr>
          <a:xfrm>
            <a:off x="1833958" y="5604311"/>
            <a:ext cx="288032" cy="275425"/>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80" name="Ovál 79"/>
          <p:cNvSpPr/>
          <p:nvPr/>
        </p:nvSpPr>
        <p:spPr>
          <a:xfrm>
            <a:off x="2140838" y="5598007"/>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81" name="Ovál 80"/>
          <p:cNvSpPr/>
          <p:nvPr/>
        </p:nvSpPr>
        <p:spPr>
          <a:xfrm>
            <a:off x="2905437" y="5519696"/>
            <a:ext cx="360040" cy="360040"/>
          </a:xfrm>
          <a:prstGeom prst="ellipse">
            <a:avLst/>
          </a:prstGeom>
          <a:solidFill>
            <a:schemeClr val="accent6">
              <a:lumMod val="40000"/>
              <a:lumOff val="6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lumMod val="95000"/>
                    <a:lumOff val="5000"/>
                  </a:schemeClr>
                </a:solidFill>
              </a:rPr>
              <a:t>10Kč</a:t>
            </a:r>
            <a:endParaRPr lang="cs-CZ" sz="1000" dirty="0">
              <a:solidFill>
                <a:schemeClr val="tx1">
                  <a:lumMod val="95000"/>
                  <a:lumOff val="5000"/>
                </a:schemeClr>
              </a:solidFill>
            </a:endParaRPr>
          </a:p>
        </p:txBody>
      </p:sp>
      <p:sp>
        <p:nvSpPr>
          <p:cNvPr id="82" name="Ovál 81"/>
          <p:cNvSpPr/>
          <p:nvPr/>
        </p:nvSpPr>
        <p:spPr>
          <a:xfrm>
            <a:off x="3300931" y="5548727"/>
            <a:ext cx="301978"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83" name="Ovál 82"/>
          <p:cNvSpPr/>
          <p:nvPr/>
        </p:nvSpPr>
        <p:spPr>
          <a:xfrm>
            <a:off x="3627546" y="5549470"/>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pic>
        <p:nvPicPr>
          <p:cNvPr id="3074" name="Picture 2" descr="D:\Users\Angelika\AppData\Local\Microsoft\Windows\Temporary Internet Files\Content.IE5\YA1NHVHO\MC900438253[2].wmf"/>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7978954" y="5279571"/>
            <a:ext cx="275788" cy="288000"/>
          </a:xfrm>
          <a:prstGeom prst="rect">
            <a:avLst/>
          </a:prstGeom>
          <a:noFill/>
          <a:extLst>
            <a:ext uri="{909E8E84-426E-40DD-AFC4-6F175D3DCCD1}">
              <a14:hiddenFill xmlns:a14="http://schemas.microsoft.com/office/drawing/2010/main">
                <a:solidFill>
                  <a:srgbClr val="FFFFFF"/>
                </a:solidFill>
              </a14:hiddenFill>
            </a:ext>
          </a:extLst>
        </p:spPr>
      </p:pic>
      <p:pic>
        <p:nvPicPr>
          <p:cNvPr id="85" name="Picture 2" descr="D:\Users\Angelika\AppData\Local\Microsoft\Windows\Temporary Internet Files\Content.IE5\YA1NHVHO\MC900438253[2].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58817" y="4793681"/>
            <a:ext cx="275788" cy="288000"/>
          </a:xfrm>
          <a:prstGeom prst="rect">
            <a:avLst/>
          </a:prstGeom>
          <a:noFill/>
          <a:extLst>
            <a:ext uri="{909E8E84-426E-40DD-AFC4-6F175D3DCCD1}">
              <a14:hiddenFill xmlns:a14="http://schemas.microsoft.com/office/drawing/2010/main">
                <a:solidFill>
                  <a:srgbClr val="FFFFFF"/>
                </a:solidFill>
              </a14:hiddenFill>
            </a:ext>
          </a:extLst>
        </p:spPr>
      </p:pic>
      <p:pic>
        <p:nvPicPr>
          <p:cNvPr id="86" name="Picture 2" descr="D:\Users\Angelika\AppData\Local\Microsoft\Windows\Temporary Internet Files\Content.IE5\YA1NHVHO\MC900438253[2].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37947" y="4279197"/>
            <a:ext cx="275788" cy="288000"/>
          </a:xfrm>
          <a:prstGeom prst="rect">
            <a:avLst/>
          </a:prstGeom>
          <a:noFill/>
          <a:extLst>
            <a:ext uri="{909E8E84-426E-40DD-AFC4-6F175D3DCCD1}">
              <a14:hiddenFill xmlns:a14="http://schemas.microsoft.com/office/drawing/2010/main">
                <a:solidFill>
                  <a:srgbClr val="FFFFFF"/>
                </a:solidFill>
              </a14:hiddenFill>
            </a:ext>
          </a:extLst>
        </p:spPr>
      </p:pic>
      <p:pic>
        <p:nvPicPr>
          <p:cNvPr id="87" name="Picture 2" descr="D:\Users\Angelika\AppData\Local\Microsoft\Windows\Temporary Internet Files\Content.IE5\YA1NHVHO\MC900438253[2].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84656" y="3746892"/>
            <a:ext cx="275788" cy="288000"/>
          </a:xfrm>
          <a:prstGeom prst="rect">
            <a:avLst/>
          </a:prstGeom>
          <a:noFill/>
          <a:extLst>
            <a:ext uri="{909E8E84-426E-40DD-AFC4-6F175D3DCCD1}">
              <a14:hiddenFill xmlns:a14="http://schemas.microsoft.com/office/drawing/2010/main">
                <a:solidFill>
                  <a:srgbClr val="FFFFFF"/>
                </a:solidFill>
              </a14:hiddenFill>
            </a:ext>
          </a:extLst>
        </p:spPr>
      </p:pic>
      <p:pic>
        <p:nvPicPr>
          <p:cNvPr id="88" name="Picture 2" descr="D:\Users\Angelika\AppData\Local\Microsoft\Windows\Temporary Internet Files\Content.IE5\YA1NHVHO\MC900438253[2].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62322" y="3217425"/>
            <a:ext cx="275788" cy="288000"/>
          </a:xfrm>
          <a:prstGeom prst="rect">
            <a:avLst/>
          </a:prstGeom>
          <a:noFill/>
          <a:extLst>
            <a:ext uri="{909E8E84-426E-40DD-AFC4-6F175D3DCCD1}">
              <a14:hiddenFill xmlns:a14="http://schemas.microsoft.com/office/drawing/2010/main">
                <a:solidFill>
                  <a:srgbClr val="FFFFFF"/>
                </a:solidFill>
              </a14:hiddenFill>
            </a:ext>
          </a:extLst>
        </p:spPr>
      </p:pic>
      <p:pic>
        <p:nvPicPr>
          <p:cNvPr id="89" name="Picture 2" descr="D:\Users\Angelika\AppData\Local\Microsoft\Windows\Temporary Internet Files\Content.IE5\YA1NHVHO\MC900438253[2].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20516" y="2727247"/>
            <a:ext cx="275788" cy="288000"/>
          </a:xfrm>
          <a:prstGeom prst="rect">
            <a:avLst/>
          </a:prstGeom>
          <a:noFill/>
          <a:extLst>
            <a:ext uri="{909E8E84-426E-40DD-AFC4-6F175D3DCCD1}">
              <a14:hiddenFill xmlns:a14="http://schemas.microsoft.com/office/drawing/2010/main">
                <a:solidFill>
                  <a:srgbClr val="FFFFFF"/>
                </a:solidFill>
              </a14:hiddenFill>
            </a:ext>
          </a:extLst>
        </p:spPr>
      </p:pic>
      <p:pic>
        <p:nvPicPr>
          <p:cNvPr id="90" name="Picture 2" descr="D:\Users\Angelika\AppData\Local\Microsoft\Windows\Temporary Internet Files\Content.IE5\YA1NHVHO\MC900438253[2].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72444" y="2214582"/>
            <a:ext cx="275788" cy="288000"/>
          </a:xfrm>
          <a:prstGeom prst="rect">
            <a:avLst/>
          </a:prstGeom>
          <a:noFill/>
          <a:extLst>
            <a:ext uri="{909E8E84-426E-40DD-AFC4-6F175D3DCCD1}">
              <a14:hiddenFill xmlns:a14="http://schemas.microsoft.com/office/drawing/2010/main">
                <a:solidFill>
                  <a:srgbClr val="FFFFFF"/>
                </a:solidFill>
              </a14:hiddenFill>
            </a:ext>
          </a:extLst>
        </p:spPr>
      </p:pic>
      <p:pic>
        <p:nvPicPr>
          <p:cNvPr id="91" name="Picture 2" descr="D:\Users\Angelika\AppData\Local\Microsoft\Windows\Temporary Internet Files\Content.IE5\YA1NHVHO\MC900438253[2].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29240" y="1700840"/>
            <a:ext cx="275788" cy="288000"/>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08304" y="1726279"/>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93"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29240" y="2184261"/>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94"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60232" y="1729550"/>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95"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08304" y="2192621"/>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96"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38032" y="2728452"/>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97"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72444" y="2742431"/>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98"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20516" y="3214114"/>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99"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83642" y="3214236"/>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100"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20516" y="3711831"/>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101"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62322" y="3730539"/>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102"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51708" y="4259099"/>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103"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97084" y="4279043"/>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104"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48899" y="4796893"/>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105"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78954" y="4788917"/>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106"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61196" y="5287939"/>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107" name="Picture 3" descr="D:\Users\Angelika\AppData\Local\Microsoft\Windows\Temporary Internet Files\Content.IE5\LKQVB9FG\MC900433161[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95169" y="5287939"/>
            <a:ext cx="288000" cy="288000"/>
          </a:xfrm>
          <a:prstGeom prst="rect">
            <a:avLst/>
          </a:prstGeom>
          <a:noFill/>
          <a:extLst>
            <a:ext uri="{909E8E84-426E-40DD-AFC4-6F175D3DCCD1}">
              <a14:hiddenFill xmlns:a14="http://schemas.microsoft.com/office/drawing/2010/main">
                <a:solidFill>
                  <a:srgbClr val="FFFFFF"/>
                </a:solidFill>
              </a14:hiddenFill>
            </a:ext>
          </a:extLst>
        </p:spPr>
      </p:pic>
      <p:sp>
        <p:nvSpPr>
          <p:cNvPr id="108" name="Ovál 107"/>
          <p:cNvSpPr/>
          <p:nvPr/>
        </p:nvSpPr>
        <p:spPr>
          <a:xfrm>
            <a:off x="6601623" y="2181468"/>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29</a:t>
            </a:r>
            <a:endParaRPr lang="cs-CZ" dirty="0">
              <a:solidFill>
                <a:schemeClr val="tx1"/>
              </a:solidFill>
            </a:endParaRPr>
          </a:p>
        </p:txBody>
      </p:sp>
      <p:sp>
        <p:nvSpPr>
          <p:cNvPr id="109" name="Ovál 108"/>
          <p:cNvSpPr/>
          <p:nvPr/>
        </p:nvSpPr>
        <p:spPr>
          <a:xfrm>
            <a:off x="7252848" y="2691609"/>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27</a:t>
            </a:r>
            <a:endParaRPr lang="cs-CZ" dirty="0">
              <a:solidFill>
                <a:schemeClr val="tx1"/>
              </a:solidFill>
            </a:endParaRPr>
          </a:p>
        </p:txBody>
      </p:sp>
      <p:sp>
        <p:nvSpPr>
          <p:cNvPr id="110" name="Ovál 109"/>
          <p:cNvSpPr/>
          <p:nvPr/>
        </p:nvSpPr>
        <p:spPr>
          <a:xfrm>
            <a:off x="6672444" y="3737396"/>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18</a:t>
            </a:r>
            <a:endParaRPr lang="cs-CZ" dirty="0">
              <a:solidFill>
                <a:schemeClr val="tx1"/>
              </a:solidFill>
            </a:endParaRPr>
          </a:p>
        </p:txBody>
      </p:sp>
      <p:sp>
        <p:nvSpPr>
          <p:cNvPr id="111" name="Ovál 110"/>
          <p:cNvSpPr/>
          <p:nvPr/>
        </p:nvSpPr>
        <p:spPr>
          <a:xfrm>
            <a:off x="7261907" y="4233697"/>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27</a:t>
            </a:r>
            <a:endParaRPr lang="cs-CZ" dirty="0">
              <a:solidFill>
                <a:schemeClr val="tx1"/>
              </a:solidFill>
            </a:endParaRPr>
          </a:p>
        </p:txBody>
      </p:sp>
      <p:sp>
        <p:nvSpPr>
          <p:cNvPr id="112" name="Ovál 111"/>
          <p:cNvSpPr/>
          <p:nvPr/>
        </p:nvSpPr>
        <p:spPr>
          <a:xfrm>
            <a:off x="7294102" y="4756597"/>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68</a:t>
            </a:r>
            <a:endParaRPr lang="cs-CZ" dirty="0">
              <a:solidFill>
                <a:schemeClr val="tx1"/>
              </a:solidFill>
            </a:endParaRPr>
          </a:p>
        </p:txBody>
      </p:sp>
      <p:sp>
        <p:nvSpPr>
          <p:cNvPr id="113" name="Ovál 112"/>
          <p:cNvSpPr/>
          <p:nvPr/>
        </p:nvSpPr>
        <p:spPr>
          <a:xfrm>
            <a:off x="7897607" y="3155975"/>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24</a:t>
            </a:r>
            <a:endParaRPr lang="cs-CZ" dirty="0">
              <a:solidFill>
                <a:schemeClr val="tx1"/>
              </a:solidFill>
            </a:endParaRPr>
          </a:p>
        </p:txBody>
      </p:sp>
      <p:sp>
        <p:nvSpPr>
          <p:cNvPr id="114" name="Ovál 113"/>
          <p:cNvSpPr/>
          <p:nvPr/>
        </p:nvSpPr>
        <p:spPr>
          <a:xfrm>
            <a:off x="7864525" y="1649326"/>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19</a:t>
            </a:r>
            <a:endParaRPr lang="cs-CZ" dirty="0">
              <a:solidFill>
                <a:schemeClr val="tx1"/>
              </a:solidFill>
            </a:endParaRPr>
          </a:p>
        </p:txBody>
      </p:sp>
      <p:sp>
        <p:nvSpPr>
          <p:cNvPr id="115" name="Ovál 114"/>
          <p:cNvSpPr/>
          <p:nvPr/>
        </p:nvSpPr>
        <p:spPr>
          <a:xfrm>
            <a:off x="7929240" y="5259037"/>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58</a:t>
            </a:r>
            <a:endParaRPr lang="cs-CZ" dirty="0">
              <a:solidFill>
                <a:schemeClr val="tx1"/>
              </a:solidFill>
            </a:endParaRPr>
          </a:p>
        </p:txBody>
      </p:sp>
      <p:sp>
        <p:nvSpPr>
          <p:cNvPr id="116" name="Ovál 115"/>
          <p:cNvSpPr/>
          <p:nvPr/>
        </p:nvSpPr>
        <p:spPr>
          <a:xfrm>
            <a:off x="7247597" y="2165165"/>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30</a:t>
            </a:r>
            <a:endParaRPr lang="cs-CZ" dirty="0">
              <a:solidFill>
                <a:schemeClr val="tx1"/>
              </a:solidFill>
            </a:endParaRPr>
          </a:p>
        </p:txBody>
      </p:sp>
      <p:sp>
        <p:nvSpPr>
          <p:cNvPr id="117" name="Ovál 116"/>
          <p:cNvSpPr/>
          <p:nvPr/>
        </p:nvSpPr>
        <p:spPr>
          <a:xfrm>
            <a:off x="7920344" y="4721507"/>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78</a:t>
            </a:r>
            <a:endParaRPr lang="cs-CZ" dirty="0">
              <a:solidFill>
                <a:schemeClr val="tx1"/>
              </a:solidFill>
            </a:endParaRPr>
          </a:p>
        </p:txBody>
      </p:sp>
      <p:sp>
        <p:nvSpPr>
          <p:cNvPr id="118" name="Ovál 117"/>
          <p:cNvSpPr/>
          <p:nvPr/>
        </p:nvSpPr>
        <p:spPr>
          <a:xfrm>
            <a:off x="7916608" y="4228874"/>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24</a:t>
            </a:r>
            <a:endParaRPr lang="cs-CZ" dirty="0">
              <a:solidFill>
                <a:schemeClr val="tx1"/>
              </a:solidFill>
            </a:endParaRPr>
          </a:p>
        </p:txBody>
      </p:sp>
      <p:sp>
        <p:nvSpPr>
          <p:cNvPr id="119" name="Ovál 118"/>
          <p:cNvSpPr/>
          <p:nvPr/>
        </p:nvSpPr>
        <p:spPr>
          <a:xfrm>
            <a:off x="7920345" y="3688337"/>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32</a:t>
            </a:r>
            <a:endParaRPr lang="cs-CZ" dirty="0">
              <a:solidFill>
                <a:schemeClr val="tx1"/>
              </a:solidFill>
            </a:endParaRPr>
          </a:p>
        </p:txBody>
      </p:sp>
      <p:sp>
        <p:nvSpPr>
          <p:cNvPr id="120" name="Ovál 119"/>
          <p:cNvSpPr/>
          <p:nvPr/>
        </p:nvSpPr>
        <p:spPr>
          <a:xfrm>
            <a:off x="7876680" y="2681054"/>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30</a:t>
            </a:r>
            <a:endParaRPr lang="cs-CZ" dirty="0">
              <a:solidFill>
                <a:schemeClr val="tx1"/>
              </a:solidFill>
            </a:endParaRPr>
          </a:p>
        </p:txBody>
      </p:sp>
      <p:sp>
        <p:nvSpPr>
          <p:cNvPr id="121" name="Ovál 120"/>
          <p:cNvSpPr/>
          <p:nvPr/>
        </p:nvSpPr>
        <p:spPr>
          <a:xfrm>
            <a:off x="7879423" y="2138778"/>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31</a:t>
            </a:r>
            <a:endParaRPr lang="cs-CZ" dirty="0">
              <a:solidFill>
                <a:schemeClr val="tx1"/>
              </a:solidFill>
            </a:endParaRPr>
          </a:p>
        </p:txBody>
      </p:sp>
      <p:sp>
        <p:nvSpPr>
          <p:cNvPr id="122" name="Ovál 121"/>
          <p:cNvSpPr/>
          <p:nvPr/>
        </p:nvSpPr>
        <p:spPr>
          <a:xfrm>
            <a:off x="6600098" y="1674540"/>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29</a:t>
            </a:r>
            <a:endParaRPr lang="cs-CZ" dirty="0">
              <a:solidFill>
                <a:schemeClr val="tx1"/>
              </a:solidFill>
            </a:endParaRPr>
          </a:p>
        </p:txBody>
      </p:sp>
      <p:sp>
        <p:nvSpPr>
          <p:cNvPr id="123" name="Ovál 122"/>
          <p:cNvSpPr/>
          <p:nvPr/>
        </p:nvSpPr>
        <p:spPr>
          <a:xfrm>
            <a:off x="7261407" y="1657348"/>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18</a:t>
            </a:r>
            <a:endParaRPr lang="cs-CZ" dirty="0">
              <a:solidFill>
                <a:schemeClr val="tx1"/>
              </a:solidFill>
            </a:endParaRPr>
          </a:p>
        </p:txBody>
      </p:sp>
      <p:sp>
        <p:nvSpPr>
          <p:cNvPr id="124" name="Ovál 123"/>
          <p:cNvSpPr/>
          <p:nvPr/>
        </p:nvSpPr>
        <p:spPr>
          <a:xfrm>
            <a:off x="6625033" y="2696931"/>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29</a:t>
            </a:r>
            <a:endParaRPr lang="cs-CZ" dirty="0">
              <a:solidFill>
                <a:schemeClr val="tx1"/>
              </a:solidFill>
            </a:endParaRPr>
          </a:p>
        </p:txBody>
      </p:sp>
      <p:sp>
        <p:nvSpPr>
          <p:cNvPr id="125" name="Ovál 124"/>
          <p:cNvSpPr/>
          <p:nvPr/>
        </p:nvSpPr>
        <p:spPr>
          <a:xfrm>
            <a:off x="6638475" y="3210925"/>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34</a:t>
            </a:r>
            <a:endParaRPr lang="cs-CZ" dirty="0">
              <a:solidFill>
                <a:schemeClr val="tx1"/>
              </a:solidFill>
            </a:endParaRPr>
          </a:p>
        </p:txBody>
      </p:sp>
      <p:sp>
        <p:nvSpPr>
          <p:cNvPr id="126" name="Ovál 125"/>
          <p:cNvSpPr/>
          <p:nvPr/>
        </p:nvSpPr>
        <p:spPr>
          <a:xfrm>
            <a:off x="7247750" y="3171925"/>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26</a:t>
            </a:r>
            <a:endParaRPr lang="cs-CZ" dirty="0">
              <a:solidFill>
                <a:schemeClr val="tx1"/>
              </a:solidFill>
            </a:endParaRPr>
          </a:p>
        </p:txBody>
      </p:sp>
      <p:sp>
        <p:nvSpPr>
          <p:cNvPr id="127" name="Ovál 126"/>
          <p:cNvSpPr/>
          <p:nvPr/>
        </p:nvSpPr>
        <p:spPr>
          <a:xfrm>
            <a:off x="7273232" y="3713463"/>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28</a:t>
            </a:r>
            <a:endParaRPr lang="cs-CZ" dirty="0">
              <a:solidFill>
                <a:schemeClr val="tx1"/>
              </a:solidFill>
            </a:endParaRPr>
          </a:p>
        </p:txBody>
      </p:sp>
      <p:sp>
        <p:nvSpPr>
          <p:cNvPr id="128" name="Ovál 127"/>
          <p:cNvSpPr/>
          <p:nvPr/>
        </p:nvSpPr>
        <p:spPr>
          <a:xfrm>
            <a:off x="6690290" y="4250158"/>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37</a:t>
            </a:r>
            <a:endParaRPr lang="cs-CZ" dirty="0">
              <a:solidFill>
                <a:schemeClr val="tx1"/>
              </a:solidFill>
            </a:endParaRPr>
          </a:p>
        </p:txBody>
      </p:sp>
      <p:sp>
        <p:nvSpPr>
          <p:cNvPr id="129" name="Ovál 128"/>
          <p:cNvSpPr/>
          <p:nvPr/>
        </p:nvSpPr>
        <p:spPr>
          <a:xfrm>
            <a:off x="6697084" y="4784498"/>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76</a:t>
            </a:r>
            <a:endParaRPr lang="cs-CZ" dirty="0">
              <a:solidFill>
                <a:schemeClr val="tx1"/>
              </a:solidFill>
            </a:endParaRPr>
          </a:p>
        </p:txBody>
      </p:sp>
      <p:sp>
        <p:nvSpPr>
          <p:cNvPr id="130" name="Ovál 129"/>
          <p:cNvSpPr/>
          <p:nvPr/>
        </p:nvSpPr>
        <p:spPr>
          <a:xfrm>
            <a:off x="6697084" y="5281636"/>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35</a:t>
            </a:r>
            <a:endParaRPr lang="cs-CZ" dirty="0">
              <a:solidFill>
                <a:schemeClr val="tx1"/>
              </a:solidFill>
            </a:endParaRPr>
          </a:p>
        </p:txBody>
      </p:sp>
      <p:sp>
        <p:nvSpPr>
          <p:cNvPr id="131" name="Ovál 130"/>
          <p:cNvSpPr/>
          <p:nvPr/>
        </p:nvSpPr>
        <p:spPr>
          <a:xfrm>
            <a:off x="7304831" y="5262029"/>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52</a:t>
            </a:r>
            <a:endParaRPr lang="cs-CZ" dirty="0">
              <a:solidFill>
                <a:schemeClr val="tx1"/>
              </a:solidFill>
            </a:endParaRPr>
          </a:p>
        </p:txBody>
      </p:sp>
    </p:spTree>
    <p:extLst>
      <p:ext uri="{BB962C8B-B14F-4D97-AF65-F5344CB8AC3E}">
        <p14:creationId xmlns:p14="http://schemas.microsoft.com/office/powerpoint/2010/main" val="227893386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8"/>
                    </p:tgtEl>
                  </p:cond>
                </p:stCondLst>
                <p:endSync evt="end" delay="0">
                  <p:rtn val="all"/>
                </p:endSync>
                <p:childTnLst>
                  <p:par>
                    <p:cTn id="3" fill="hold">
                      <p:stCondLst>
                        <p:cond delay="0"/>
                      </p:stCondLst>
                      <p:childTnLst>
                        <p:par>
                          <p:cTn id="4" fill="hold">
                            <p:stCondLst>
                              <p:cond delay="0"/>
                            </p:stCondLst>
                            <p:childTnLst>
                              <p:par>
                                <p:cTn id="5" presetID="6" presetClass="exit" presetSubtype="32" fill="hold" grpId="0" nodeType="clickEffect">
                                  <p:stCondLst>
                                    <p:cond delay="0"/>
                                  </p:stCondLst>
                                  <p:childTnLst>
                                    <p:animEffect transition="out" filter="circle(out)">
                                      <p:cBhvr>
                                        <p:cTn id="6" dur="2000"/>
                                        <p:tgtEl>
                                          <p:spTgt spid="108"/>
                                        </p:tgtEl>
                                      </p:cBhvr>
                                    </p:animEffect>
                                    <p:set>
                                      <p:cBhvr>
                                        <p:cTn id="7" dur="1" fill="hold">
                                          <p:stCondLst>
                                            <p:cond delay="1999"/>
                                          </p:stCondLst>
                                        </p:cTn>
                                        <p:tgtEl>
                                          <p:spTgt spid="108"/>
                                        </p:tgtEl>
                                        <p:attrNameLst>
                                          <p:attrName>style.visibility</p:attrName>
                                        </p:attrNameLst>
                                      </p:cBhvr>
                                      <p:to>
                                        <p:strVal val="hidden"/>
                                      </p:to>
                                    </p:set>
                                  </p:childTnLst>
                                </p:cTn>
                              </p:par>
                            </p:childTnLst>
                          </p:cTn>
                        </p:par>
                      </p:childTnLst>
                    </p:cTn>
                  </p:par>
                </p:childTnLst>
              </p:cTn>
              <p:nextCondLst>
                <p:cond evt="onClick" delay="0">
                  <p:tgtEl>
                    <p:spTgt spid="108"/>
                  </p:tgtEl>
                </p:cond>
              </p:nextCondLst>
            </p:seq>
            <p:seq concurrent="1" nextAc="seek">
              <p:cTn id="8" restart="whenNotActive" fill="hold" evtFilter="cancelBubble" nodeType="interactiveSeq">
                <p:stCondLst>
                  <p:cond evt="onClick" delay="0">
                    <p:tgtEl>
                      <p:spTgt spid="109"/>
                    </p:tgtEl>
                  </p:cond>
                </p:stCondLst>
                <p:endSync evt="end" delay="0">
                  <p:rtn val="all"/>
                </p:endSync>
                <p:childTnLst>
                  <p:par>
                    <p:cTn id="9" fill="hold">
                      <p:stCondLst>
                        <p:cond delay="0"/>
                      </p:stCondLst>
                      <p:childTnLst>
                        <p:par>
                          <p:cTn id="10" fill="hold">
                            <p:stCondLst>
                              <p:cond delay="0"/>
                            </p:stCondLst>
                            <p:childTnLst>
                              <p:par>
                                <p:cTn id="11" presetID="6" presetClass="exit" presetSubtype="32" fill="hold" grpId="0" nodeType="clickEffect">
                                  <p:stCondLst>
                                    <p:cond delay="0"/>
                                  </p:stCondLst>
                                  <p:childTnLst>
                                    <p:animEffect transition="out" filter="circle(out)">
                                      <p:cBhvr>
                                        <p:cTn id="12" dur="2000"/>
                                        <p:tgtEl>
                                          <p:spTgt spid="109"/>
                                        </p:tgtEl>
                                      </p:cBhvr>
                                    </p:animEffect>
                                    <p:set>
                                      <p:cBhvr>
                                        <p:cTn id="13" dur="1" fill="hold">
                                          <p:stCondLst>
                                            <p:cond delay="1999"/>
                                          </p:stCondLst>
                                        </p:cTn>
                                        <p:tgtEl>
                                          <p:spTgt spid="109"/>
                                        </p:tgtEl>
                                        <p:attrNameLst>
                                          <p:attrName>style.visibility</p:attrName>
                                        </p:attrNameLst>
                                      </p:cBhvr>
                                      <p:to>
                                        <p:strVal val="hidden"/>
                                      </p:to>
                                    </p:set>
                                  </p:childTnLst>
                                </p:cTn>
                              </p:par>
                            </p:childTnLst>
                          </p:cTn>
                        </p:par>
                      </p:childTnLst>
                    </p:cTn>
                  </p:par>
                </p:childTnLst>
              </p:cTn>
              <p:nextCondLst>
                <p:cond evt="onClick" delay="0">
                  <p:tgtEl>
                    <p:spTgt spid="109"/>
                  </p:tgtEl>
                </p:cond>
              </p:nextCondLst>
            </p:seq>
            <p:seq concurrent="1" nextAc="seek">
              <p:cTn id="14" restart="whenNotActive" fill="hold" evtFilter="cancelBubble" nodeType="interactiveSeq">
                <p:stCondLst>
                  <p:cond evt="onClick" delay="0">
                    <p:tgtEl>
                      <p:spTgt spid="110"/>
                    </p:tgtEl>
                  </p:cond>
                </p:stCondLst>
                <p:endSync evt="end" delay="0">
                  <p:rtn val="all"/>
                </p:endSync>
                <p:childTnLst>
                  <p:par>
                    <p:cTn id="15" fill="hold">
                      <p:stCondLst>
                        <p:cond delay="0"/>
                      </p:stCondLst>
                      <p:childTnLst>
                        <p:par>
                          <p:cTn id="16" fill="hold">
                            <p:stCondLst>
                              <p:cond delay="0"/>
                            </p:stCondLst>
                            <p:childTnLst>
                              <p:par>
                                <p:cTn id="17" presetID="6" presetClass="exit" presetSubtype="32" fill="hold" grpId="0" nodeType="clickEffect">
                                  <p:stCondLst>
                                    <p:cond delay="0"/>
                                  </p:stCondLst>
                                  <p:childTnLst>
                                    <p:animEffect transition="out" filter="circle(out)">
                                      <p:cBhvr>
                                        <p:cTn id="18" dur="2000"/>
                                        <p:tgtEl>
                                          <p:spTgt spid="110"/>
                                        </p:tgtEl>
                                      </p:cBhvr>
                                    </p:animEffect>
                                    <p:set>
                                      <p:cBhvr>
                                        <p:cTn id="19" dur="1" fill="hold">
                                          <p:stCondLst>
                                            <p:cond delay="1999"/>
                                          </p:stCondLst>
                                        </p:cTn>
                                        <p:tgtEl>
                                          <p:spTgt spid="110"/>
                                        </p:tgtEl>
                                        <p:attrNameLst>
                                          <p:attrName>style.visibility</p:attrName>
                                        </p:attrNameLst>
                                      </p:cBhvr>
                                      <p:to>
                                        <p:strVal val="hidden"/>
                                      </p:to>
                                    </p:set>
                                  </p:childTnLst>
                                </p:cTn>
                              </p:par>
                            </p:childTnLst>
                          </p:cTn>
                        </p:par>
                      </p:childTnLst>
                    </p:cTn>
                  </p:par>
                </p:childTnLst>
              </p:cTn>
              <p:nextCondLst>
                <p:cond evt="onClick" delay="0">
                  <p:tgtEl>
                    <p:spTgt spid="110"/>
                  </p:tgtEl>
                </p:cond>
              </p:nextCondLst>
            </p:seq>
            <p:seq concurrent="1" nextAc="seek">
              <p:cTn id="20" restart="whenNotActive" fill="hold" evtFilter="cancelBubble" nodeType="interactiveSeq">
                <p:stCondLst>
                  <p:cond evt="onClick" delay="0">
                    <p:tgtEl>
                      <p:spTgt spid="111"/>
                    </p:tgtEl>
                  </p:cond>
                </p:stCondLst>
                <p:endSync evt="end" delay="0">
                  <p:rtn val="all"/>
                </p:endSync>
                <p:childTnLst>
                  <p:par>
                    <p:cTn id="21" fill="hold">
                      <p:stCondLst>
                        <p:cond delay="0"/>
                      </p:stCondLst>
                      <p:childTnLst>
                        <p:par>
                          <p:cTn id="22" fill="hold">
                            <p:stCondLst>
                              <p:cond delay="0"/>
                            </p:stCondLst>
                            <p:childTnLst>
                              <p:par>
                                <p:cTn id="23" presetID="6" presetClass="exit" presetSubtype="32" fill="hold" grpId="0" nodeType="clickEffect">
                                  <p:stCondLst>
                                    <p:cond delay="0"/>
                                  </p:stCondLst>
                                  <p:childTnLst>
                                    <p:animEffect transition="out" filter="circle(out)">
                                      <p:cBhvr>
                                        <p:cTn id="24" dur="2000"/>
                                        <p:tgtEl>
                                          <p:spTgt spid="111"/>
                                        </p:tgtEl>
                                      </p:cBhvr>
                                    </p:animEffect>
                                    <p:set>
                                      <p:cBhvr>
                                        <p:cTn id="25" dur="1" fill="hold">
                                          <p:stCondLst>
                                            <p:cond delay="1999"/>
                                          </p:stCondLst>
                                        </p:cTn>
                                        <p:tgtEl>
                                          <p:spTgt spid="111"/>
                                        </p:tgtEl>
                                        <p:attrNameLst>
                                          <p:attrName>style.visibility</p:attrName>
                                        </p:attrNameLst>
                                      </p:cBhvr>
                                      <p:to>
                                        <p:strVal val="hidden"/>
                                      </p:to>
                                    </p:set>
                                  </p:childTnLst>
                                </p:cTn>
                              </p:par>
                            </p:childTnLst>
                          </p:cTn>
                        </p:par>
                      </p:childTnLst>
                    </p:cTn>
                  </p:par>
                </p:childTnLst>
              </p:cTn>
              <p:nextCondLst>
                <p:cond evt="onClick" delay="0">
                  <p:tgtEl>
                    <p:spTgt spid="111"/>
                  </p:tgtEl>
                </p:cond>
              </p:nextCondLst>
            </p:seq>
            <p:seq concurrent="1" nextAc="seek">
              <p:cTn id="26" restart="whenNotActive" fill="hold" evtFilter="cancelBubble" nodeType="interactiveSeq">
                <p:stCondLst>
                  <p:cond evt="onClick" delay="0">
                    <p:tgtEl>
                      <p:spTgt spid="112"/>
                    </p:tgtEl>
                  </p:cond>
                </p:stCondLst>
                <p:endSync evt="end" delay="0">
                  <p:rtn val="all"/>
                </p:endSync>
                <p:childTnLst>
                  <p:par>
                    <p:cTn id="27" fill="hold">
                      <p:stCondLst>
                        <p:cond delay="0"/>
                      </p:stCondLst>
                      <p:childTnLst>
                        <p:par>
                          <p:cTn id="28" fill="hold">
                            <p:stCondLst>
                              <p:cond delay="0"/>
                            </p:stCondLst>
                            <p:childTnLst>
                              <p:par>
                                <p:cTn id="29" presetID="6" presetClass="exit" presetSubtype="32" fill="hold" grpId="0" nodeType="clickEffect">
                                  <p:stCondLst>
                                    <p:cond delay="0"/>
                                  </p:stCondLst>
                                  <p:childTnLst>
                                    <p:animEffect transition="out" filter="circle(out)">
                                      <p:cBhvr>
                                        <p:cTn id="30" dur="2000"/>
                                        <p:tgtEl>
                                          <p:spTgt spid="112"/>
                                        </p:tgtEl>
                                      </p:cBhvr>
                                    </p:animEffect>
                                    <p:set>
                                      <p:cBhvr>
                                        <p:cTn id="31" dur="1" fill="hold">
                                          <p:stCondLst>
                                            <p:cond delay="1999"/>
                                          </p:stCondLst>
                                        </p:cTn>
                                        <p:tgtEl>
                                          <p:spTgt spid="112"/>
                                        </p:tgtEl>
                                        <p:attrNameLst>
                                          <p:attrName>style.visibility</p:attrName>
                                        </p:attrNameLst>
                                      </p:cBhvr>
                                      <p:to>
                                        <p:strVal val="hidden"/>
                                      </p:to>
                                    </p:set>
                                  </p:childTnLst>
                                </p:cTn>
                              </p:par>
                            </p:childTnLst>
                          </p:cTn>
                        </p:par>
                      </p:childTnLst>
                    </p:cTn>
                  </p:par>
                </p:childTnLst>
              </p:cTn>
              <p:nextCondLst>
                <p:cond evt="onClick" delay="0">
                  <p:tgtEl>
                    <p:spTgt spid="112"/>
                  </p:tgtEl>
                </p:cond>
              </p:nextCondLst>
            </p:seq>
            <p:seq concurrent="1" nextAc="seek">
              <p:cTn id="32" restart="whenNotActive" fill="hold" evtFilter="cancelBubble" nodeType="interactiveSeq">
                <p:stCondLst>
                  <p:cond evt="onClick" delay="0">
                    <p:tgtEl>
                      <p:spTgt spid="113"/>
                    </p:tgtEl>
                  </p:cond>
                </p:stCondLst>
                <p:endSync evt="end" delay="0">
                  <p:rtn val="all"/>
                </p:endSync>
                <p:childTnLst>
                  <p:par>
                    <p:cTn id="33" fill="hold">
                      <p:stCondLst>
                        <p:cond delay="0"/>
                      </p:stCondLst>
                      <p:childTnLst>
                        <p:par>
                          <p:cTn id="34" fill="hold">
                            <p:stCondLst>
                              <p:cond delay="0"/>
                            </p:stCondLst>
                            <p:childTnLst>
                              <p:par>
                                <p:cTn id="35" presetID="6" presetClass="exit" presetSubtype="32" fill="hold" grpId="0" nodeType="clickEffect">
                                  <p:stCondLst>
                                    <p:cond delay="0"/>
                                  </p:stCondLst>
                                  <p:childTnLst>
                                    <p:animEffect transition="out" filter="circle(out)">
                                      <p:cBhvr>
                                        <p:cTn id="36" dur="2000"/>
                                        <p:tgtEl>
                                          <p:spTgt spid="113"/>
                                        </p:tgtEl>
                                      </p:cBhvr>
                                    </p:animEffect>
                                    <p:set>
                                      <p:cBhvr>
                                        <p:cTn id="37" dur="1" fill="hold">
                                          <p:stCondLst>
                                            <p:cond delay="1999"/>
                                          </p:stCondLst>
                                        </p:cTn>
                                        <p:tgtEl>
                                          <p:spTgt spid="113"/>
                                        </p:tgtEl>
                                        <p:attrNameLst>
                                          <p:attrName>style.visibility</p:attrName>
                                        </p:attrNameLst>
                                      </p:cBhvr>
                                      <p:to>
                                        <p:strVal val="hidden"/>
                                      </p:to>
                                    </p:set>
                                  </p:childTnLst>
                                </p:cTn>
                              </p:par>
                            </p:childTnLst>
                          </p:cTn>
                        </p:par>
                      </p:childTnLst>
                    </p:cTn>
                  </p:par>
                </p:childTnLst>
              </p:cTn>
              <p:nextCondLst>
                <p:cond evt="onClick" delay="0">
                  <p:tgtEl>
                    <p:spTgt spid="113"/>
                  </p:tgtEl>
                </p:cond>
              </p:nextCondLst>
            </p:seq>
            <p:seq concurrent="1" nextAc="seek">
              <p:cTn id="38" restart="whenNotActive" fill="hold" evtFilter="cancelBubble" nodeType="interactiveSeq">
                <p:stCondLst>
                  <p:cond evt="onClick" delay="0">
                    <p:tgtEl>
                      <p:spTgt spid="114"/>
                    </p:tgtEl>
                  </p:cond>
                </p:stCondLst>
                <p:endSync evt="end" delay="0">
                  <p:rtn val="all"/>
                </p:endSync>
                <p:childTnLst>
                  <p:par>
                    <p:cTn id="39" fill="hold">
                      <p:stCondLst>
                        <p:cond delay="0"/>
                      </p:stCondLst>
                      <p:childTnLst>
                        <p:par>
                          <p:cTn id="40" fill="hold">
                            <p:stCondLst>
                              <p:cond delay="0"/>
                            </p:stCondLst>
                            <p:childTnLst>
                              <p:par>
                                <p:cTn id="41" presetID="6" presetClass="exit" presetSubtype="32" fill="hold" grpId="0" nodeType="clickEffect">
                                  <p:stCondLst>
                                    <p:cond delay="0"/>
                                  </p:stCondLst>
                                  <p:childTnLst>
                                    <p:animEffect transition="out" filter="circle(out)">
                                      <p:cBhvr>
                                        <p:cTn id="42" dur="2000"/>
                                        <p:tgtEl>
                                          <p:spTgt spid="114"/>
                                        </p:tgtEl>
                                      </p:cBhvr>
                                    </p:animEffect>
                                    <p:set>
                                      <p:cBhvr>
                                        <p:cTn id="43" dur="1" fill="hold">
                                          <p:stCondLst>
                                            <p:cond delay="1999"/>
                                          </p:stCondLst>
                                        </p:cTn>
                                        <p:tgtEl>
                                          <p:spTgt spid="114"/>
                                        </p:tgtEl>
                                        <p:attrNameLst>
                                          <p:attrName>style.visibility</p:attrName>
                                        </p:attrNameLst>
                                      </p:cBhvr>
                                      <p:to>
                                        <p:strVal val="hidden"/>
                                      </p:to>
                                    </p:set>
                                  </p:childTnLst>
                                </p:cTn>
                              </p:par>
                            </p:childTnLst>
                          </p:cTn>
                        </p:par>
                      </p:childTnLst>
                    </p:cTn>
                  </p:par>
                </p:childTnLst>
              </p:cTn>
              <p:nextCondLst>
                <p:cond evt="onClick" delay="0">
                  <p:tgtEl>
                    <p:spTgt spid="114"/>
                  </p:tgtEl>
                </p:cond>
              </p:nextCondLst>
            </p:seq>
            <p:seq concurrent="1" nextAc="seek">
              <p:cTn id="44" restart="whenNotActive" fill="hold" evtFilter="cancelBubble" nodeType="interactiveSeq">
                <p:stCondLst>
                  <p:cond evt="onClick" delay="0">
                    <p:tgtEl>
                      <p:spTgt spid="115"/>
                    </p:tgtEl>
                  </p:cond>
                </p:stCondLst>
                <p:endSync evt="end" delay="0">
                  <p:rtn val="all"/>
                </p:endSync>
                <p:childTnLst>
                  <p:par>
                    <p:cTn id="45" fill="hold">
                      <p:stCondLst>
                        <p:cond delay="0"/>
                      </p:stCondLst>
                      <p:childTnLst>
                        <p:par>
                          <p:cTn id="46" fill="hold">
                            <p:stCondLst>
                              <p:cond delay="0"/>
                            </p:stCondLst>
                            <p:childTnLst>
                              <p:par>
                                <p:cTn id="47" presetID="6" presetClass="exit" presetSubtype="32" fill="hold" grpId="0" nodeType="clickEffect">
                                  <p:stCondLst>
                                    <p:cond delay="0"/>
                                  </p:stCondLst>
                                  <p:childTnLst>
                                    <p:animEffect transition="out" filter="circle(out)">
                                      <p:cBhvr>
                                        <p:cTn id="48" dur="2000"/>
                                        <p:tgtEl>
                                          <p:spTgt spid="115"/>
                                        </p:tgtEl>
                                      </p:cBhvr>
                                    </p:animEffect>
                                    <p:set>
                                      <p:cBhvr>
                                        <p:cTn id="49" dur="1" fill="hold">
                                          <p:stCondLst>
                                            <p:cond delay="1999"/>
                                          </p:stCondLst>
                                        </p:cTn>
                                        <p:tgtEl>
                                          <p:spTgt spid="115"/>
                                        </p:tgtEl>
                                        <p:attrNameLst>
                                          <p:attrName>style.visibility</p:attrName>
                                        </p:attrNameLst>
                                      </p:cBhvr>
                                      <p:to>
                                        <p:strVal val="hidden"/>
                                      </p:to>
                                    </p:set>
                                  </p:childTnLst>
                                </p:cTn>
                              </p:par>
                            </p:childTnLst>
                          </p:cTn>
                        </p:par>
                      </p:childTnLst>
                    </p:cTn>
                  </p:par>
                </p:childTnLst>
              </p:cTn>
              <p:nextCondLst>
                <p:cond evt="onClick" delay="0">
                  <p:tgtEl>
                    <p:spTgt spid="115"/>
                  </p:tgtEl>
                </p:cond>
              </p:nextCondLst>
            </p:seq>
            <p:seq concurrent="1" nextAc="seek">
              <p:cTn id="50" restart="whenNotActive" fill="hold" evtFilter="cancelBubble" nodeType="interactiveSeq">
                <p:stCondLst>
                  <p:cond evt="onClick" delay="0">
                    <p:tgtEl>
                      <p:spTgt spid="116"/>
                    </p:tgtEl>
                  </p:cond>
                </p:stCondLst>
                <p:endSync evt="end" delay="0">
                  <p:rtn val="all"/>
                </p:endSync>
                <p:childTnLst>
                  <p:par>
                    <p:cTn id="51" fill="hold">
                      <p:stCondLst>
                        <p:cond delay="0"/>
                      </p:stCondLst>
                      <p:childTnLst>
                        <p:par>
                          <p:cTn id="52" fill="hold">
                            <p:stCondLst>
                              <p:cond delay="0"/>
                            </p:stCondLst>
                            <p:childTnLst>
                              <p:par>
                                <p:cTn id="53" presetID="6" presetClass="exit" presetSubtype="32" fill="hold" grpId="0" nodeType="clickEffect">
                                  <p:stCondLst>
                                    <p:cond delay="0"/>
                                  </p:stCondLst>
                                  <p:childTnLst>
                                    <p:animEffect transition="out" filter="circle(out)">
                                      <p:cBhvr>
                                        <p:cTn id="54" dur="2000"/>
                                        <p:tgtEl>
                                          <p:spTgt spid="116"/>
                                        </p:tgtEl>
                                      </p:cBhvr>
                                    </p:animEffect>
                                    <p:set>
                                      <p:cBhvr>
                                        <p:cTn id="55" dur="1" fill="hold">
                                          <p:stCondLst>
                                            <p:cond delay="1999"/>
                                          </p:stCondLst>
                                        </p:cTn>
                                        <p:tgtEl>
                                          <p:spTgt spid="116"/>
                                        </p:tgtEl>
                                        <p:attrNameLst>
                                          <p:attrName>style.visibility</p:attrName>
                                        </p:attrNameLst>
                                      </p:cBhvr>
                                      <p:to>
                                        <p:strVal val="hidden"/>
                                      </p:to>
                                    </p:set>
                                  </p:childTnLst>
                                </p:cTn>
                              </p:par>
                            </p:childTnLst>
                          </p:cTn>
                        </p:par>
                      </p:childTnLst>
                    </p:cTn>
                  </p:par>
                </p:childTnLst>
              </p:cTn>
              <p:nextCondLst>
                <p:cond evt="onClick" delay="0">
                  <p:tgtEl>
                    <p:spTgt spid="116"/>
                  </p:tgtEl>
                </p:cond>
              </p:nextCondLst>
            </p:seq>
            <p:seq concurrent="1" nextAc="seek">
              <p:cTn id="56" restart="whenNotActive" fill="hold" evtFilter="cancelBubble" nodeType="interactiveSeq">
                <p:stCondLst>
                  <p:cond evt="onClick" delay="0">
                    <p:tgtEl>
                      <p:spTgt spid="117"/>
                    </p:tgtEl>
                  </p:cond>
                </p:stCondLst>
                <p:endSync evt="end" delay="0">
                  <p:rtn val="all"/>
                </p:endSync>
                <p:childTnLst>
                  <p:par>
                    <p:cTn id="57" fill="hold">
                      <p:stCondLst>
                        <p:cond delay="0"/>
                      </p:stCondLst>
                      <p:childTnLst>
                        <p:par>
                          <p:cTn id="58" fill="hold">
                            <p:stCondLst>
                              <p:cond delay="0"/>
                            </p:stCondLst>
                            <p:childTnLst>
                              <p:par>
                                <p:cTn id="59" presetID="6" presetClass="exit" presetSubtype="32" fill="hold" grpId="0" nodeType="clickEffect">
                                  <p:stCondLst>
                                    <p:cond delay="0"/>
                                  </p:stCondLst>
                                  <p:childTnLst>
                                    <p:animEffect transition="out" filter="circle(out)">
                                      <p:cBhvr>
                                        <p:cTn id="60" dur="2000"/>
                                        <p:tgtEl>
                                          <p:spTgt spid="117"/>
                                        </p:tgtEl>
                                      </p:cBhvr>
                                    </p:animEffect>
                                    <p:set>
                                      <p:cBhvr>
                                        <p:cTn id="61" dur="1" fill="hold">
                                          <p:stCondLst>
                                            <p:cond delay="1999"/>
                                          </p:stCondLst>
                                        </p:cTn>
                                        <p:tgtEl>
                                          <p:spTgt spid="117"/>
                                        </p:tgtEl>
                                        <p:attrNameLst>
                                          <p:attrName>style.visibility</p:attrName>
                                        </p:attrNameLst>
                                      </p:cBhvr>
                                      <p:to>
                                        <p:strVal val="hidden"/>
                                      </p:to>
                                    </p:set>
                                  </p:childTnLst>
                                </p:cTn>
                              </p:par>
                            </p:childTnLst>
                          </p:cTn>
                        </p:par>
                      </p:childTnLst>
                    </p:cTn>
                  </p:par>
                </p:childTnLst>
              </p:cTn>
              <p:nextCondLst>
                <p:cond evt="onClick" delay="0">
                  <p:tgtEl>
                    <p:spTgt spid="117"/>
                  </p:tgtEl>
                </p:cond>
              </p:nextCondLst>
            </p:seq>
            <p:seq concurrent="1" nextAc="seek">
              <p:cTn id="62" restart="whenNotActive" fill="hold" evtFilter="cancelBubble" nodeType="interactiveSeq">
                <p:stCondLst>
                  <p:cond evt="onClick" delay="0">
                    <p:tgtEl>
                      <p:spTgt spid="118"/>
                    </p:tgtEl>
                  </p:cond>
                </p:stCondLst>
                <p:endSync evt="end" delay="0">
                  <p:rtn val="all"/>
                </p:endSync>
                <p:childTnLst>
                  <p:par>
                    <p:cTn id="63" fill="hold">
                      <p:stCondLst>
                        <p:cond delay="0"/>
                      </p:stCondLst>
                      <p:childTnLst>
                        <p:par>
                          <p:cTn id="64" fill="hold">
                            <p:stCondLst>
                              <p:cond delay="0"/>
                            </p:stCondLst>
                            <p:childTnLst>
                              <p:par>
                                <p:cTn id="65" presetID="6" presetClass="exit" presetSubtype="32" fill="hold" grpId="0" nodeType="clickEffect">
                                  <p:stCondLst>
                                    <p:cond delay="0"/>
                                  </p:stCondLst>
                                  <p:childTnLst>
                                    <p:animEffect transition="out" filter="circle(out)">
                                      <p:cBhvr>
                                        <p:cTn id="66" dur="2000"/>
                                        <p:tgtEl>
                                          <p:spTgt spid="118"/>
                                        </p:tgtEl>
                                      </p:cBhvr>
                                    </p:animEffect>
                                    <p:set>
                                      <p:cBhvr>
                                        <p:cTn id="67" dur="1" fill="hold">
                                          <p:stCondLst>
                                            <p:cond delay="1999"/>
                                          </p:stCondLst>
                                        </p:cTn>
                                        <p:tgtEl>
                                          <p:spTgt spid="118"/>
                                        </p:tgtEl>
                                        <p:attrNameLst>
                                          <p:attrName>style.visibility</p:attrName>
                                        </p:attrNameLst>
                                      </p:cBhvr>
                                      <p:to>
                                        <p:strVal val="hidden"/>
                                      </p:to>
                                    </p:set>
                                  </p:childTnLst>
                                </p:cTn>
                              </p:par>
                            </p:childTnLst>
                          </p:cTn>
                        </p:par>
                      </p:childTnLst>
                    </p:cTn>
                  </p:par>
                </p:childTnLst>
              </p:cTn>
              <p:nextCondLst>
                <p:cond evt="onClick" delay="0">
                  <p:tgtEl>
                    <p:spTgt spid="118"/>
                  </p:tgtEl>
                </p:cond>
              </p:nextCondLst>
            </p:seq>
            <p:seq concurrent="1" nextAc="seek">
              <p:cTn id="68" restart="whenNotActive" fill="hold" evtFilter="cancelBubble" nodeType="interactiveSeq">
                <p:stCondLst>
                  <p:cond evt="onClick" delay="0">
                    <p:tgtEl>
                      <p:spTgt spid="119"/>
                    </p:tgtEl>
                  </p:cond>
                </p:stCondLst>
                <p:endSync evt="end" delay="0">
                  <p:rtn val="all"/>
                </p:endSync>
                <p:childTnLst>
                  <p:par>
                    <p:cTn id="69" fill="hold">
                      <p:stCondLst>
                        <p:cond delay="0"/>
                      </p:stCondLst>
                      <p:childTnLst>
                        <p:par>
                          <p:cTn id="70" fill="hold">
                            <p:stCondLst>
                              <p:cond delay="0"/>
                            </p:stCondLst>
                            <p:childTnLst>
                              <p:par>
                                <p:cTn id="71" presetID="6" presetClass="exit" presetSubtype="32" fill="hold" grpId="0" nodeType="clickEffect">
                                  <p:stCondLst>
                                    <p:cond delay="0"/>
                                  </p:stCondLst>
                                  <p:childTnLst>
                                    <p:animEffect transition="out" filter="circle(out)">
                                      <p:cBhvr>
                                        <p:cTn id="72" dur="2000"/>
                                        <p:tgtEl>
                                          <p:spTgt spid="119"/>
                                        </p:tgtEl>
                                      </p:cBhvr>
                                    </p:animEffect>
                                    <p:set>
                                      <p:cBhvr>
                                        <p:cTn id="73" dur="1" fill="hold">
                                          <p:stCondLst>
                                            <p:cond delay="1999"/>
                                          </p:stCondLst>
                                        </p:cTn>
                                        <p:tgtEl>
                                          <p:spTgt spid="119"/>
                                        </p:tgtEl>
                                        <p:attrNameLst>
                                          <p:attrName>style.visibility</p:attrName>
                                        </p:attrNameLst>
                                      </p:cBhvr>
                                      <p:to>
                                        <p:strVal val="hidden"/>
                                      </p:to>
                                    </p:set>
                                  </p:childTnLst>
                                </p:cTn>
                              </p:par>
                            </p:childTnLst>
                          </p:cTn>
                        </p:par>
                      </p:childTnLst>
                    </p:cTn>
                  </p:par>
                </p:childTnLst>
              </p:cTn>
              <p:nextCondLst>
                <p:cond evt="onClick" delay="0">
                  <p:tgtEl>
                    <p:spTgt spid="119"/>
                  </p:tgtEl>
                </p:cond>
              </p:nextCondLst>
            </p:seq>
            <p:seq concurrent="1" nextAc="seek">
              <p:cTn id="74" restart="whenNotActive" fill="hold" evtFilter="cancelBubble" nodeType="interactiveSeq">
                <p:stCondLst>
                  <p:cond evt="onClick" delay="0">
                    <p:tgtEl>
                      <p:spTgt spid="120"/>
                    </p:tgtEl>
                  </p:cond>
                </p:stCondLst>
                <p:endSync evt="end" delay="0">
                  <p:rtn val="all"/>
                </p:endSync>
                <p:childTnLst>
                  <p:par>
                    <p:cTn id="75" fill="hold">
                      <p:stCondLst>
                        <p:cond delay="0"/>
                      </p:stCondLst>
                      <p:childTnLst>
                        <p:par>
                          <p:cTn id="76" fill="hold">
                            <p:stCondLst>
                              <p:cond delay="0"/>
                            </p:stCondLst>
                            <p:childTnLst>
                              <p:par>
                                <p:cTn id="77" presetID="6" presetClass="exit" presetSubtype="32" fill="hold" grpId="0" nodeType="clickEffect">
                                  <p:stCondLst>
                                    <p:cond delay="0"/>
                                  </p:stCondLst>
                                  <p:childTnLst>
                                    <p:animEffect transition="out" filter="circle(out)">
                                      <p:cBhvr>
                                        <p:cTn id="78" dur="2000"/>
                                        <p:tgtEl>
                                          <p:spTgt spid="120"/>
                                        </p:tgtEl>
                                      </p:cBhvr>
                                    </p:animEffect>
                                    <p:set>
                                      <p:cBhvr>
                                        <p:cTn id="79" dur="1" fill="hold">
                                          <p:stCondLst>
                                            <p:cond delay="1999"/>
                                          </p:stCondLst>
                                        </p:cTn>
                                        <p:tgtEl>
                                          <p:spTgt spid="120"/>
                                        </p:tgtEl>
                                        <p:attrNameLst>
                                          <p:attrName>style.visibility</p:attrName>
                                        </p:attrNameLst>
                                      </p:cBhvr>
                                      <p:to>
                                        <p:strVal val="hidden"/>
                                      </p:to>
                                    </p:set>
                                  </p:childTnLst>
                                </p:cTn>
                              </p:par>
                            </p:childTnLst>
                          </p:cTn>
                        </p:par>
                      </p:childTnLst>
                    </p:cTn>
                  </p:par>
                </p:childTnLst>
              </p:cTn>
              <p:nextCondLst>
                <p:cond evt="onClick" delay="0">
                  <p:tgtEl>
                    <p:spTgt spid="120"/>
                  </p:tgtEl>
                </p:cond>
              </p:nextCondLst>
            </p:seq>
            <p:seq concurrent="1" nextAc="seek">
              <p:cTn id="80" restart="whenNotActive" fill="hold" evtFilter="cancelBubble" nodeType="interactiveSeq">
                <p:stCondLst>
                  <p:cond evt="onClick" delay="0">
                    <p:tgtEl>
                      <p:spTgt spid="121"/>
                    </p:tgtEl>
                  </p:cond>
                </p:stCondLst>
                <p:endSync evt="end" delay="0">
                  <p:rtn val="all"/>
                </p:endSync>
                <p:childTnLst>
                  <p:par>
                    <p:cTn id="81" fill="hold">
                      <p:stCondLst>
                        <p:cond delay="0"/>
                      </p:stCondLst>
                      <p:childTnLst>
                        <p:par>
                          <p:cTn id="82" fill="hold">
                            <p:stCondLst>
                              <p:cond delay="0"/>
                            </p:stCondLst>
                            <p:childTnLst>
                              <p:par>
                                <p:cTn id="83" presetID="6" presetClass="exit" presetSubtype="32" fill="hold" grpId="0" nodeType="clickEffect">
                                  <p:stCondLst>
                                    <p:cond delay="0"/>
                                  </p:stCondLst>
                                  <p:childTnLst>
                                    <p:animEffect transition="out" filter="circle(out)">
                                      <p:cBhvr>
                                        <p:cTn id="84" dur="2000"/>
                                        <p:tgtEl>
                                          <p:spTgt spid="121"/>
                                        </p:tgtEl>
                                      </p:cBhvr>
                                    </p:animEffect>
                                    <p:set>
                                      <p:cBhvr>
                                        <p:cTn id="85" dur="1" fill="hold">
                                          <p:stCondLst>
                                            <p:cond delay="1999"/>
                                          </p:stCondLst>
                                        </p:cTn>
                                        <p:tgtEl>
                                          <p:spTgt spid="121"/>
                                        </p:tgtEl>
                                        <p:attrNameLst>
                                          <p:attrName>style.visibility</p:attrName>
                                        </p:attrNameLst>
                                      </p:cBhvr>
                                      <p:to>
                                        <p:strVal val="hidden"/>
                                      </p:to>
                                    </p:set>
                                  </p:childTnLst>
                                </p:cTn>
                              </p:par>
                            </p:childTnLst>
                          </p:cTn>
                        </p:par>
                      </p:childTnLst>
                    </p:cTn>
                  </p:par>
                </p:childTnLst>
              </p:cTn>
              <p:nextCondLst>
                <p:cond evt="onClick" delay="0">
                  <p:tgtEl>
                    <p:spTgt spid="121"/>
                  </p:tgtEl>
                </p:cond>
              </p:nextCondLst>
            </p:seq>
            <p:seq concurrent="1" nextAc="seek">
              <p:cTn id="86" restart="whenNotActive" fill="hold" evtFilter="cancelBubble" nodeType="interactiveSeq">
                <p:stCondLst>
                  <p:cond evt="onClick" delay="0">
                    <p:tgtEl>
                      <p:spTgt spid="122"/>
                    </p:tgtEl>
                  </p:cond>
                </p:stCondLst>
                <p:endSync evt="end" delay="0">
                  <p:rtn val="all"/>
                </p:endSync>
                <p:childTnLst>
                  <p:par>
                    <p:cTn id="87" fill="hold">
                      <p:stCondLst>
                        <p:cond delay="0"/>
                      </p:stCondLst>
                      <p:childTnLst>
                        <p:par>
                          <p:cTn id="88" fill="hold">
                            <p:stCondLst>
                              <p:cond delay="0"/>
                            </p:stCondLst>
                            <p:childTnLst>
                              <p:par>
                                <p:cTn id="89" presetID="6" presetClass="exit" presetSubtype="32" fill="hold" grpId="0" nodeType="clickEffect">
                                  <p:stCondLst>
                                    <p:cond delay="0"/>
                                  </p:stCondLst>
                                  <p:childTnLst>
                                    <p:animEffect transition="out" filter="circle(out)">
                                      <p:cBhvr>
                                        <p:cTn id="90" dur="2000"/>
                                        <p:tgtEl>
                                          <p:spTgt spid="122"/>
                                        </p:tgtEl>
                                      </p:cBhvr>
                                    </p:animEffect>
                                    <p:set>
                                      <p:cBhvr>
                                        <p:cTn id="91" dur="1" fill="hold">
                                          <p:stCondLst>
                                            <p:cond delay="1999"/>
                                          </p:stCondLst>
                                        </p:cTn>
                                        <p:tgtEl>
                                          <p:spTgt spid="122"/>
                                        </p:tgtEl>
                                        <p:attrNameLst>
                                          <p:attrName>style.visibility</p:attrName>
                                        </p:attrNameLst>
                                      </p:cBhvr>
                                      <p:to>
                                        <p:strVal val="hidden"/>
                                      </p:to>
                                    </p:set>
                                  </p:childTnLst>
                                </p:cTn>
                              </p:par>
                            </p:childTnLst>
                          </p:cTn>
                        </p:par>
                      </p:childTnLst>
                    </p:cTn>
                  </p:par>
                </p:childTnLst>
              </p:cTn>
              <p:nextCondLst>
                <p:cond evt="onClick" delay="0">
                  <p:tgtEl>
                    <p:spTgt spid="122"/>
                  </p:tgtEl>
                </p:cond>
              </p:nextCondLst>
            </p:seq>
            <p:seq concurrent="1" nextAc="seek">
              <p:cTn id="92" restart="whenNotActive" fill="hold" evtFilter="cancelBubble" nodeType="interactiveSeq">
                <p:stCondLst>
                  <p:cond evt="onClick" delay="0">
                    <p:tgtEl>
                      <p:spTgt spid="123"/>
                    </p:tgtEl>
                  </p:cond>
                </p:stCondLst>
                <p:endSync evt="end" delay="0">
                  <p:rtn val="all"/>
                </p:endSync>
                <p:childTnLst>
                  <p:par>
                    <p:cTn id="93" fill="hold">
                      <p:stCondLst>
                        <p:cond delay="0"/>
                      </p:stCondLst>
                      <p:childTnLst>
                        <p:par>
                          <p:cTn id="94" fill="hold">
                            <p:stCondLst>
                              <p:cond delay="0"/>
                            </p:stCondLst>
                            <p:childTnLst>
                              <p:par>
                                <p:cTn id="95" presetID="6" presetClass="exit" presetSubtype="32" fill="hold" grpId="0" nodeType="clickEffect">
                                  <p:stCondLst>
                                    <p:cond delay="0"/>
                                  </p:stCondLst>
                                  <p:childTnLst>
                                    <p:animEffect transition="out" filter="circle(out)">
                                      <p:cBhvr>
                                        <p:cTn id="96" dur="2000"/>
                                        <p:tgtEl>
                                          <p:spTgt spid="123"/>
                                        </p:tgtEl>
                                      </p:cBhvr>
                                    </p:animEffect>
                                    <p:set>
                                      <p:cBhvr>
                                        <p:cTn id="97" dur="1" fill="hold">
                                          <p:stCondLst>
                                            <p:cond delay="1999"/>
                                          </p:stCondLst>
                                        </p:cTn>
                                        <p:tgtEl>
                                          <p:spTgt spid="123"/>
                                        </p:tgtEl>
                                        <p:attrNameLst>
                                          <p:attrName>style.visibility</p:attrName>
                                        </p:attrNameLst>
                                      </p:cBhvr>
                                      <p:to>
                                        <p:strVal val="hidden"/>
                                      </p:to>
                                    </p:set>
                                  </p:childTnLst>
                                </p:cTn>
                              </p:par>
                            </p:childTnLst>
                          </p:cTn>
                        </p:par>
                      </p:childTnLst>
                    </p:cTn>
                  </p:par>
                </p:childTnLst>
              </p:cTn>
              <p:nextCondLst>
                <p:cond evt="onClick" delay="0">
                  <p:tgtEl>
                    <p:spTgt spid="123"/>
                  </p:tgtEl>
                </p:cond>
              </p:nextCondLst>
            </p:seq>
            <p:seq concurrent="1" nextAc="seek">
              <p:cTn id="98" restart="whenNotActive" fill="hold" evtFilter="cancelBubble" nodeType="interactiveSeq">
                <p:stCondLst>
                  <p:cond evt="onClick" delay="0">
                    <p:tgtEl>
                      <p:spTgt spid="124"/>
                    </p:tgtEl>
                  </p:cond>
                </p:stCondLst>
                <p:endSync evt="end" delay="0">
                  <p:rtn val="all"/>
                </p:endSync>
                <p:childTnLst>
                  <p:par>
                    <p:cTn id="99" fill="hold">
                      <p:stCondLst>
                        <p:cond delay="0"/>
                      </p:stCondLst>
                      <p:childTnLst>
                        <p:par>
                          <p:cTn id="100" fill="hold">
                            <p:stCondLst>
                              <p:cond delay="0"/>
                            </p:stCondLst>
                            <p:childTnLst>
                              <p:par>
                                <p:cTn id="101" presetID="6" presetClass="exit" presetSubtype="32" fill="hold" grpId="0" nodeType="clickEffect">
                                  <p:stCondLst>
                                    <p:cond delay="0"/>
                                  </p:stCondLst>
                                  <p:childTnLst>
                                    <p:animEffect transition="out" filter="circle(out)">
                                      <p:cBhvr>
                                        <p:cTn id="102" dur="2000"/>
                                        <p:tgtEl>
                                          <p:spTgt spid="124"/>
                                        </p:tgtEl>
                                      </p:cBhvr>
                                    </p:animEffect>
                                    <p:set>
                                      <p:cBhvr>
                                        <p:cTn id="103" dur="1" fill="hold">
                                          <p:stCondLst>
                                            <p:cond delay="1999"/>
                                          </p:stCondLst>
                                        </p:cTn>
                                        <p:tgtEl>
                                          <p:spTgt spid="124"/>
                                        </p:tgtEl>
                                        <p:attrNameLst>
                                          <p:attrName>style.visibility</p:attrName>
                                        </p:attrNameLst>
                                      </p:cBhvr>
                                      <p:to>
                                        <p:strVal val="hidden"/>
                                      </p:to>
                                    </p:set>
                                  </p:childTnLst>
                                </p:cTn>
                              </p:par>
                            </p:childTnLst>
                          </p:cTn>
                        </p:par>
                      </p:childTnLst>
                    </p:cTn>
                  </p:par>
                </p:childTnLst>
              </p:cTn>
              <p:nextCondLst>
                <p:cond evt="onClick" delay="0">
                  <p:tgtEl>
                    <p:spTgt spid="124"/>
                  </p:tgtEl>
                </p:cond>
              </p:nextCondLst>
            </p:seq>
            <p:seq concurrent="1" nextAc="seek">
              <p:cTn id="104" restart="whenNotActive" fill="hold" evtFilter="cancelBubble" nodeType="interactiveSeq">
                <p:stCondLst>
                  <p:cond evt="onClick" delay="0">
                    <p:tgtEl>
                      <p:spTgt spid="125"/>
                    </p:tgtEl>
                  </p:cond>
                </p:stCondLst>
                <p:endSync evt="end" delay="0">
                  <p:rtn val="all"/>
                </p:endSync>
                <p:childTnLst>
                  <p:par>
                    <p:cTn id="105" fill="hold">
                      <p:stCondLst>
                        <p:cond delay="0"/>
                      </p:stCondLst>
                      <p:childTnLst>
                        <p:par>
                          <p:cTn id="106" fill="hold">
                            <p:stCondLst>
                              <p:cond delay="0"/>
                            </p:stCondLst>
                            <p:childTnLst>
                              <p:par>
                                <p:cTn id="107" presetID="6" presetClass="exit" presetSubtype="32" fill="hold" grpId="0" nodeType="clickEffect">
                                  <p:stCondLst>
                                    <p:cond delay="0"/>
                                  </p:stCondLst>
                                  <p:childTnLst>
                                    <p:animEffect transition="out" filter="circle(out)">
                                      <p:cBhvr>
                                        <p:cTn id="108" dur="2000"/>
                                        <p:tgtEl>
                                          <p:spTgt spid="125"/>
                                        </p:tgtEl>
                                      </p:cBhvr>
                                    </p:animEffect>
                                    <p:set>
                                      <p:cBhvr>
                                        <p:cTn id="109" dur="1" fill="hold">
                                          <p:stCondLst>
                                            <p:cond delay="1999"/>
                                          </p:stCondLst>
                                        </p:cTn>
                                        <p:tgtEl>
                                          <p:spTgt spid="125"/>
                                        </p:tgtEl>
                                        <p:attrNameLst>
                                          <p:attrName>style.visibility</p:attrName>
                                        </p:attrNameLst>
                                      </p:cBhvr>
                                      <p:to>
                                        <p:strVal val="hidden"/>
                                      </p:to>
                                    </p:set>
                                  </p:childTnLst>
                                </p:cTn>
                              </p:par>
                            </p:childTnLst>
                          </p:cTn>
                        </p:par>
                      </p:childTnLst>
                    </p:cTn>
                  </p:par>
                </p:childTnLst>
              </p:cTn>
              <p:nextCondLst>
                <p:cond evt="onClick" delay="0">
                  <p:tgtEl>
                    <p:spTgt spid="125"/>
                  </p:tgtEl>
                </p:cond>
              </p:nextCondLst>
            </p:seq>
            <p:seq concurrent="1" nextAc="seek">
              <p:cTn id="110" restart="whenNotActive" fill="hold" evtFilter="cancelBubble" nodeType="interactiveSeq">
                <p:stCondLst>
                  <p:cond evt="onClick" delay="0">
                    <p:tgtEl>
                      <p:spTgt spid="126"/>
                    </p:tgtEl>
                  </p:cond>
                </p:stCondLst>
                <p:endSync evt="end" delay="0">
                  <p:rtn val="all"/>
                </p:endSync>
                <p:childTnLst>
                  <p:par>
                    <p:cTn id="111" fill="hold">
                      <p:stCondLst>
                        <p:cond delay="0"/>
                      </p:stCondLst>
                      <p:childTnLst>
                        <p:par>
                          <p:cTn id="112" fill="hold">
                            <p:stCondLst>
                              <p:cond delay="0"/>
                            </p:stCondLst>
                            <p:childTnLst>
                              <p:par>
                                <p:cTn id="113" presetID="6" presetClass="exit" presetSubtype="32" fill="hold" grpId="0" nodeType="clickEffect">
                                  <p:stCondLst>
                                    <p:cond delay="0"/>
                                  </p:stCondLst>
                                  <p:childTnLst>
                                    <p:animEffect transition="out" filter="circle(out)">
                                      <p:cBhvr>
                                        <p:cTn id="114" dur="2000"/>
                                        <p:tgtEl>
                                          <p:spTgt spid="126"/>
                                        </p:tgtEl>
                                      </p:cBhvr>
                                    </p:animEffect>
                                    <p:set>
                                      <p:cBhvr>
                                        <p:cTn id="115" dur="1" fill="hold">
                                          <p:stCondLst>
                                            <p:cond delay="1999"/>
                                          </p:stCondLst>
                                        </p:cTn>
                                        <p:tgtEl>
                                          <p:spTgt spid="126"/>
                                        </p:tgtEl>
                                        <p:attrNameLst>
                                          <p:attrName>style.visibility</p:attrName>
                                        </p:attrNameLst>
                                      </p:cBhvr>
                                      <p:to>
                                        <p:strVal val="hidden"/>
                                      </p:to>
                                    </p:set>
                                  </p:childTnLst>
                                </p:cTn>
                              </p:par>
                            </p:childTnLst>
                          </p:cTn>
                        </p:par>
                      </p:childTnLst>
                    </p:cTn>
                  </p:par>
                </p:childTnLst>
              </p:cTn>
              <p:nextCondLst>
                <p:cond evt="onClick" delay="0">
                  <p:tgtEl>
                    <p:spTgt spid="126"/>
                  </p:tgtEl>
                </p:cond>
              </p:nextCondLst>
            </p:seq>
            <p:seq concurrent="1" nextAc="seek">
              <p:cTn id="116" restart="whenNotActive" fill="hold" evtFilter="cancelBubble" nodeType="interactiveSeq">
                <p:stCondLst>
                  <p:cond evt="onClick" delay="0">
                    <p:tgtEl>
                      <p:spTgt spid="127"/>
                    </p:tgtEl>
                  </p:cond>
                </p:stCondLst>
                <p:endSync evt="end" delay="0">
                  <p:rtn val="all"/>
                </p:endSync>
                <p:childTnLst>
                  <p:par>
                    <p:cTn id="117" fill="hold">
                      <p:stCondLst>
                        <p:cond delay="0"/>
                      </p:stCondLst>
                      <p:childTnLst>
                        <p:par>
                          <p:cTn id="118" fill="hold">
                            <p:stCondLst>
                              <p:cond delay="0"/>
                            </p:stCondLst>
                            <p:childTnLst>
                              <p:par>
                                <p:cTn id="119" presetID="6" presetClass="exit" presetSubtype="32" fill="hold" grpId="0" nodeType="clickEffect">
                                  <p:stCondLst>
                                    <p:cond delay="0"/>
                                  </p:stCondLst>
                                  <p:childTnLst>
                                    <p:animEffect transition="out" filter="circle(out)">
                                      <p:cBhvr>
                                        <p:cTn id="120" dur="2000"/>
                                        <p:tgtEl>
                                          <p:spTgt spid="127"/>
                                        </p:tgtEl>
                                      </p:cBhvr>
                                    </p:animEffect>
                                    <p:set>
                                      <p:cBhvr>
                                        <p:cTn id="121" dur="1" fill="hold">
                                          <p:stCondLst>
                                            <p:cond delay="1999"/>
                                          </p:stCondLst>
                                        </p:cTn>
                                        <p:tgtEl>
                                          <p:spTgt spid="127"/>
                                        </p:tgtEl>
                                        <p:attrNameLst>
                                          <p:attrName>style.visibility</p:attrName>
                                        </p:attrNameLst>
                                      </p:cBhvr>
                                      <p:to>
                                        <p:strVal val="hidden"/>
                                      </p:to>
                                    </p:set>
                                  </p:childTnLst>
                                </p:cTn>
                              </p:par>
                            </p:childTnLst>
                          </p:cTn>
                        </p:par>
                      </p:childTnLst>
                    </p:cTn>
                  </p:par>
                </p:childTnLst>
              </p:cTn>
              <p:nextCondLst>
                <p:cond evt="onClick" delay="0">
                  <p:tgtEl>
                    <p:spTgt spid="127"/>
                  </p:tgtEl>
                </p:cond>
              </p:nextCondLst>
            </p:seq>
            <p:seq concurrent="1" nextAc="seek">
              <p:cTn id="122" restart="whenNotActive" fill="hold" evtFilter="cancelBubble" nodeType="interactiveSeq">
                <p:stCondLst>
                  <p:cond evt="onClick" delay="0">
                    <p:tgtEl>
                      <p:spTgt spid="128"/>
                    </p:tgtEl>
                  </p:cond>
                </p:stCondLst>
                <p:endSync evt="end" delay="0">
                  <p:rtn val="all"/>
                </p:endSync>
                <p:childTnLst>
                  <p:par>
                    <p:cTn id="123" fill="hold">
                      <p:stCondLst>
                        <p:cond delay="0"/>
                      </p:stCondLst>
                      <p:childTnLst>
                        <p:par>
                          <p:cTn id="124" fill="hold">
                            <p:stCondLst>
                              <p:cond delay="0"/>
                            </p:stCondLst>
                            <p:childTnLst>
                              <p:par>
                                <p:cTn id="125" presetID="6" presetClass="exit" presetSubtype="32" fill="hold" grpId="0" nodeType="clickEffect">
                                  <p:stCondLst>
                                    <p:cond delay="0"/>
                                  </p:stCondLst>
                                  <p:childTnLst>
                                    <p:animEffect transition="out" filter="circle(out)">
                                      <p:cBhvr>
                                        <p:cTn id="126" dur="2000"/>
                                        <p:tgtEl>
                                          <p:spTgt spid="128"/>
                                        </p:tgtEl>
                                      </p:cBhvr>
                                    </p:animEffect>
                                    <p:set>
                                      <p:cBhvr>
                                        <p:cTn id="127" dur="1" fill="hold">
                                          <p:stCondLst>
                                            <p:cond delay="1999"/>
                                          </p:stCondLst>
                                        </p:cTn>
                                        <p:tgtEl>
                                          <p:spTgt spid="128"/>
                                        </p:tgtEl>
                                        <p:attrNameLst>
                                          <p:attrName>style.visibility</p:attrName>
                                        </p:attrNameLst>
                                      </p:cBhvr>
                                      <p:to>
                                        <p:strVal val="hidden"/>
                                      </p:to>
                                    </p:set>
                                  </p:childTnLst>
                                </p:cTn>
                              </p:par>
                            </p:childTnLst>
                          </p:cTn>
                        </p:par>
                      </p:childTnLst>
                    </p:cTn>
                  </p:par>
                </p:childTnLst>
              </p:cTn>
              <p:nextCondLst>
                <p:cond evt="onClick" delay="0">
                  <p:tgtEl>
                    <p:spTgt spid="128"/>
                  </p:tgtEl>
                </p:cond>
              </p:nextCondLst>
            </p:seq>
            <p:seq concurrent="1" nextAc="seek">
              <p:cTn id="128" restart="whenNotActive" fill="hold" evtFilter="cancelBubble" nodeType="interactiveSeq">
                <p:stCondLst>
                  <p:cond evt="onClick" delay="0">
                    <p:tgtEl>
                      <p:spTgt spid="129"/>
                    </p:tgtEl>
                  </p:cond>
                </p:stCondLst>
                <p:endSync evt="end" delay="0">
                  <p:rtn val="all"/>
                </p:endSync>
                <p:childTnLst>
                  <p:par>
                    <p:cTn id="129" fill="hold">
                      <p:stCondLst>
                        <p:cond delay="0"/>
                      </p:stCondLst>
                      <p:childTnLst>
                        <p:par>
                          <p:cTn id="130" fill="hold">
                            <p:stCondLst>
                              <p:cond delay="0"/>
                            </p:stCondLst>
                            <p:childTnLst>
                              <p:par>
                                <p:cTn id="131" presetID="6" presetClass="exit" presetSubtype="32" fill="hold" grpId="0" nodeType="clickEffect">
                                  <p:stCondLst>
                                    <p:cond delay="0"/>
                                  </p:stCondLst>
                                  <p:childTnLst>
                                    <p:animEffect transition="out" filter="circle(out)">
                                      <p:cBhvr>
                                        <p:cTn id="132" dur="2000"/>
                                        <p:tgtEl>
                                          <p:spTgt spid="129"/>
                                        </p:tgtEl>
                                      </p:cBhvr>
                                    </p:animEffect>
                                    <p:set>
                                      <p:cBhvr>
                                        <p:cTn id="133" dur="1" fill="hold">
                                          <p:stCondLst>
                                            <p:cond delay="1999"/>
                                          </p:stCondLst>
                                        </p:cTn>
                                        <p:tgtEl>
                                          <p:spTgt spid="129"/>
                                        </p:tgtEl>
                                        <p:attrNameLst>
                                          <p:attrName>style.visibility</p:attrName>
                                        </p:attrNameLst>
                                      </p:cBhvr>
                                      <p:to>
                                        <p:strVal val="hidden"/>
                                      </p:to>
                                    </p:set>
                                  </p:childTnLst>
                                </p:cTn>
                              </p:par>
                            </p:childTnLst>
                          </p:cTn>
                        </p:par>
                      </p:childTnLst>
                    </p:cTn>
                  </p:par>
                </p:childTnLst>
              </p:cTn>
              <p:nextCondLst>
                <p:cond evt="onClick" delay="0">
                  <p:tgtEl>
                    <p:spTgt spid="129"/>
                  </p:tgtEl>
                </p:cond>
              </p:nextCondLst>
            </p:seq>
            <p:seq concurrent="1" nextAc="seek">
              <p:cTn id="134" restart="whenNotActive" fill="hold" evtFilter="cancelBubble" nodeType="interactiveSeq">
                <p:stCondLst>
                  <p:cond evt="onClick" delay="0">
                    <p:tgtEl>
                      <p:spTgt spid="130"/>
                    </p:tgtEl>
                  </p:cond>
                </p:stCondLst>
                <p:endSync evt="end" delay="0">
                  <p:rtn val="all"/>
                </p:endSync>
                <p:childTnLst>
                  <p:par>
                    <p:cTn id="135" fill="hold">
                      <p:stCondLst>
                        <p:cond delay="0"/>
                      </p:stCondLst>
                      <p:childTnLst>
                        <p:par>
                          <p:cTn id="136" fill="hold">
                            <p:stCondLst>
                              <p:cond delay="0"/>
                            </p:stCondLst>
                            <p:childTnLst>
                              <p:par>
                                <p:cTn id="137" presetID="6" presetClass="exit" presetSubtype="32" fill="hold" grpId="0" nodeType="clickEffect">
                                  <p:stCondLst>
                                    <p:cond delay="0"/>
                                  </p:stCondLst>
                                  <p:childTnLst>
                                    <p:animEffect transition="out" filter="circle(out)">
                                      <p:cBhvr>
                                        <p:cTn id="138" dur="2000"/>
                                        <p:tgtEl>
                                          <p:spTgt spid="130"/>
                                        </p:tgtEl>
                                      </p:cBhvr>
                                    </p:animEffect>
                                    <p:set>
                                      <p:cBhvr>
                                        <p:cTn id="139" dur="1" fill="hold">
                                          <p:stCondLst>
                                            <p:cond delay="1999"/>
                                          </p:stCondLst>
                                        </p:cTn>
                                        <p:tgtEl>
                                          <p:spTgt spid="130"/>
                                        </p:tgtEl>
                                        <p:attrNameLst>
                                          <p:attrName>style.visibility</p:attrName>
                                        </p:attrNameLst>
                                      </p:cBhvr>
                                      <p:to>
                                        <p:strVal val="hidden"/>
                                      </p:to>
                                    </p:set>
                                  </p:childTnLst>
                                </p:cTn>
                              </p:par>
                            </p:childTnLst>
                          </p:cTn>
                        </p:par>
                      </p:childTnLst>
                    </p:cTn>
                  </p:par>
                </p:childTnLst>
              </p:cTn>
              <p:nextCondLst>
                <p:cond evt="onClick" delay="0">
                  <p:tgtEl>
                    <p:spTgt spid="130"/>
                  </p:tgtEl>
                </p:cond>
              </p:nextCondLst>
            </p:seq>
            <p:seq concurrent="1" nextAc="seek">
              <p:cTn id="140" restart="whenNotActive" fill="hold" evtFilter="cancelBubble" nodeType="interactiveSeq">
                <p:stCondLst>
                  <p:cond evt="onClick" delay="0">
                    <p:tgtEl>
                      <p:spTgt spid="131"/>
                    </p:tgtEl>
                  </p:cond>
                </p:stCondLst>
                <p:endSync evt="end" delay="0">
                  <p:rtn val="all"/>
                </p:endSync>
                <p:childTnLst>
                  <p:par>
                    <p:cTn id="141" fill="hold">
                      <p:stCondLst>
                        <p:cond delay="0"/>
                      </p:stCondLst>
                      <p:childTnLst>
                        <p:par>
                          <p:cTn id="142" fill="hold">
                            <p:stCondLst>
                              <p:cond delay="0"/>
                            </p:stCondLst>
                            <p:childTnLst>
                              <p:par>
                                <p:cTn id="143" presetID="6" presetClass="exit" presetSubtype="32" fill="hold" grpId="0" nodeType="clickEffect">
                                  <p:stCondLst>
                                    <p:cond delay="0"/>
                                  </p:stCondLst>
                                  <p:childTnLst>
                                    <p:animEffect transition="out" filter="circle(out)">
                                      <p:cBhvr>
                                        <p:cTn id="144" dur="2000"/>
                                        <p:tgtEl>
                                          <p:spTgt spid="131"/>
                                        </p:tgtEl>
                                      </p:cBhvr>
                                    </p:animEffect>
                                    <p:set>
                                      <p:cBhvr>
                                        <p:cTn id="145" dur="1" fill="hold">
                                          <p:stCondLst>
                                            <p:cond delay="1999"/>
                                          </p:stCondLst>
                                        </p:cTn>
                                        <p:tgtEl>
                                          <p:spTgt spid="131"/>
                                        </p:tgtEl>
                                        <p:attrNameLst>
                                          <p:attrName>style.visibility</p:attrName>
                                        </p:attrNameLst>
                                      </p:cBhvr>
                                      <p:to>
                                        <p:strVal val="hidden"/>
                                      </p:to>
                                    </p:set>
                                  </p:childTnLst>
                                </p:cTn>
                              </p:par>
                            </p:childTnLst>
                          </p:cTn>
                        </p:par>
                      </p:childTnLst>
                    </p:cTn>
                  </p:par>
                </p:childTnLst>
              </p:cTn>
              <p:nextCondLst>
                <p:cond evt="onClick" delay="0">
                  <p:tgtEl>
                    <p:spTgt spid="131"/>
                  </p:tgtEl>
                </p:cond>
              </p:nextCondLst>
            </p:seq>
          </p:childTnLst>
        </p:cTn>
      </p:par>
    </p:tnLst>
    <p:bldLst>
      <p:bldP spid="108" grpId="0" animBg="1"/>
      <p:bldP spid="109" grpId="0" animBg="1"/>
      <p:bldP spid="110" grpId="0" animBg="1"/>
      <p:bldP spid="111" grpId="0" animBg="1"/>
      <p:bldP spid="112" grpId="0" animBg="1"/>
      <p:bldP spid="113" grpId="0" animBg="1"/>
      <p:bldP spid="114" grpId="0" animBg="1"/>
      <p:bldP spid="115" grpId="0" animBg="1"/>
      <p:bldP spid="116" grpId="0" animBg="1"/>
      <p:bldP spid="117" grpId="0" animBg="1"/>
      <p:bldP spid="118" grpId="0" animBg="1"/>
      <p:bldP spid="119" grpId="0" animBg="1"/>
      <p:bldP spid="120" grpId="0" animBg="1"/>
      <p:bldP spid="121" grpId="0" animBg="1"/>
      <p:bldP spid="122" grpId="0" animBg="1"/>
      <p:bldP spid="123" grpId="0" animBg="1"/>
      <p:bldP spid="124" grpId="0" animBg="1"/>
      <p:bldP spid="125" grpId="0" animBg="1"/>
      <p:bldP spid="126" grpId="0" animBg="1"/>
      <p:bldP spid="127" grpId="0" animBg="1"/>
      <p:bldP spid="128" grpId="0" animBg="1"/>
      <p:bldP spid="129" grpId="0" animBg="1"/>
      <p:bldP spid="130" grpId="0" animBg="1"/>
      <p:bldP spid="13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Procvičování</a:t>
            </a:r>
            <a:endParaRPr lang="cs-CZ" dirty="0"/>
          </a:p>
        </p:txBody>
      </p:sp>
      <p:sp>
        <p:nvSpPr>
          <p:cNvPr id="3" name="Zástupný symbol pro obsah 2"/>
          <p:cNvSpPr>
            <a:spLocks noGrp="1"/>
          </p:cNvSpPr>
          <p:nvPr>
            <p:ph sz="half" idx="1"/>
          </p:nvPr>
        </p:nvSpPr>
        <p:spPr/>
        <p:txBody>
          <a:bodyPr/>
          <a:lstStyle/>
          <a:p>
            <a:r>
              <a:rPr lang="cs-CZ" dirty="0" smtClean="0"/>
              <a:t>35 – 17 =</a:t>
            </a:r>
          </a:p>
          <a:p>
            <a:r>
              <a:rPr lang="cs-CZ" dirty="0" smtClean="0"/>
              <a:t>42 – 14 = </a:t>
            </a:r>
          </a:p>
          <a:p>
            <a:r>
              <a:rPr lang="cs-CZ" dirty="0" smtClean="0"/>
              <a:t>33 – 17 =</a:t>
            </a:r>
          </a:p>
          <a:p>
            <a:r>
              <a:rPr lang="cs-CZ" dirty="0" smtClean="0"/>
              <a:t>52 – 16 =</a:t>
            </a:r>
          </a:p>
          <a:p>
            <a:r>
              <a:rPr lang="cs-CZ" dirty="0" smtClean="0"/>
              <a:t>65 – 19 =</a:t>
            </a:r>
          </a:p>
          <a:p>
            <a:r>
              <a:rPr lang="cs-CZ" dirty="0" smtClean="0"/>
              <a:t>74 – 36 =</a:t>
            </a:r>
          </a:p>
          <a:p>
            <a:r>
              <a:rPr lang="cs-CZ" dirty="0" smtClean="0"/>
              <a:t>63 – 18 =</a:t>
            </a:r>
          </a:p>
          <a:p>
            <a:r>
              <a:rPr lang="cs-CZ" dirty="0" smtClean="0"/>
              <a:t>71 – 27 =</a:t>
            </a:r>
          </a:p>
          <a:p>
            <a:endParaRPr lang="cs-CZ" dirty="0"/>
          </a:p>
        </p:txBody>
      </p:sp>
      <p:sp>
        <p:nvSpPr>
          <p:cNvPr id="4" name="Zástupný symbol pro obsah 3"/>
          <p:cNvSpPr>
            <a:spLocks noGrp="1"/>
          </p:cNvSpPr>
          <p:nvPr>
            <p:ph sz="half" idx="2"/>
          </p:nvPr>
        </p:nvSpPr>
        <p:spPr>
          <a:xfrm>
            <a:off x="4650227" y="1618627"/>
            <a:ext cx="4038600" cy="4525963"/>
          </a:xfrm>
        </p:spPr>
        <p:txBody>
          <a:bodyPr/>
          <a:lstStyle/>
          <a:p>
            <a:r>
              <a:rPr lang="cs-CZ" dirty="0" smtClean="0"/>
              <a:t>54 – 35 =</a:t>
            </a:r>
          </a:p>
          <a:p>
            <a:r>
              <a:rPr lang="cs-CZ" dirty="0" smtClean="0"/>
              <a:t>85 – 28 =</a:t>
            </a:r>
          </a:p>
          <a:p>
            <a:r>
              <a:rPr lang="cs-CZ" dirty="0" smtClean="0"/>
              <a:t>77 – 39 =</a:t>
            </a:r>
          </a:p>
          <a:p>
            <a:r>
              <a:rPr lang="cs-CZ" dirty="0" smtClean="0"/>
              <a:t>86 – 37 =</a:t>
            </a:r>
          </a:p>
          <a:p>
            <a:r>
              <a:rPr lang="cs-CZ" dirty="0" smtClean="0"/>
              <a:t>27 – 18 =</a:t>
            </a:r>
          </a:p>
          <a:p>
            <a:r>
              <a:rPr lang="cs-CZ" dirty="0" smtClean="0"/>
              <a:t>87 – 58 =</a:t>
            </a:r>
          </a:p>
          <a:p>
            <a:r>
              <a:rPr lang="cs-CZ" dirty="0" smtClean="0"/>
              <a:t>94 – 78 =</a:t>
            </a:r>
          </a:p>
          <a:p>
            <a:r>
              <a:rPr lang="cs-CZ" dirty="0" smtClean="0"/>
              <a:t>93 – 69 =</a:t>
            </a:r>
            <a:endParaRPr lang="cs-CZ" dirty="0"/>
          </a:p>
        </p:txBody>
      </p:sp>
      <p:pic>
        <p:nvPicPr>
          <p:cNvPr id="4098"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07904" y="1699647"/>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97881" y="692696"/>
            <a:ext cx="310261" cy="32400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6153" y="5371249"/>
            <a:ext cx="310261" cy="324000"/>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93124" y="4892035"/>
            <a:ext cx="310261" cy="32400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66600" y="4279722"/>
            <a:ext cx="310261" cy="324000"/>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46756" y="3784795"/>
            <a:ext cx="310261" cy="324000"/>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99998" y="3284984"/>
            <a:ext cx="310261" cy="324000"/>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36822" y="2730715"/>
            <a:ext cx="310261" cy="324000"/>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31840" y="2252966"/>
            <a:ext cx="310261" cy="324000"/>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83768" y="1700808"/>
            <a:ext cx="310261" cy="324000"/>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68971" y="5231297"/>
            <a:ext cx="310261" cy="32400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76857" y="4732875"/>
            <a:ext cx="310261" cy="324000"/>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31636" y="4217115"/>
            <a:ext cx="310261" cy="324000"/>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15242" y="3719609"/>
            <a:ext cx="310261" cy="324000"/>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53882" y="3250214"/>
            <a:ext cx="310261" cy="324000"/>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73" y="2248827"/>
            <a:ext cx="310261" cy="324000"/>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98276" y="1724408"/>
            <a:ext cx="310261" cy="324000"/>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3" descr="D:\Users\Angelika\AppData\Local\Microsoft\Windows\Temporary Internet Files\Content.IE5\YA1NHVHO\MC90043825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83266" y="2745931"/>
            <a:ext cx="310261" cy="324000"/>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31636" y="5229200"/>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70029" y="2222450"/>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84568" y="1699647"/>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31636" y="4732875"/>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24423" y="4221088"/>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17897" y="3719609"/>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69527" y="3238601"/>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50078" y="2730715"/>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12360" y="2216062"/>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69527" y="1724408"/>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12207" y="5223113"/>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26469" y="4732875"/>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43"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63118" y="4234626"/>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63118" y="3719609"/>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45"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17897" y="3232630"/>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46"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15273" y="2745931"/>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69527" y="2248827"/>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12360" y="1699647"/>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50"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07904" y="2216062"/>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51"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83768" y="2745977"/>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52"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31840" y="2745931"/>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53"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36822" y="3232630"/>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54"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33017" y="3250214"/>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55"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93128" y="3815763"/>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56"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52861" y="3784795"/>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57"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3842" y="4312287"/>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58"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33017" y="4312287"/>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59"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27465" y="4874850"/>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60"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47933" y="4845234"/>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61"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86254" y="5310536"/>
            <a:ext cx="324000" cy="324000"/>
          </a:xfrm>
          <a:prstGeom prst="rect">
            <a:avLst/>
          </a:prstGeom>
          <a:noFill/>
          <a:extLst>
            <a:ext uri="{909E8E84-426E-40DD-AFC4-6F175D3DCCD1}">
              <a14:hiddenFill xmlns:a14="http://schemas.microsoft.com/office/drawing/2010/main">
                <a:solidFill>
                  <a:srgbClr val="FFFFFF"/>
                </a:solidFill>
              </a14:hiddenFill>
            </a:ext>
          </a:extLst>
        </p:spPr>
      </p:pic>
      <p:pic>
        <p:nvPicPr>
          <p:cNvPr id="62" name="Picture 2" descr="D:\Users\Angelika\AppData\Local\Microsoft\Windows\Temporary Internet Files\Content.IE5\LKQVB9FG\MC900433161[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47933" y="5308912"/>
            <a:ext cx="324000" cy="324000"/>
          </a:xfrm>
          <a:prstGeom prst="rect">
            <a:avLst/>
          </a:prstGeom>
          <a:noFill/>
          <a:extLst>
            <a:ext uri="{909E8E84-426E-40DD-AFC4-6F175D3DCCD1}">
              <a14:hiddenFill xmlns:a14="http://schemas.microsoft.com/office/drawing/2010/main">
                <a:solidFill>
                  <a:srgbClr val="FFFFFF"/>
                </a:solidFill>
              </a14:hiddenFill>
            </a:ext>
          </a:extLst>
        </p:spPr>
      </p:pic>
      <p:sp>
        <p:nvSpPr>
          <p:cNvPr id="63" name="Ovál 62"/>
          <p:cNvSpPr/>
          <p:nvPr/>
        </p:nvSpPr>
        <p:spPr>
          <a:xfrm>
            <a:off x="7277288" y="4189615"/>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29</a:t>
            </a:r>
            <a:endParaRPr lang="cs-CZ" dirty="0">
              <a:solidFill>
                <a:schemeClr val="tx1"/>
              </a:solidFill>
            </a:endParaRPr>
          </a:p>
        </p:txBody>
      </p:sp>
      <p:sp>
        <p:nvSpPr>
          <p:cNvPr id="64" name="Ovál 63"/>
          <p:cNvSpPr/>
          <p:nvPr/>
        </p:nvSpPr>
        <p:spPr>
          <a:xfrm>
            <a:off x="6683814" y="3719609"/>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a:solidFill>
                  <a:schemeClr val="tx1"/>
                </a:solidFill>
              </a:rPr>
              <a:t>9</a:t>
            </a:r>
          </a:p>
        </p:txBody>
      </p:sp>
      <p:sp>
        <p:nvSpPr>
          <p:cNvPr id="65" name="Ovál 64"/>
          <p:cNvSpPr/>
          <p:nvPr/>
        </p:nvSpPr>
        <p:spPr>
          <a:xfrm>
            <a:off x="7812360" y="3211101"/>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49</a:t>
            </a:r>
            <a:endParaRPr lang="cs-CZ" dirty="0">
              <a:solidFill>
                <a:schemeClr val="tx1"/>
              </a:solidFill>
            </a:endParaRPr>
          </a:p>
        </p:txBody>
      </p:sp>
      <p:sp>
        <p:nvSpPr>
          <p:cNvPr id="66" name="Ovál 65"/>
          <p:cNvSpPr/>
          <p:nvPr/>
        </p:nvSpPr>
        <p:spPr>
          <a:xfrm>
            <a:off x="6647155" y="2703215"/>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38</a:t>
            </a:r>
            <a:endParaRPr lang="cs-CZ" dirty="0">
              <a:solidFill>
                <a:schemeClr val="tx1"/>
              </a:solidFill>
            </a:endParaRPr>
          </a:p>
        </p:txBody>
      </p:sp>
      <p:sp>
        <p:nvSpPr>
          <p:cNvPr id="67" name="Ovál 66"/>
          <p:cNvSpPr/>
          <p:nvPr/>
        </p:nvSpPr>
        <p:spPr>
          <a:xfrm>
            <a:off x="7250419" y="2216062"/>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57</a:t>
            </a:r>
            <a:endParaRPr lang="cs-CZ" dirty="0">
              <a:solidFill>
                <a:schemeClr val="tx1"/>
              </a:solidFill>
            </a:endParaRPr>
          </a:p>
        </p:txBody>
      </p:sp>
      <p:sp>
        <p:nvSpPr>
          <p:cNvPr id="68" name="Ovál 67"/>
          <p:cNvSpPr/>
          <p:nvPr/>
        </p:nvSpPr>
        <p:spPr>
          <a:xfrm>
            <a:off x="7236680" y="1683834"/>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19</a:t>
            </a:r>
            <a:endParaRPr lang="cs-CZ" dirty="0">
              <a:solidFill>
                <a:schemeClr val="tx1"/>
              </a:solidFill>
            </a:endParaRPr>
          </a:p>
        </p:txBody>
      </p:sp>
      <p:sp>
        <p:nvSpPr>
          <p:cNvPr id="69" name="Ovál 68"/>
          <p:cNvSpPr/>
          <p:nvPr/>
        </p:nvSpPr>
        <p:spPr>
          <a:xfrm>
            <a:off x="3672409" y="2703215"/>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16</a:t>
            </a:r>
            <a:endParaRPr lang="cs-CZ" dirty="0">
              <a:solidFill>
                <a:schemeClr val="tx1"/>
              </a:solidFill>
            </a:endParaRPr>
          </a:p>
        </p:txBody>
      </p:sp>
      <p:sp>
        <p:nvSpPr>
          <p:cNvPr id="70" name="Ovál 69"/>
          <p:cNvSpPr/>
          <p:nvPr/>
        </p:nvSpPr>
        <p:spPr>
          <a:xfrm>
            <a:off x="3066716" y="2204796"/>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28</a:t>
            </a:r>
            <a:endParaRPr lang="cs-CZ" dirty="0">
              <a:solidFill>
                <a:schemeClr val="tx1"/>
              </a:solidFill>
            </a:endParaRPr>
          </a:p>
        </p:txBody>
      </p:sp>
      <p:sp>
        <p:nvSpPr>
          <p:cNvPr id="71" name="Ovál 70"/>
          <p:cNvSpPr/>
          <p:nvPr/>
        </p:nvSpPr>
        <p:spPr>
          <a:xfrm>
            <a:off x="2424325" y="1659514"/>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18</a:t>
            </a:r>
            <a:endParaRPr lang="cs-CZ" dirty="0">
              <a:solidFill>
                <a:schemeClr val="tx1"/>
              </a:solidFill>
            </a:endParaRPr>
          </a:p>
        </p:txBody>
      </p:sp>
      <p:sp>
        <p:nvSpPr>
          <p:cNvPr id="72" name="Ovál 71"/>
          <p:cNvSpPr/>
          <p:nvPr/>
        </p:nvSpPr>
        <p:spPr>
          <a:xfrm>
            <a:off x="6715242" y="5201245"/>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24</a:t>
            </a:r>
            <a:endParaRPr lang="cs-CZ" dirty="0">
              <a:solidFill>
                <a:schemeClr val="tx1"/>
              </a:solidFill>
            </a:endParaRPr>
          </a:p>
        </p:txBody>
      </p:sp>
      <p:sp>
        <p:nvSpPr>
          <p:cNvPr id="73" name="Ovál 72"/>
          <p:cNvSpPr/>
          <p:nvPr/>
        </p:nvSpPr>
        <p:spPr>
          <a:xfrm>
            <a:off x="7822304" y="4696440"/>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16</a:t>
            </a:r>
            <a:endParaRPr lang="cs-CZ" dirty="0">
              <a:solidFill>
                <a:schemeClr val="tx1"/>
              </a:solidFill>
            </a:endParaRPr>
          </a:p>
        </p:txBody>
      </p:sp>
      <p:sp>
        <p:nvSpPr>
          <p:cNvPr id="74" name="Ovál 73"/>
          <p:cNvSpPr/>
          <p:nvPr/>
        </p:nvSpPr>
        <p:spPr>
          <a:xfrm>
            <a:off x="2480119" y="5327138"/>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44</a:t>
            </a:r>
            <a:endParaRPr lang="cs-CZ" dirty="0">
              <a:solidFill>
                <a:schemeClr val="tx1"/>
              </a:solidFill>
            </a:endParaRPr>
          </a:p>
        </p:txBody>
      </p:sp>
      <p:sp>
        <p:nvSpPr>
          <p:cNvPr id="75" name="Ovál 74"/>
          <p:cNvSpPr/>
          <p:nvPr/>
        </p:nvSpPr>
        <p:spPr>
          <a:xfrm>
            <a:off x="3745645" y="4819850"/>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45</a:t>
            </a:r>
            <a:endParaRPr lang="cs-CZ" dirty="0">
              <a:solidFill>
                <a:schemeClr val="tx1"/>
              </a:solidFill>
            </a:endParaRPr>
          </a:p>
        </p:txBody>
      </p:sp>
      <p:sp>
        <p:nvSpPr>
          <p:cNvPr id="76" name="Ovál 75"/>
          <p:cNvSpPr/>
          <p:nvPr/>
        </p:nvSpPr>
        <p:spPr>
          <a:xfrm>
            <a:off x="3719121" y="4257287"/>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38</a:t>
            </a:r>
            <a:endParaRPr lang="cs-CZ" dirty="0">
              <a:solidFill>
                <a:schemeClr val="tx1"/>
              </a:solidFill>
            </a:endParaRPr>
          </a:p>
        </p:txBody>
      </p:sp>
      <p:sp>
        <p:nvSpPr>
          <p:cNvPr id="77" name="Ovál 76"/>
          <p:cNvSpPr/>
          <p:nvPr/>
        </p:nvSpPr>
        <p:spPr>
          <a:xfrm>
            <a:off x="3094691" y="3757295"/>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46</a:t>
            </a:r>
            <a:endParaRPr lang="cs-CZ" dirty="0">
              <a:solidFill>
                <a:schemeClr val="tx1"/>
              </a:solidFill>
            </a:endParaRPr>
          </a:p>
        </p:txBody>
      </p:sp>
      <p:sp>
        <p:nvSpPr>
          <p:cNvPr id="78" name="Ovál 77"/>
          <p:cNvSpPr/>
          <p:nvPr/>
        </p:nvSpPr>
        <p:spPr>
          <a:xfrm>
            <a:off x="2456564" y="3257484"/>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36</a:t>
            </a:r>
            <a:endParaRPr lang="cs-CZ" dirty="0">
              <a:solidFill>
                <a:schemeClr val="tx1"/>
              </a:solidFill>
            </a:endParaRPr>
          </a:p>
        </p:txBody>
      </p:sp>
      <p:sp>
        <p:nvSpPr>
          <p:cNvPr id="79" name="Ovál 78"/>
          <p:cNvSpPr/>
          <p:nvPr/>
        </p:nvSpPr>
        <p:spPr>
          <a:xfrm>
            <a:off x="3682882" y="2194950"/>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26</a:t>
            </a:r>
            <a:endParaRPr lang="cs-CZ" dirty="0">
              <a:solidFill>
                <a:schemeClr val="tx1"/>
              </a:solidFill>
            </a:endParaRPr>
          </a:p>
        </p:txBody>
      </p:sp>
      <p:sp>
        <p:nvSpPr>
          <p:cNvPr id="80" name="Ovál 79"/>
          <p:cNvSpPr/>
          <p:nvPr/>
        </p:nvSpPr>
        <p:spPr>
          <a:xfrm>
            <a:off x="2429420" y="2213588"/>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22</a:t>
            </a:r>
            <a:endParaRPr lang="cs-CZ" dirty="0">
              <a:solidFill>
                <a:schemeClr val="tx1"/>
              </a:solidFill>
            </a:endParaRPr>
          </a:p>
        </p:txBody>
      </p:sp>
      <p:sp>
        <p:nvSpPr>
          <p:cNvPr id="81" name="Ovál 80"/>
          <p:cNvSpPr/>
          <p:nvPr/>
        </p:nvSpPr>
        <p:spPr>
          <a:xfrm>
            <a:off x="3675652" y="1644647"/>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22</a:t>
            </a:r>
            <a:endParaRPr lang="cs-CZ" dirty="0">
              <a:solidFill>
                <a:schemeClr val="tx1"/>
              </a:solidFill>
            </a:endParaRPr>
          </a:p>
        </p:txBody>
      </p:sp>
      <p:sp>
        <p:nvSpPr>
          <p:cNvPr id="82" name="Ovál 81"/>
          <p:cNvSpPr/>
          <p:nvPr/>
        </p:nvSpPr>
        <p:spPr>
          <a:xfrm>
            <a:off x="3063892" y="1644647"/>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28</a:t>
            </a:r>
            <a:endParaRPr lang="cs-CZ" dirty="0">
              <a:solidFill>
                <a:schemeClr val="tx1"/>
              </a:solidFill>
            </a:endParaRPr>
          </a:p>
        </p:txBody>
      </p:sp>
      <p:sp>
        <p:nvSpPr>
          <p:cNvPr id="83" name="Ovál 82"/>
          <p:cNvSpPr/>
          <p:nvPr/>
        </p:nvSpPr>
        <p:spPr>
          <a:xfrm>
            <a:off x="2444177" y="3788263"/>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56</a:t>
            </a:r>
            <a:endParaRPr lang="cs-CZ" dirty="0">
              <a:solidFill>
                <a:schemeClr val="tx1"/>
              </a:solidFill>
            </a:endParaRPr>
          </a:p>
        </p:txBody>
      </p:sp>
      <p:sp>
        <p:nvSpPr>
          <p:cNvPr id="84" name="Ovál 83"/>
          <p:cNvSpPr/>
          <p:nvPr/>
        </p:nvSpPr>
        <p:spPr>
          <a:xfrm>
            <a:off x="3722258" y="3757295"/>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36</a:t>
            </a:r>
            <a:endParaRPr lang="cs-CZ" dirty="0">
              <a:solidFill>
                <a:schemeClr val="tx1"/>
              </a:solidFill>
            </a:endParaRPr>
          </a:p>
        </p:txBody>
      </p:sp>
      <p:sp>
        <p:nvSpPr>
          <p:cNvPr id="85" name="Ovál 84"/>
          <p:cNvSpPr/>
          <p:nvPr/>
        </p:nvSpPr>
        <p:spPr>
          <a:xfrm>
            <a:off x="3707904" y="3243690"/>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44</a:t>
            </a:r>
            <a:endParaRPr lang="cs-CZ" dirty="0">
              <a:solidFill>
                <a:schemeClr val="tx1"/>
              </a:solidFill>
            </a:endParaRPr>
          </a:p>
        </p:txBody>
      </p:sp>
      <p:sp>
        <p:nvSpPr>
          <p:cNvPr id="86" name="Ovál 85"/>
          <p:cNvSpPr/>
          <p:nvPr/>
        </p:nvSpPr>
        <p:spPr>
          <a:xfrm>
            <a:off x="3074282" y="3250214"/>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34</a:t>
            </a:r>
            <a:endParaRPr lang="cs-CZ" dirty="0">
              <a:solidFill>
                <a:schemeClr val="tx1"/>
              </a:solidFill>
            </a:endParaRPr>
          </a:p>
        </p:txBody>
      </p:sp>
      <p:sp>
        <p:nvSpPr>
          <p:cNvPr id="87" name="Ovál 86"/>
          <p:cNvSpPr/>
          <p:nvPr/>
        </p:nvSpPr>
        <p:spPr>
          <a:xfrm>
            <a:off x="3091231" y="2718477"/>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20</a:t>
            </a:r>
            <a:endParaRPr lang="cs-CZ" dirty="0">
              <a:solidFill>
                <a:schemeClr val="tx1"/>
              </a:solidFill>
            </a:endParaRPr>
          </a:p>
        </p:txBody>
      </p:sp>
      <p:sp>
        <p:nvSpPr>
          <p:cNvPr id="88" name="Ovál 87"/>
          <p:cNvSpPr/>
          <p:nvPr/>
        </p:nvSpPr>
        <p:spPr>
          <a:xfrm>
            <a:off x="2441250" y="2718477"/>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17</a:t>
            </a:r>
            <a:endParaRPr lang="cs-CZ" dirty="0">
              <a:solidFill>
                <a:schemeClr val="tx1"/>
              </a:solidFill>
            </a:endParaRPr>
          </a:p>
        </p:txBody>
      </p:sp>
      <p:sp>
        <p:nvSpPr>
          <p:cNvPr id="89" name="Ovál 88"/>
          <p:cNvSpPr/>
          <p:nvPr/>
        </p:nvSpPr>
        <p:spPr>
          <a:xfrm>
            <a:off x="3752861" y="5332261"/>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48</a:t>
            </a:r>
            <a:endParaRPr lang="cs-CZ" dirty="0">
              <a:solidFill>
                <a:schemeClr val="tx1"/>
              </a:solidFill>
            </a:endParaRPr>
          </a:p>
        </p:txBody>
      </p:sp>
      <p:sp>
        <p:nvSpPr>
          <p:cNvPr id="90" name="Ovál 89"/>
          <p:cNvSpPr/>
          <p:nvPr/>
        </p:nvSpPr>
        <p:spPr>
          <a:xfrm>
            <a:off x="3107324" y="5308685"/>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46</a:t>
            </a:r>
            <a:endParaRPr lang="cs-CZ" dirty="0">
              <a:solidFill>
                <a:schemeClr val="tx1"/>
              </a:solidFill>
            </a:endParaRPr>
          </a:p>
        </p:txBody>
      </p:sp>
      <p:sp>
        <p:nvSpPr>
          <p:cNvPr id="91" name="Ovál 90"/>
          <p:cNvSpPr/>
          <p:nvPr/>
        </p:nvSpPr>
        <p:spPr>
          <a:xfrm>
            <a:off x="3091231" y="4819850"/>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43</a:t>
            </a:r>
            <a:endParaRPr lang="cs-CZ" dirty="0">
              <a:solidFill>
                <a:schemeClr val="tx1"/>
              </a:solidFill>
            </a:endParaRPr>
          </a:p>
        </p:txBody>
      </p:sp>
      <p:sp>
        <p:nvSpPr>
          <p:cNvPr id="92" name="Ovál 91"/>
          <p:cNvSpPr/>
          <p:nvPr/>
        </p:nvSpPr>
        <p:spPr>
          <a:xfrm>
            <a:off x="2476036" y="4826732"/>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81</a:t>
            </a:r>
            <a:endParaRPr lang="cs-CZ" dirty="0">
              <a:solidFill>
                <a:schemeClr val="tx1"/>
              </a:solidFill>
            </a:endParaRPr>
          </a:p>
        </p:txBody>
      </p:sp>
      <p:sp>
        <p:nvSpPr>
          <p:cNvPr id="93" name="Ovál 92"/>
          <p:cNvSpPr/>
          <p:nvPr/>
        </p:nvSpPr>
        <p:spPr>
          <a:xfrm>
            <a:off x="2473233" y="4291347"/>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32</a:t>
            </a:r>
            <a:endParaRPr lang="cs-CZ" dirty="0">
              <a:solidFill>
                <a:schemeClr val="tx1"/>
              </a:solidFill>
            </a:endParaRPr>
          </a:p>
        </p:txBody>
      </p:sp>
      <p:sp>
        <p:nvSpPr>
          <p:cNvPr id="94" name="Ovál 93"/>
          <p:cNvSpPr/>
          <p:nvPr/>
        </p:nvSpPr>
        <p:spPr>
          <a:xfrm>
            <a:off x="3091231" y="4284787"/>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37</a:t>
            </a:r>
            <a:endParaRPr lang="cs-CZ" dirty="0">
              <a:solidFill>
                <a:schemeClr val="tx1"/>
              </a:solidFill>
            </a:endParaRPr>
          </a:p>
        </p:txBody>
      </p:sp>
      <p:sp>
        <p:nvSpPr>
          <p:cNvPr id="95" name="Ovál 94"/>
          <p:cNvSpPr/>
          <p:nvPr/>
        </p:nvSpPr>
        <p:spPr>
          <a:xfrm>
            <a:off x="7822302" y="2693269"/>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48</a:t>
            </a:r>
            <a:endParaRPr lang="cs-CZ" dirty="0">
              <a:solidFill>
                <a:schemeClr val="tx1"/>
              </a:solidFill>
            </a:endParaRPr>
          </a:p>
        </p:txBody>
      </p:sp>
      <p:sp>
        <p:nvSpPr>
          <p:cNvPr id="96" name="Ovál 95"/>
          <p:cNvSpPr/>
          <p:nvPr/>
        </p:nvSpPr>
        <p:spPr>
          <a:xfrm>
            <a:off x="7284157" y="2703215"/>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28</a:t>
            </a:r>
            <a:endParaRPr lang="cs-CZ" dirty="0">
              <a:solidFill>
                <a:schemeClr val="tx1"/>
              </a:solidFill>
            </a:endParaRPr>
          </a:p>
        </p:txBody>
      </p:sp>
      <p:sp>
        <p:nvSpPr>
          <p:cNvPr id="97" name="Ovál 96"/>
          <p:cNvSpPr/>
          <p:nvPr/>
        </p:nvSpPr>
        <p:spPr>
          <a:xfrm>
            <a:off x="7822303" y="2190142"/>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67</a:t>
            </a:r>
            <a:endParaRPr lang="cs-CZ" dirty="0">
              <a:solidFill>
                <a:schemeClr val="tx1"/>
              </a:solidFill>
            </a:endParaRPr>
          </a:p>
        </p:txBody>
      </p:sp>
      <p:sp>
        <p:nvSpPr>
          <p:cNvPr id="98" name="Ovál 97"/>
          <p:cNvSpPr/>
          <p:nvPr/>
        </p:nvSpPr>
        <p:spPr>
          <a:xfrm>
            <a:off x="7814991" y="1666754"/>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24</a:t>
            </a:r>
            <a:endParaRPr lang="cs-CZ" dirty="0">
              <a:solidFill>
                <a:schemeClr val="tx1"/>
              </a:solidFill>
            </a:endParaRPr>
          </a:p>
        </p:txBody>
      </p:sp>
      <p:sp>
        <p:nvSpPr>
          <p:cNvPr id="99" name="Ovál 98"/>
          <p:cNvSpPr/>
          <p:nvPr/>
        </p:nvSpPr>
        <p:spPr>
          <a:xfrm>
            <a:off x="6628918" y="2188562"/>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53</a:t>
            </a:r>
            <a:endParaRPr lang="cs-CZ" dirty="0">
              <a:solidFill>
                <a:schemeClr val="tx1"/>
              </a:solidFill>
            </a:endParaRPr>
          </a:p>
        </p:txBody>
      </p:sp>
      <p:sp>
        <p:nvSpPr>
          <p:cNvPr id="100" name="Ovál 99"/>
          <p:cNvSpPr/>
          <p:nvPr/>
        </p:nvSpPr>
        <p:spPr>
          <a:xfrm>
            <a:off x="6628918" y="1672147"/>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26</a:t>
            </a:r>
            <a:endParaRPr lang="cs-CZ" dirty="0">
              <a:solidFill>
                <a:schemeClr val="tx1"/>
              </a:solidFill>
            </a:endParaRPr>
          </a:p>
        </p:txBody>
      </p:sp>
      <p:sp>
        <p:nvSpPr>
          <p:cNvPr id="101" name="Ovál 100"/>
          <p:cNvSpPr/>
          <p:nvPr/>
        </p:nvSpPr>
        <p:spPr>
          <a:xfrm>
            <a:off x="7823890" y="4179626"/>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39</a:t>
            </a:r>
            <a:endParaRPr lang="cs-CZ" dirty="0">
              <a:solidFill>
                <a:schemeClr val="tx1"/>
              </a:solidFill>
            </a:endParaRPr>
          </a:p>
        </p:txBody>
      </p:sp>
      <p:sp>
        <p:nvSpPr>
          <p:cNvPr id="102" name="Ovál 101"/>
          <p:cNvSpPr/>
          <p:nvPr/>
        </p:nvSpPr>
        <p:spPr>
          <a:xfrm>
            <a:off x="7820282" y="3698266"/>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7</a:t>
            </a:r>
            <a:endParaRPr lang="cs-CZ" dirty="0">
              <a:solidFill>
                <a:schemeClr val="tx1"/>
              </a:solidFill>
            </a:endParaRPr>
          </a:p>
        </p:txBody>
      </p:sp>
      <p:sp>
        <p:nvSpPr>
          <p:cNvPr id="103" name="Ovál 102"/>
          <p:cNvSpPr/>
          <p:nvPr/>
        </p:nvSpPr>
        <p:spPr>
          <a:xfrm>
            <a:off x="7277288" y="3728942"/>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8</a:t>
            </a:r>
            <a:endParaRPr lang="cs-CZ" dirty="0">
              <a:solidFill>
                <a:schemeClr val="tx1"/>
              </a:solidFill>
            </a:endParaRPr>
          </a:p>
        </p:txBody>
      </p:sp>
      <p:sp>
        <p:nvSpPr>
          <p:cNvPr id="104" name="Ovál 103"/>
          <p:cNvSpPr/>
          <p:nvPr/>
        </p:nvSpPr>
        <p:spPr>
          <a:xfrm>
            <a:off x="6655421" y="3222714"/>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46</a:t>
            </a:r>
            <a:endParaRPr lang="cs-CZ" dirty="0">
              <a:solidFill>
                <a:schemeClr val="tx1"/>
              </a:solidFill>
            </a:endParaRPr>
          </a:p>
        </p:txBody>
      </p:sp>
      <p:sp>
        <p:nvSpPr>
          <p:cNvPr id="105" name="Ovál 104"/>
          <p:cNvSpPr/>
          <p:nvPr/>
        </p:nvSpPr>
        <p:spPr>
          <a:xfrm>
            <a:off x="7274664" y="3216554"/>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41</a:t>
            </a:r>
            <a:endParaRPr lang="cs-CZ" dirty="0">
              <a:solidFill>
                <a:schemeClr val="tx1"/>
              </a:solidFill>
            </a:endParaRPr>
          </a:p>
        </p:txBody>
      </p:sp>
      <p:sp>
        <p:nvSpPr>
          <p:cNvPr id="106" name="Ovál 105"/>
          <p:cNvSpPr/>
          <p:nvPr/>
        </p:nvSpPr>
        <p:spPr>
          <a:xfrm>
            <a:off x="7308620" y="5216035"/>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26</a:t>
            </a:r>
            <a:endParaRPr lang="cs-CZ" dirty="0">
              <a:solidFill>
                <a:schemeClr val="tx1"/>
              </a:solidFill>
            </a:endParaRPr>
          </a:p>
        </p:txBody>
      </p:sp>
      <p:sp>
        <p:nvSpPr>
          <p:cNvPr id="107" name="Ovál 106"/>
          <p:cNvSpPr/>
          <p:nvPr/>
        </p:nvSpPr>
        <p:spPr>
          <a:xfrm>
            <a:off x="7298276" y="4696440"/>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14</a:t>
            </a:r>
            <a:endParaRPr lang="cs-CZ" dirty="0">
              <a:solidFill>
                <a:schemeClr val="tx1"/>
              </a:solidFill>
            </a:endParaRPr>
          </a:p>
        </p:txBody>
      </p:sp>
      <p:sp>
        <p:nvSpPr>
          <p:cNvPr id="108" name="Ovál 107"/>
          <p:cNvSpPr/>
          <p:nvPr/>
        </p:nvSpPr>
        <p:spPr>
          <a:xfrm>
            <a:off x="6721492" y="4689371"/>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12</a:t>
            </a:r>
            <a:endParaRPr lang="cs-CZ" dirty="0">
              <a:solidFill>
                <a:schemeClr val="tx1"/>
              </a:solidFill>
            </a:endParaRPr>
          </a:p>
        </p:txBody>
      </p:sp>
      <p:sp>
        <p:nvSpPr>
          <p:cNvPr id="109" name="Ovál 108"/>
          <p:cNvSpPr/>
          <p:nvPr/>
        </p:nvSpPr>
        <p:spPr>
          <a:xfrm>
            <a:off x="6712418" y="4189615"/>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19</a:t>
            </a:r>
            <a:endParaRPr lang="cs-CZ" dirty="0">
              <a:solidFill>
                <a:schemeClr val="tx1"/>
              </a:solidFill>
            </a:endParaRPr>
          </a:p>
        </p:txBody>
      </p:sp>
      <p:sp>
        <p:nvSpPr>
          <p:cNvPr id="110" name="Ovál 109"/>
          <p:cNvSpPr/>
          <p:nvPr/>
        </p:nvSpPr>
        <p:spPr>
          <a:xfrm>
            <a:off x="7849199" y="5201245"/>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28</a:t>
            </a:r>
            <a:endParaRPr lang="cs-CZ" dirty="0">
              <a:solidFill>
                <a:schemeClr val="tx1"/>
              </a:solidFill>
            </a:endParaRPr>
          </a:p>
        </p:txBody>
      </p:sp>
    </p:spTree>
    <p:extLst>
      <p:ext uri="{BB962C8B-B14F-4D97-AF65-F5344CB8AC3E}">
        <p14:creationId xmlns:p14="http://schemas.microsoft.com/office/powerpoint/2010/main" val="167292168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3"/>
                    </p:tgtEl>
                  </p:cond>
                </p:stCondLst>
                <p:endSync evt="end" delay="0">
                  <p:rtn val="all"/>
                </p:endSync>
                <p:childTnLst>
                  <p:par>
                    <p:cTn id="3" fill="hold">
                      <p:stCondLst>
                        <p:cond delay="0"/>
                      </p:stCondLst>
                      <p:childTnLst>
                        <p:par>
                          <p:cTn id="4" fill="hold">
                            <p:stCondLst>
                              <p:cond delay="0"/>
                            </p:stCondLst>
                            <p:childTnLst>
                              <p:par>
                                <p:cTn id="5" presetID="6" presetClass="exit" presetSubtype="32" fill="hold" grpId="0" nodeType="clickEffect">
                                  <p:stCondLst>
                                    <p:cond delay="0"/>
                                  </p:stCondLst>
                                  <p:childTnLst>
                                    <p:animEffect transition="out" filter="circle(out)">
                                      <p:cBhvr>
                                        <p:cTn id="6" dur="2000"/>
                                        <p:tgtEl>
                                          <p:spTgt spid="63"/>
                                        </p:tgtEl>
                                      </p:cBhvr>
                                    </p:animEffect>
                                    <p:set>
                                      <p:cBhvr>
                                        <p:cTn id="7" dur="1" fill="hold">
                                          <p:stCondLst>
                                            <p:cond delay="1999"/>
                                          </p:stCondLst>
                                        </p:cTn>
                                        <p:tgtEl>
                                          <p:spTgt spid="63"/>
                                        </p:tgtEl>
                                        <p:attrNameLst>
                                          <p:attrName>style.visibility</p:attrName>
                                        </p:attrNameLst>
                                      </p:cBhvr>
                                      <p:to>
                                        <p:strVal val="hidden"/>
                                      </p:to>
                                    </p:set>
                                  </p:childTnLst>
                                </p:cTn>
                              </p:par>
                            </p:childTnLst>
                          </p:cTn>
                        </p:par>
                      </p:childTnLst>
                    </p:cTn>
                  </p:par>
                </p:childTnLst>
              </p:cTn>
              <p:nextCondLst>
                <p:cond evt="onClick" delay="0">
                  <p:tgtEl>
                    <p:spTgt spid="63"/>
                  </p:tgtEl>
                </p:cond>
              </p:nextCondLst>
            </p:seq>
            <p:seq concurrent="1" nextAc="seek">
              <p:cTn id="8" restart="whenNotActive" fill="hold" evtFilter="cancelBubble" nodeType="interactiveSeq">
                <p:stCondLst>
                  <p:cond evt="onClick" delay="0">
                    <p:tgtEl>
                      <p:spTgt spid="64"/>
                    </p:tgtEl>
                  </p:cond>
                </p:stCondLst>
                <p:endSync evt="end" delay="0">
                  <p:rtn val="all"/>
                </p:endSync>
                <p:childTnLst>
                  <p:par>
                    <p:cTn id="9" fill="hold">
                      <p:stCondLst>
                        <p:cond delay="0"/>
                      </p:stCondLst>
                      <p:childTnLst>
                        <p:par>
                          <p:cTn id="10" fill="hold">
                            <p:stCondLst>
                              <p:cond delay="0"/>
                            </p:stCondLst>
                            <p:childTnLst>
                              <p:par>
                                <p:cTn id="11" presetID="6" presetClass="exit" presetSubtype="32" fill="hold" grpId="0" nodeType="clickEffect">
                                  <p:stCondLst>
                                    <p:cond delay="0"/>
                                  </p:stCondLst>
                                  <p:childTnLst>
                                    <p:animEffect transition="out" filter="circle(out)">
                                      <p:cBhvr>
                                        <p:cTn id="12" dur="2000"/>
                                        <p:tgtEl>
                                          <p:spTgt spid="64"/>
                                        </p:tgtEl>
                                      </p:cBhvr>
                                    </p:animEffect>
                                    <p:set>
                                      <p:cBhvr>
                                        <p:cTn id="13" dur="1" fill="hold">
                                          <p:stCondLst>
                                            <p:cond delay="1999"/>
                                          </p:stCondLst>
                                        </p:cTn>
                                        <p:tgtEl>
                                          <p:spTgt spid="64"/>
                                        </p:tgtEl>
                                        <p:attrNameLst>
                                          <p:attrName>style.visibility</p:attrName>
                                        </p:attrNameLst>
                                      </p:cBhvr>
                                      <p:to>
                                        <p:strVal val="hidden"/>
                                      </p:to>
                                    </p:set>
                                  </p:childTnLst>
                                </p:cTn>
                              </p:par>
                            </p:childTnLst>
                          </p:cTn>
                        </p:par>
                      </p:childTnLst>
                    </p:cTn>
                  </p:par>
                </p:childTnLst>
              </p:cTn>
              <p:nextCondLst>
                <p:cond evt="onClick" delay="0">
                  <p:tgtEl>
                    <p:spTgt spid="64"/>
                  </p:tgtEl>
                </p:cond>
              </p:nextCondLst>
            </p:seq>
            <p:seq concurrent="1" nextAc="seek">
              <p:cTn id="14" restart="whenNotActive" fill="hold" evtFilter="cancelBubble" nodeType="interactiveSeq">
                <p:stCondLst>
                  <p:cond evt="onClick" delay="0">
                    <p:tgtEl>
                      <p:spTgt spid="65"/>
                    </p:tgtEl>
                  </p:cond>
                </p:stCondLst>
                <p:endSync evt="end" delay="0">
                  <p:rtn val="all"/>
                </p:endSync>
                <p:childTnLst>
                  <p:par>
                    <p:cTn id="15" fill="hold">
                      <p:stCondLst>
                        <p:cond delay="0"/>
                      </p:stCondLst>
                      <p:childTnLst>
                        <p:par>
                          <p:cTn id="16" fill="hold">
                            <p:stCondLst>
                              <p:cond delay="0"/>
                            </p:stCondLst>
                            <p:childTnLst>
                              <p:par>
                                <p:cTn id="17" presetID="6" presetClass="exit" presetSubtype="32" fill="hold" grpId="0" nodeType="clickEffect">
                                  <p:stCondLst>
                                    <p:cond delay="0"/>
                                  </p:stCondLst>
                                  <p:childTnLst>
                                    <p:animEffect transition="out" filter="circle(out)">
                                      <p:cBhvr>
                                        <p:cTn id="18" dur="2000"/>
                                        <p:tgtEl>
                                          <p:spTgt spid="65"/>
                                        </p:tgtEl>
                                      </p:cBhvr>
                                    </p:animEffect>
                                    <p:set>
                                      <p:cBhvr>
                                        <p:cTn id="19" dur="1" fill="hold">
                                          <p:stCondLst>
                                            <p:cond delay="1999"/>
                                          </p:stCondLst>
                                        </p:cTn>
                                        <p:tgtEl>
                                          <p:spTgt spid="65"/>
                                        </p:tgtEl>
                                        <p:attrNameLst>
                                          <p:attrName>style.visibility</p:attrName>
                                        </p:attrNameLst>
                                      </p:cBhvr>
                                      <p:to>
                                        <p:strVal val="hidden"/>
                                      </p:to>
                                    </p:set>
                                  </p:childTnLst>
                                </p:cTn>
                              </p:par>
                            </p:childTnLst>
                          </p:cTn>
                        </p:par>
                      </p:childTnLst>
                    </p:cTn>
                  </p:par>
                </p:childTnLst>
              </p:cTn>
              <p:nextCondLst>
                <p:cond evt="onClick" delay="0">
                  <p:tgtEl>
                    <p:spTgt spid="65"/>
                  </p:tgtEl>
                </p:cond>
              </p:nextCondLst>
            </p:seq>
            <p:seq concurrent="1" nextAc="seek">
              <p:cTn id="20" restart="whenNotActive" fill="hold" evtFilter="cancelBubble" nodeType="interactiveSeq">
                <p:stCondLst>
                  <p:cond evt="onClick" delay="0">
                    <p:tgtEl>
                      <p:spTgt spid="66"/>
                    </p:tgtEl>
                  </p:cond>
                </p:stCondLst>
                <p:endSync evt="end" delay="0">
                  <p:rtn val="all"/>
                </p:endSync>
                <p:childTnLst>
                  <p:par>
                    <p:cTn id="21" fill="hold">
                      <p:stCondLst>
                        <p:cond delay="0"/>
                      </p:stCondLst>
                      <p:childTnLst>
                        <p:par>
                          <p:cTn id="22" fill="hold">
                            <p:stCondLst>
                              <p:cond delay="0"/>
                            </p:stCondLst>
                            <p:childTnLst>
                              <p:par>
                                <p:cTn id="23" presetID="6" presetClass="exit" presetSubtype="32" fill="hold" grpId="0" nodeType="clickEffect">
                                  <p:stCondLst>
                                    <p:cond delay="0"/>
                                  </p:stCondLst>
                                  <p:childTnLst>
                                    <p:animEffect transition="out" filter="circle(out)">
                                      <p:cBhvr>
                                        <p:cTn id="24" dur="2000"/>
                                        <p:tgtEl>
                                          <p:spTgt spid="66"/>
                                        </p:tgtEl>
                                      </p:cBhvr>
                                    </p:animEffect>
                                    <p:set>
                                      <p:cBhvr>
                                        <p:cTn id="25" dur="1" fill="hold">
                                          <p:stCondLst>
                                            <p:cond delay="1999"/>
                                          </p:stCondLst>
                                        </p:cTn>
                                        <p:tgtEl>
                                          <p:spTgt spid="66"/>
                                        </p:tgtEl>
                                        <p:attrNameLst>
                                          <p:attrName>style.visibility</p:attrName>
                                        </p:attrNameLst>
                                      </p:cBhvr>
                                      <p:to>
                                        <p:strVal val="hidden"/>
                                      </p:to>
                                    </p:set>
                                  </p:childTnLst>
                                </p:cTn>
                              </p:par>
                            </p:childTnLst>
                          </p:cTn>
                        </p:par>
                      </p:childTnLst>
                    </p:cTn>
                  </p:par>
                </p:childTnLst>
              </p:cTn>
              <p:nextCondLst>
                <p:cond evt="onClick" delay="0">
                  <p:tgtEl>
                    <p:spTgt spid="66"/>
                  </p:tgtEl>
                </p:cond>
              </p:nextCondLst>
            </p:seq>
            <p:seq concurrent="1" nextAc="seek">
              <p:cTn id="26" restart="whenNotActive" fill="hold" evtFilter="cancelBubble" nodeType="interactiveSeq">
                <p:stCondLst>
                  <p:cond evt="onClick" delay="0">
                    <p:tgtEl>
                      <p:spTgt spid="67"/>
                    </p:tgtEl>
                  </p:cond>
                </p:stCondLst>
                <p:endSync evt="end" delay="0">
                  <p:rtn val="all"/>
                </p:endSync>
                <p:childTnLst>
                  <p:par>
                    <p:cTn id="27" fill="hold">
                      <p:stCondLst>
                        <p:cond delay="0"/>
                      </p:stCondLst>
                      <p:childTnLst>
                        <p:par>
                          <p:cTn id="28" fill="hold">
                            <p:stCondLst>
                              <p:cond delay="0"/>
                            </p:stCondLst>
                            <p:childTnLst>
                              <p:par>
                                <p:cTn id="29" presetID="6" presetClass="exit" presetSubtype="32" fill="hold" grpId="0" nodeType="clickEffect">
                                  <p:stCondLst>
                                    <p:cond delay="0"/>
                                  </p:stCondLst>
                                  <p:childTnLst>
                                    <p:animEffect transition="out" filter="circle(out)">
                                      <p:cBhvr>
                                        <p:cTn id="30" dur="2000"/>
                                        <p:tgtEl>
                                          <p:spTgt spid="67"/>
                                        </p:tgtEl>
                                      </p:cBhvr>
                                    </p:animEffect>
                                    <p:set>
                                      <p:cBhvr>
                                        <p:cTn id="31" dur="1" fill="hold">
                                          <p:stCondLst>
                                            <p:cond delay="1999"/>
                                          </p:stCondLst>
                                        </p:cTn>
                                        <p:tgtEl>
                                          <p:spTgt spid="67"/>
                                        </p:tgtEl>
                                        <p:attrNameLst>
                                          <p:attrName>style.visibility</p:attrName>
                                        </p:attrNameLst>
                                      </p:cBhvr>
                                      <p:to>
                                        <p:strVal val="hidden"/>
                                      </p:to>
                                    </p:set>
                                  </p:childTnLst>
                                </p:cTn>
                              </p:par>
                            </p:childTnLst>
                          </p:cTn>
                        </p:par>
                      </p:childTnLst>
                    </p:cTn>
                  </p:par>
                </p:childTnLst>
              </p:cTn>
              <p:nextCondLst>
                <p:cond evt="onClick" delay="0">
                  <p:tgtEl>
                    <p:spTgt spid="67"/>
                  </p:tgtEl>
                </p:cond>
              </p:nextCondLst>
            </p:seq>
            <p:seq concurrent="1" nextAc="seek">
              <p:cTn id="32" restart="whenNotActive" fill="hold" evtFilter="cancelBubble" nodeType="interactiveSeq">
                <p:stCondLst>
                  <p:cond evt="onClick" delay="0">
                    <p:tgtEl>
                      <p:spTgt spid="68"/>
                    </p:tgtEl>
                  </p:cond>
                </p:stCondLst>
                <p:endSync evt="end" delay="0">
                  <p:rtn val="all"/>
                </p:endSync>
                <p:childTnLst>
                  <p:par>
                    <p:cTn id="33" fill="hold">
                      <p:stCondLst>
                        <p:cond delay="0"/>
                      </p:stCondLst>
                      <p:childTnLst>
                        <p:par>
                          <p:cTn id="34" fill="hold">
                            <p:stCondLst>
                              <p:cond delay="0"/>
                            </p:stCondLst>
                            <p:childTnLst>
                              <p:par>
                                <p:cTn id="35" presetID="6" presetClass="exit" presetSubtype="32" fill="hold" grpId="0" nodeType="clickEffect">
                                  <p:stCondLst>
                                    <p:cond delay="0"/>
                                  </p:stCondLst>
                                  <p:childTnLst>
                                    <p:animEffect transition="out" filter="circle(out)">
                                      <p:cBhvr>
                                        <p:cTn id="36" dur="2000"/>
                                        <p:tgtEl>
                                          <p:spTgt spid="68"/>
                                        </p:tgtEl>
                                      </p:cBhvr>
                                    </p:animEffect>
                                    <p:set>
                                      <p:cBhvr>
                                        <p:cTn id="37" dur="1" fill="hold">
                                          <p:stCondLst>
                                            <p:cond delay="1999"/>
                                          </p:stCondLst>
                                        </p:cTn>
                                        <p:tgtEl>
                                          <p:spTgt spid="68"/>
                                        </p:tgtEl>
                                        <p:attrNameLst>
                                          <p:attrName>style.visibility</p:attrName>
                                        </p:attrNameLst>
                                      </p:cBhvr>
                                      <p:to>
                                        <p:strVal val="hidden"/>
                                      </p:to>
                                    </p:set>
                                  </p:childTnLst>
                                </p:cTn>
                              </p:par>
                            </p:childTnLst>
                          </p:cTn>
                        </p:par>
                      </p:childTnLst>
                    </p:cTn>
                  </p:par>
                </p:childTnLst>
              </p:cTn>
              <p:nextCondLst>
                <p:cond evt="onClick" delay="0">
                  <p:tgtEl>
                    <p:spTgt spid="68"/>
                  </p:tgtEl>
                </p:cond>
              </p:nextCondLst>
            </p:seq>
            <p:seq concurrent="1" nextAc="seek">
              <p:cTn id="38" restart="whenNotActive" fill="hold" evtFilter="cancelBubble" nodeType="interactiveSeq">
                <p:stCondLst>
                  <p:cond evt="onClick" delay="0">
                    <p:tgtEl>
                      <p:spTgt spid="69"/>
                    </p:tgtEl>
                  </p:cond>
                </p:stCondLst>
                <p:endSync evt="end" delay="0">
                  <p:rtn val="all"/>
                </p:endSync>
                <p:childTnLst>
                  <p:par>
                    <p:cTn id="39" fill="hold">
                      <p:stCondLst>
                        <p:cond delay="0"/>
                      </p:stCondLst>
                      <p:childTnLst>
                        <p:par>
                          <p:cTn id="40" fill="hold">
                            <p:stCondLst>
                              <p:cond delay="0"/>
                            </p:stCondLst>
                            <p:childTnLst>
                              <p:par>
                                <p:cTn id="41" presetID="6" presetClass="exit" presetSubtype="32" fill="hold" grpId="0" nodeType="clickEffect">
                                  <p:stCondLst>
                                    <p:cond delay="0"/>
                                  </p:stCondLst>
                                  <p:childTnLst>
                                    <p:animEffect transition="out" filter="circle(out)">
                                      <p:cBhvr>
                                        <p:cTn id="42" dur="2000"/>
                                        <p:tgtEl>
                                          <p:spTgt spid="69"/>
                                        </p:tgtEl>
                                      </p:cBhvr>
                                    </p:animEffect>
                                    <p:set>
                                      <p:cBhvr>
                                        <p:cTn id="43" dur="1" fill="hold">
                                          <p:stCondLst>
                                            <p:cond delay="1999"/>
                                          </p:stCondLst>
                                        </p:cTn>
                                        <p:tgtEl>
                                          <p:spTgt spid="69"/>
                                        </p:tgtEl>
                                        <p:attrNameLst>
                                          <p:attrName>style.visibility</p:attrName>
                                        </p:attrNameLst>
                                      </p:cBhvr>
                                      <p:to>
                                        <p:strVal val="hidden"/>
                                      </p:to>
                                    </p:set>
                                  </p:childTnLst>
                                </p:cTn>
                              </p:par>
                            </p:childTnLst>
                          </p:cTn>
                        </p:par>
                      </p:childTnLst>
                    </p:cTn>
                  </p:par>
                </p:childTnLst>
              </p:cTn>
              <p:nextCondLst>
                <p:cond evt="onClick" delay="0">
                  <p:tgtEl>
                    <p:spTgt spid="69"/>
                  </p:tgtEl>
                </p:cond>
              </p:nextCondLst>
            </p:seq>
            <p:seq concurrent="1" nextAc="seek">
              <p:cTn id="44" restart="whenNotActive" fill="hold" evtFilter="cancelBubble" nodeType="interactiveSeq">
                <p:stCondLst>
                  <p:cond evt="onClick" delay="0">
                    <p:tgtEl>
                      <p:spTgt spid="70"/>
                    </p:tgtEl>
                  </p:cond>
                </p:stCondLst>
                <p:endSync evt="end" delay="0">
                  <p:rtn val="all"/>
                </p:endSync>
                <p:childTnLst>
                  <p:par>
                    <p:cTn id="45" fill="hold">
                      <p:stCondLst>
                        <p:cond delay="0"/>
                      </p:stCondLst>
                      <p:childTnLst>
                        <p:par>
                          <p:cTn id="46" fill="hold">
                            <p:stCondLst>
                              <p:cond delay="0"/>
                            </p:stCondLst>
                            <p:childTnLst>
                              <p:par>
                                <p:cTn id="47" presetID="6" presetClass="exit" presetSubtype="32" fill="hold" grpId="0" nodeType="clickEffect">
                                  <p:stCondLst>
                                    <p:cond delay="0"/>
                                  </p:stCondLst>
                                  <p:childTnLst>
                                    <p:animEffect transition="out" filter="circle(out)">
                                      <p:cBhvr>
                                        <p:cTn id="48" dur="2000"/>
                                        <p:tgtEl>
                                          <p:spTgt spid="70"/>
                                        </p:tgtEl>
                                      </p:cBhvr>
                                    </p:animEffect>
                                    <p:set>
                                      <p:cBhvr>
                                        <p:cTn id="49" dur="1" fill="hold">
                                          <p:stCondLst>
                                            <p:cond delay="1999"/>
                                          </p:stCondLst>
                                        </p:cTn>
                                        <p:tgtEl>
                                          <p:spTgt spid="70"/>
                                        </p:tgtEl>
                                        <p:attrNameLst>
                                          <p:attrName>style.visibility</p:attrName>
                                        </p:attrNameLst>
                                      </p:cBhvr>
                                      <p:to>
                                        <p:strVal val="hidden"/>
                                      </p:to>
                                    </p:set>
                                  </p:childTnLst>
                                </p:cTn>
                              </p:par>
                            </p:childTnLst>
                          </p:cTn>
                        </p:par>
                      </p:childTnLst>
                    </p:cTn>
                  </p:par>
                </p:childTnLst>
              </p:cTn>
              <p:nextCondLst>
                <p:cond evt="onClick" delay="0">
                  <p:tgtEl>
                    <p:spTgt spid="70"/>
                  </p:tgtEl>
                </p:cond>
              </p:nextCondLst>
            </p:seq>
            <p:seq concurrent="1" nextAc="seek">
              <p:cTn id="50" restart="whenNotActive" fill="hold" evtFilter="cancelBubble" nodeType="interactiveSeq">
                <p:stCondLst>
                  <p:cond evt="onClick" delay="0">
                    <p:tgtEl>
                      <p:spTgt spid="71"/>
                    </p:tgtEl>
                  </p:cond>
                </p:stCondLst>
                <p:endSync evt="end" delay="0">
                  <p:rtn val="all"/>
                </p:endSync>
                <p:childTnLst>
                  <p:par>
                    <p:cTn id="51" fill="hold">
                      <p:stCondLst>
                        <p:cond delay="0"/>
                      </p:stCondLst>
                      <p:childTnLst>
                        <p:par>
                          <p:cTn id="52" fill="hold">
                            <p:stCondLst>
                              <p:cond delay="0"/>
                            </p:stCondLst>
                            <p:childTnLst>
                              <p:par>
                                <p:cTn id="53" presetID="6" presetClass="exit" presetSubtype="32" fill="hold" grpId="0" nodeType="clickEffect">
                                  <p:stCondLst>
                                    <p:cond delay="0"/>
                                  </p:stCondLst>
                                  <p:childTnLst>
                                    <p:animEffect transition="out" filter="circle(out)">
                                      <p:cBhvr>
                                        <p:cTn id="54" dur="2000"/>
                                        <p:tgtEl>
                                          <p:spTgt spid="71"/>
                                        </p:tgtEl>
                                      </p:cBhvr>
                                    </p:animEffect>
                                    <p:set>
                                      <p:cBhvr>
                                        <p:cTn id="55" dur="1" fill="hold">
                                          <p:stCondLst>
                                            <p:cond delay="1999"/>
                                          </p:stCondLst>
                                        </p:cTn>
                                        <p:tgtEl>
                                          <p:spTgt spid="71"/>
                                        </p:tgtEl>
                                        <p:attrNameLst>
                                          <p:attrName>style.visibility</p:attrName>
                                        </p:attrNameLst>
                                      </p:cBhvr>
                                      <p:to>
                                        <p:strVal val="hidden"/>
                                      </p:to>
                                    </p:set>
                                  </p:childTnLst>
                                </p:cTn>
                              </p:par>
                            </p:childTnLst>
                          </p:cTn>
                        </p:par>
                      </p:childTnLst>
                    </p:cTn>
                  </p:par>
                </p:childTnLst>
              </p:cTn>
              <p:nextCondLst>
                <p:cond evt="onClick" delay="0">
                  <p:tgtEl>
                    <p:spTgt spid="71"/>
                  </p:tgtEl>
                </p:cond>
              </p:nextCondLst>
            </p:seq>
            <p:seq concurrent="1" nextAc="seek">
              <p:cTn id="56" restart="whenNotActive" fill="hold" evtFilter="cancelBubble" nodeType="interactiveSeq">
                <p:stCondLst>
                  <p:cond evt="onClick" delay="0">
                    <p:tgtEl>
                      <p:spTgt spid="72"/>
                    </p:tgtEl>
                  </p:cond>
                </p:stCondLst>
                <p:endSync evt="end" delay="0">
                  <p:rtn val="all"/>
                </p:endSync>
                <p:childTnLst>
                  <p:par>
                    <p:cTn id="57" fill="hold">
                      <p:stCondLst>
                        <p:cond delay="0"/>
                      </p:stCondLst>
                      <p:childTnLst>
                        <p:par>
                          <p:cTn id="58" fill="hold">
                            <p:stCondLst>
                              <p:cond delay="0"/>
                            </p:stCondLst>
                            <p:childTnLst>
                              <p:par>
                                <p:cTn id="59" presetID="6" presetClass="exit" presetSubtype="32" fill="hold" grpId="0" nodeType="clickEffect">
                                  <p:stCondLst>
                                    <p:cond delay="0"/>
                                  </p:stCondLst>
                                  <p:childTnLst>
                                    <p:animEffect transition="out" filter="circle(out)">
                                      <p:cBhvr>
                                        <p:cTn id="60" dur="2000"/>
                                        <p:tgtEl>
                                          <p:spTgt spid="72"/>
                                        </p:tgtEl>
                                      </p:cBhvr>
                                    </p:animEffect>
                                    <p:set>
                                      <p:cBhvr>
                                        <p:cTn id="61" dur="1" fill="hold">
                                          <p:stCondLst>
                                            <p:cond delay="1999"/>
                                          </p:stCondLst>
                                        </p:cTn>
                                        <p:tgtEl>
                                          <p:spTgt spid="72"/>
                                        </p:tgtEl>
                                        <p:attrNameLst>
                                          <p:attrName>style.visibility</p:attrName>
                                        </p:attrNameLst>
                                      </p:cBhvr>
                                      <p:to>
                                        <p:strVal val="hidden"/>
                                      </p:to>
                                    </p:set>
                                  </p:childTnLst>
                                </p:cTn>
                              </p:par>
                            </p:childTnLst>
                          </p:cTn>
                        </p:par>
                      </p:childTnLst>
                    </p:cTn>
                  </p:par>
                </p:childTnLst>
              </p:cTn>
              <p:nextCondLst>
                <p:cond evt="onClick" delay="0">
                  <p:tgtEl>
                    <p:spTgt spid="72"/>
                  </p:tgtEl>
                </p:cond>
              </p:nextCondLst>
            </p:seq>
            <p:seq concurrent="1" nextAc="seek">
              <p:cTn id="62" restart="whenNotActive" fill="hold" evtFilter="cancelBubble" nodeType="interactiveSeq">
                <p:stCondLst>
                  <p:cond evt="onClick" delay="0">
                    <p:tgtEl>
                      <p:spTgt spid="73"/>
                    </p:tgtEl>
                  </p:cond>
                </p:stCondLst>
                <p:endSync evt="end" delay="0">
                  <p:rtn val="all"/>
                </p:endSync>
                <p:childTnLst>
                  <p:par>
                    <p:cTn id="63" fill="hold">
                      <p:stCondLst>
                        <p:cond delay="0"/>
                      </p:stCondLst>
                      <p:childTnLst>
                        <p:par>
                          <p:cTn id="64" fill="hold">
                            <p:stCondLst>
                              <p:cond delay="0"/>
                            </p:stCondLst>
                            <p:childTnLst>
                              <p:par>
                                <p:cTn id="65" presetID="6" presetClass="exit" presetSubtype="32" fill="hold" grpId="0" nodeType="clickEffect">
                                  <p:stCondLst>
                                    <p:cond delay="0"/>
                                  </p:stCondLst>
                                  <p:childTnLst>
                                    <p:animEffect transition="out" filter="circle(out)">
                                      <p:cBhvr>
                                        <p:cTn id="66" dur="2000"/>
                                        <p:tgtEl>
                                          <p:spTgt spid="73"/>
                                        </p:tgtEl>
                                      </p:cBhvr>
                                    </p:animEffect>
                                    <p:set>
                                      <p:cBhvr>
                                        <p:cTn id="67" dur="1" fill="hold">
                                          <p:stCondLst>
                                            <p:cond delay="1999"/>
                                          </p:stCondLst>
                                        </p:cTn>
                                        <p:tgtEl>
                                          <p:spTgt spid="73"/>
                                        </p:tgtEl>
                                        <p:attrNameLst>
                                          <p:attrName>style.visibility</p:attrName>
                                        </p:attrNameLst>
                                      </p:cBhvr>
                                      <p:to>
                                        <p:strVal val="hidden"/>
                                      </p:to>
                                    </p:set>
                                  </p:childTnLst>
                                </p:cTn>
                              </p:par>
                            </p:childTnLst>
                          </p:cTn>
                        </p:par>
                      </p:childTnLst>
                    </p:cTn>
                  </p:par>
                </p:childTnLst>
              </p:cTn>
              <p:nextCondLst>
                <p:cond evt="onClick" delay="0">
                  <p:tgtEl>
                    <p:spTgt spid="73"/>
                  </p:tgtEl>
                </p:cond>
              </p:nextCondLst>
            </p:seq>
            <p:seq concurrent="1" nextAc="seek">
              <p:cTn id="68" restart="whenNotActive" fill="hold" evtFilter="cancelBubble" nodeType="interactiveSeq">
                <p:stCondLst>
                  <p:cond evt="onClick" delay="0">
                    <p:tgtEl>
                      <p:spTgt spid="74"/>
                    </p:tgtEl>
                  </p:cond>
                </p:stCondLst>
                <p:endSync evt="end" delay="0">
                  <p:rtn val="all"/>
                </p:endSync>
                <p:childTnLst>
                  <p:par>
                    <p:cTn id="69" fill="hold">
                      <p:stCondLst>
                        <p:cond delay="0"/>
                      </p:stCondLst>
                      <p:childTnLst>
                        <p:par>
                          <p:cTn id="70" fill="hold">
                            <p:stCondLst>
                              <p:cond delay="0"/>
                            </p:stCondLst>
                            <p:childTnLst>
                              <p:par>
                                <p:cTn id="71" presetID="6" presetClass="exit" presetSubtype="32" fill="hold" grpId="0" nodeType="clickEffect">
                                  <p:stCondLst>
                                    <p:cond delay="0"/>
                                  </p:stCondLst>
                                  <p:childTnLst>
                                    <p:animEffect transition="out" filter="circle(out)">
                                      <p:cBhvr>
                                        <p:cTn id="72" dur="2000"/>
                                        <p:tgtEl>
                                          <p:spTgt spid="74"/>
                                        </p:tgtEl>
                                      </p:cBhvr>
                                    </p:animEffect>
                                    <p:set>
                                      <p:cBhvr>
                                        <p:cTn id="73" dur="1" fill="hold">
                                          <p:stCondLst>
                                            <p:cond delay="1999"/>
                                          </p:stCondLst>
                                        </p:cTn>
                                        <p:tgtEl>
                                          <p:spTgt spid="74"/>
                                        </p:tgtEl>
                                        <p:attrNameLst>
                                          <p:attrName>style.visibility</p:attrName>
                                        </p:attrNameLst>
                                      </p:cBhvr>
                                      <p:to>
                                        <p:strVal val="hidden"/>
                                      </p:to>
                                    </p:set>
                                  </p:childTnLst>
                                </p:cTn>
                              </p:par>
                            </p:childTnLst>
                          </p:cTn>
                        </p:par>
                      </p:childTnLst>
                    </p:cTn>
                  </p:par>
                </p:childTnLst>
              </p:cTn>
              <p:nextCondLst>
                <p:cond evt="onClick" delay="0">
                  <p:tgtEl>
                    <p:spTgt spid="74"/>
                  </p:tgtEl>
                </p:cond>
              </p:nextCondLst>
            </p:seq>
            <p:seq concurrent="1" nextAc="seek">
              <p:cTn id="74" restart="whenNotActive" fill="hold" evtFilter="cancelBubble" nodeType="interactiveSeq">
                <p:stCondLst>
                  <p:cond evt="onClick" delay="0">
                    <p:tgtEl>
                      <p:spTgt spid="75"/>
                    </p:tgtEl>
                  </p:cond>
                </p:stCondLst>
                <p:endSync evt="end" delay="0">
                  <p:rtn val="all"/>
                </p:endSync>
                <p:childTnLst>
                  <p:par>
                    <p:cTn id="75" fill="hold">
                      <p:stCondLst>
                        <p:cond delay="0"/>
                      </p:stCondLst>
                      <p:childTnLst>
                        <p:par>
                          <p:cTn id="76" fill="hold">
                            <p:stCondLst>
                              <p:cond delay="0"/>
                            </p:stCondLst>
                            <p:childTnLst>
                              <p:par>
                                <p:cTn id="77" presetID="6" presetClass="exit" presetSubtype="32" fill="hold" grpId="0" nodeType="clickEffect">
                                  <p:stCondLst>
                                    <p:cond delay="0"/>
                                  </p:stCondLst>
                                  <p:childTnLst>
                                    <p:animEffect transition="out" filter="circle(out)">
                                      <p:cBhvr>
                                        <p:cTn id="78" dur="2000"/>
                                        <p:tgtEl>
                                          <p:spTgt spid="75"/>
                                        </p:tgtEl>
                                      </p:cBhvr>
                                    </p:animEffect>
                                    <p:set>
                                      <p:cBhvr>
                                        <p:cTn id="79" dur="1" fill="hold">
                                          <p:stCondLst>
                                            <p:cond delay="1999"/>
                                          </p:stCondLst>
                                        </p:cTn>
                                        <p:tgtEl>
                                          <p:spTgt spid="75"/>
                                        </p:tgtEl>
                                        <p:attrNameLst>
                                          <p:attrName>style.visibility</p:attrName>
                                        </p:attrNameLst>
                                      </p:cBhvr>
                                      <p:to>
                                        <p:strVal val="hidden"/>
                                      </p:to>
                                    </p:set>
                                  </p:childTnLst>
                                </p:cTn>
                              </p:par>
                            </p:childTnLst>
                          </p:cTn>
                        </p:par>
                      </p:childTnLst>
                    </p:cTn>
                  </p:par>
                </p:childTnLst>
              </p:cTn>
              <p:nextCondLst>
                <p:cond evt="onClick" delay="0">
                  <p:tgtEl>
                    <p:spTgt spid="75"/>
                  </p:tgtEl>
                </p:cond>
              </p:nextCondLst>
            </p:seq>
            <p:seq concurrent="1" nextAc="seek">
              <p:cTn id="80" restart="whenNotActive" fill="hold" evtFilter="cancelBubble" nodeType="interactiveSeq">
                <p:stCondLst>
                  <p:cond evt="onClick" delay="0">
                    <p:tgtEl>
                      <p:spTgt spid="76"/>
                    </p:tgtEl>
                  </p:cond>
                </p:stCondLst>
                <p:endSync evt="end" delay="0">
                  <p:rtn val="all"/>
                </p:endSync>
                <p:childTnLst>
                  <p:par>
                    <p:cTn id="81" fill="hold">
                      <p:stCondLst>
                        <p:cond delay="0"/>
                      </p:stCondLst>
                      <p:childTnLst>
                        <p:par>
                          <p:cTn id="82" fill="hold">
                            <p:stCondLst>
                              <p:cond delay="0"/>
                            </p:stCondLst>
                            <p:childTnLst>
                              <p:par>
                                <p:cTn id="83" presetID="6" presetClass="exit" presetSubtype="32" fill="hold" grpId="0" nodeType="clickEffect">
                                  <p:stCondLst>
                                    <p:cond delay="0"/>
                                  </p:stCondLst>
                                  <p:childTnLst>
                                    <p:animEffect transition="out" filter="circle(out)">
                                      <p:cBhvr>
                                        <p:cTn id="84" dur="2000"/>
                                        <p:tgtEl>
                                          <p:spTgt spid="76"/>
                                        </p:tgtEl>
                                      </p:cBhvr>
                                    </p:animEffect>
                                    <p:set>
                                      <p:cBhvr>
                                        <p:cTn id="85" dur="1" fill="hold">
                                          <p:stCondLst>
                                            <p:cond delay="1999"/>
                                          </p:stCondLst>
                                        </p:cTn>
                                        <p:tgtEl>
                                          <p:spTgt spid="76"/>
                                        </p:tgtEl>
                                        <p:attrNameLst>
                                          <p:attrName>style.visibility</p:attrName>
                                        </p:attrNameLst>
                                      </p:cBhvr>
                                      <p:to>
                                        <p:strVal val="hidden"/>
                                      </p:to>
                                    </p:set>
                                  </p:childTnLst>
                                </p:cTn>
                              </p:par>
                            </p:childTnLst>
                          </p:cTn>
                        </p:par>
                      </p:childTnLst>
                    </p:cTn>
                  </p:par>
                </p:childTnLst>
              </p:cTn>
              <p:nextCondLst>
                <p:cond evt="onClick" delay="0">
                  <p:tgtEl>
                    <p:spTgt spid="76"/>
                  </p:tgtEl>
                </p:cond>
              </p:nextCondLst>
            </p:seq>
            <p:seq concurrent="1" nextAc="seek">
              <p:cTn id="86" restart="whenNotActive" fill="hold" evtFilter="cancelBubble" nodeType="interactiveSeq">
                <p:stCondLst>
                  <p:cond evt="onClick" delay="0">
                    <p:tgtEl>
                      <p:spTgt spid="77"/>
                    </p:tgtEl>
                  </p:cond>
                </p:stCondLst>
                <p:endSync evt="end" delay="0">
                  <p:rtn val="all"/>
                </p:endSync>
                <p:childTnLst>
                  <p:par>
                    <p:cTn id="87" fill="hold">
                      <p:stCondLst>
                        <p:cond delay="0"/>
                      </p:stCondLst>
                      <p:childTnLst>
                        <p:par>
                          <p:cTn id="88" fill="hold">
                            <p:stCondLst>
                              <p:cond delay="0"/>
                            </p:stCondLst>
                            <p:childTnLst>
                              <p:par>
                                <p:cTn id="89" presetID="6" presetClass="exit" presetSubtype="32" fill="hold" grpId="0" nodeType="clickEffect">
                                  <p:stCondLst>
                                    <p:cond delay="0"/>
                                  </p:stCondLst>
                                  <p:childTnLst>
                                    <p:animEffect transition="out" filter="circle(out)">
                                      <p:cBhvr>
                                        <p:cTn id="90" dur="2000"/>
                                        <p:tgtEl>
                                          <p:spTgt spid="77"/>
                                        </p:tgtEl>
                                      </p:cBhvr>
                                    </p:animEffect>
                                    <p:set>
                                      <p:cBhvr>
                                        <p:cTn id="91" dur="1" fill="hold">
                                          <p:stCondLst>
                                            <p:cond delay="1999"/>
                                          </p:stCondLst>
                                        </p:cTn>
                                        <p:tgtEl>
                                          <p:spTgt spid="77"/>
                                        </p:tgtEl>
                                        <p:attrNameLst>
                                          <p:attrName>style.visibility</p:attrName>
                                        </p:attrNameLst>
                                      </p:cBhvr>
                                      <p:to>
                                        <p:strVal val="hidden"/>
                                      </p:to>
                                    </p:set>
                                  </p:childTnLst>
                                </p:cTn>
                              </p:par>
                            </p:childTnLst>
                          </p:cTn>
                        </p:par>
                      </p:childTnLst>
                    </p:cTn>
                  </p:par>
                </p:childTnLst>
              </p:cTn>
              <p:nextCondLst>
                <p:cond evt="onClick" delay="0">
                  <p:tgtEl>
                    <p:spTgt spid="77"/>
                  </p:tgtEl>
                </p:cond>
              </p:nextCondLst>
            </p:seq>
            <p:seq concurrent="1" nextAc="seek">
              <p:cTn id="92" restart="whenNotActive" fill="hold" evtFilter="cancelBubble" nodeType="interactiveSeq">
                <p:stCondLst>
                  <p:cond evt="onClick" delay="0">
                    <p:tgtEl>
                      <p:spTgt spid="78"/>
                    </p:tgtEl>
                  </p:cond>
                </p:stCondLst>
                <p:endSync evt="end" delay="0">
                  <p:rtn val="all"/>
                </p:endSync>
                <p:childTnLst>
                  <p:par>
                    <p:cTn id="93" fill="hold">
                      <p:stCondLst>
                        <p:cond delay="0"/>
                      </p:stCondLst>
                      <p:childTnLst>
                        <p:par>
                          <p:cTn id="94" fill="hold">
                            <p:stCondLst>
                              <p:cond delay="0"/>
                            </p:stCondLst>
                            <p:childTnLst>
                              <p:par>
                                <p:cTn id="95" presetID="6" presetClass="exit" presetSubtype="32" fill="hold" grpId="0" nodeType="clickEffect">
                                  <p:stCondLst>
                                    <p:cond delay="0"/>
                                  </p:stCondLst>
                                  <p:childTnLst>
                                    <p:animEffect transition="out" filter="circle(out)">
                                      <p:cBhvr>
                                        <p:cTn id="96" dur="2000"/>
                                        <p:tgtEl>
                                          <p:spTgt spid="78"/>
                                        </p:tgtEl>
                                      </p:cBhvr>
                                    </p:animEffect>
                                    <p:set>
                                      <p:cBhvr>
                                        <p:cTn id="97" dur="1" fill="hold">
                                          <p:stCondLst>
                                            <p:cond delay="1999"/>
                                          </p:stCondLst>
                                        </p:cTn>
                                        <p:tgtEl>
                                          <p:spTgt spid="78"/>
                                        </p:tgtEl>
                                        <p:attrNameLst>
                                          <p:attrName>style.visibility</p:attrName>
                                        </p:attrNameLst>
                                      </p:cBhvr>
                                      <p:to>
                                        <p:strVal val="hidden"/>
                                      </p:to>
                                    </p:set>
                                  </p:childTnLst>
                                </p:cTn>
                              </p:par>
                            </p:childTnLst>
                          </p:cTn>
                        </p:par>
                      </p:childTnLst>
                    </p:cTn>
                  </p:par>
                </p:childTnLst>
              </p:cTn>
              <p:nextCondLst>
                <p:cond evt="onClick" delay="0">
                  <p:tgtEl>
                    <p:spTgt spid="78"/>
                  </p:tgtEl>
                </p:cond>
              </p:nextCondLst>
            </p:seq>
            <p:seq concurrent="1" nextAc="seek">
              <p:cTn id="98" restart="whenNotActive" fill="hold" evtFilter="cancelBubble" nodeType="interactiveSeq">
                <p:stCondLst>
                  <p:cond evt="onClick" delay="0">
                    <p:tgtEl>
                      <p:spTgt spid="79"/>
                    </p:tgtEl>
                  </p:cond>
                </p:stCondLst>
                <p:endSync evt="end" delay="0">
                  <p:rtn val="all"/>
                </p:endSync>
                <p:childTnLst>
                  <p:par>
                    <p:cTn id="99" fill="hold">
                      <p:stCondLst>
                        <p:cond delay="0"/>
                      </p:stCondLst>
                      <p:childTnLst>
                        <p:par>
                          <p:cTn id="100" fill="hold">
                            <p:stCondLst>
                              <p:cond delay="0"/>
                            </p:stCondLst>
                            <p:childTnLst>
                              <p:par>
                                <p:cTn id="101" presetID="6" presetClass="exit" presetSubtype="32" fill="hold" grpId="0" nodeType="clickEffect">
                                  <p:stCondLst>
                                    <p:cond delay="0"/>
                                  </p:stCondLst>
                                  <p:childTnLst>
                                    <p:animEffect transition="out" filter="circle(out)">
                                      <p:cBhvr>
                                        <p:cTn id="102" dur="2000"/>
                                        <p:tgtEl>
                                          <p:spTgt spid="79"/>
                                        </p:tgtEl>
                                      </p:cBhvr>
                                    </p:animEffect>
                                    <p:set>
                                      <p:cBhvr>
                                        <p:cTn id="103" dur="1" fill="hold">
                                          <p:stCondLst>
                                            <p:cond delay="1999"/>
                                          </p:stCondLst>
                                        </p:cTn>
                                        <p:tgtEl>
                                          <p:spTgt spid="79"/>
                                        </p:tgtEl>
                                        <p:attrNameLst>
                                          <p:attrName>style.visibility</p:attrName>
                                        </p:attrNameLst>
                                      </p:cBhvr>
                                      <p:to>
                                        <p:strVal val="hidden"/>
                                      </p:to>
                                    </p:set>
                                  </p:childTnLst>
                                </p:cTn>
                              </p:par>
                            </p:childTnLst>
                          </p:cTn>
                        </p:par>
                      </p:childTnLst>
                    </p:cTn>
                  </p:par>
                </p:childTnLst>
              </p:cTn>
              <p:nextCondLst>
                <p:cond evt="onClick" delay="0">
                  <p:tgtEl>
                    <p:spTgt spid="79"/>
                  </p:tgtEl>
                </p:cond>
              </p:nextCondLst>
            </p:seq>
            <p:seq concurrent="1" nextAc="seek">
              <p:cTn id="104" restart="whenNotActive" fill="hold" evtFilter="cancelBubble" nodeType="interactiveSeq">
                <p:stCondLst>
                  <p:cond evt="onClick" delay="0">
                    <p:tgtEl>
                      <p:spTgt spid="80"/>
                    </p:tgtEl>
                  </p:cond>
                </p:stCondLst>
                <p:endSync evt="end" delay="0">
                  <p:rtn val="all"/>
                </p:endSync>
                <p:childTnLst>
                  <p:par>
                    <p:cTn id="105" fill="hold">
                      <p:stCondLst>
                        <p:cond delay="0"/>
                      </p:stCondLst>
                      <p:childTnLst>
                        <p:par>
                          <p:cTn id="106" fill="hold">
                            <p:stCondLst>
                              <p:cond delay="0"/>
                            </p:stCondLst>
                            <p:childTnLst>
                              <p:par>
                                <p:cTn id="107" presetID="6" presetClass="exit" presetSubtype="32" fill="hold" grpId="0" nodeType="clickEffect">
                                  <p:stCondLst>
                                    <p:cond delay="0"/>
                                  </p:stCondLst>
                                  <p:childTnLst>
                                    <p:animEffect transition="out" filter="circle(out)">
                                      <p:cBhvr>
                                        <p:cTn id="108" dur="2000"/>
                                        <p:tgtEl>
                                          <p:spTgt spid="80"/>
                                        </p:tgtEl>
                                      </p:cBhvr>
                                    </p:animEffect>
                                    <p:set>
                                      <p:cBhvr>
                                        <p:cTn id="109" dur="1" fill="hold">
                                          <p:stCondLst>
                                            <p:cond delay="1999"/>
                                          </p:stCondLst>
                                        </p:cTn>
                                        <p:tgtEl>
                                          <p:spTgt spid="80"/>
                                        </p:tgtEl>
                                        <p:attrNameLst>
                                          <p:attrName>style.visibility</p:attrName>
                                        </p:attrNameLst>
                                      </p:cBhvr>
                                      <p:to>
                                        <p:strVal val="hidden"/>
                                      </p:to>
                                    </p:set>
                                  </p:childTnLst>
                                </p:cTn>
                              </p:par>
                            </p:childTnLst>
                          </p:cTn>
                        </p:par>
                      </p:childTnLst>
                    </p:cTn>
                  </p:par>
                </p:childTnLst>
              </p:cTn>
              <p:nextCondLst>
                <p:cond evt="onClick" delay="0">
                  <p:tgtEl>
                    <p:spTgt spid="80"/>
                  </p:tgtEl>
                </p:cond>
              </p:nextCondLst>
            </p:seq>
            <p:seq concurrent="1" nextAc="seek">
              <p:cTn id="110" restart="whenNotActive" fill="hold" evtFilter="cancelBubble" nodeType="interactiveSeq">
                <p:stCondLst>
                  <p:cond evt="onClick" delay="0">
                    <p:tgtEl>
                      <p:spTgt spid="81"/>
                    </p:tgtEl>
                  </p:cond>
                </p:stCondLst>
                <p:endSync evt="end" delay="0">
                  <p:rtn val="all"/>
                </p:endSync>
                <p:childTnLst>
                  <p:par>
                    <p:cTn id="111" fill="hold">
                      <p:stCondLst>
                        <p:cond delay="0"/>
                      </p:stCondLst>
                      <p:childTnLst>
                        <p:par>
                          <p:cTn id="112" fill="hold">
                            <p:stCondLst>
                              <p:cond delay="0"/>
                            </p:stCondLst>
                            <p:childTnLst>
                              <p:par>
                                <p:cTn id="113" presetID="6" presetClass="exit" presetSubtype="32" fill="hold" grpId="0" nodeType="clickEffect">
                                  <p:stCondLst>
                                    <p:cond delay="0"/>
                                  </p:stCondLst>
                                  <p:childTnLst>
                                    <p:animEffect transition="out" filter="circle(out)">
                                      <p:cBhvr>
                                        <p:cTn id="114" dur="2000"/>
                                        <p:tgtEl>
                                          <p:spTgt spid="81"/>
                                        </p:tgtEl>
                                      </p:cBhvr>
                                    </p:animEffect>
                                    <p:set>
                                      <p:cBhvr>
                                        <p:cTn id="115" dur="1" fill="hold">
                                          <p:stCondLst>
                                            <p:cond delay="1999"/>
                                          </p:stCondLst>
                                        </p:cTn>
                                        <p:tgtEl>
                                          <p:spTgt spid="81"/>
                                        </p:tgtEl>
                                        <p:attrNameLst>
                                          <p:attrName>style.visibility</p:attrName>
                                        </p:attrNameLst>
                                      </p:cBhvr>
                                      <p:to>
                                        <p:strVal val="hidden"/>
                                      </p:to>
                                    </p:set>
                                  </p:childTnLst>
                                </p:cTn>
                              </p:par>
                            </p:childTnLst>
                          </p:cTn>
                        </p:par>
                      </p:childTnLst>
                    </p:cTn>
                  </p:par>
                </p:childTnLst>
              </p:cTn>
              <p:nextCondLst>
                <p:cond evt="onClick" delay="0">
                  <p:tgtEl>
                    <p:spTgt spid="81"/>
                  </p:tgtEl>
                </p:cond>
              </p:nextCondLst>
            </p:seq>
            <p:seq concurrent="1" nextAc="seek">
              <p:cTn id="116" restart="whenNotActive" fill="hold" evtFilter="cancelBubble" nodeType="interactiveSeq">
                <p:stCondLst>
                  <p:cond evt="onClick" delay="0">
                    <p:tgtEl>
                      <p:spTgt spid="82"/>
                    </p:tgtEl>
                  </p:cond>
                </p:stCondLst>
                <p:endSync evt="end" delay="0">
                  <p:rtn val="all"/>
                </p:endSync>
                <p:childTnLst>
                  <p:par>
                    <p:cTn id="117" fill="hold">
                      <p:stCondLst>
                        <p:cond delay="0"/>
                      </p:stCondLst>
                      <p:childTnLst>
                        <p:par>
                          <p:cTn id="118" fill="hold">
                            <p:stCondLst>
                              <p:cond delay="0"/>
                            </p:stCondLst>
                            <p:childTnLst>
                              <p:par>
                                <p:cTn id="119" presetID="6" presetClass="exit" presetSubtype="32" fill="hold" grpId="0" nodeType="clickEffect">
                                  <p:stCondLst>
                                    <p:cond delay="0"/>
                                  </p:stCondLst>
                                  <p:childTnLst>
                                    <p:animEffect transition="out" filter="circle(out)">
                                      <p:cBhvr>
                                        <p:cTn id="120" dur="2000"/>
                                        <p:tgtEl>
                                          <p:spTgt spid="82"/>
                                        </p:tgtEl>
                                      </p:cBhvr>
                                    </p:animEffect>
                                    <p:set>
                                      <p:cBhvr>
                                        <p:cTn id="121" dur="1" fill="hold">
                                          <p:stCondLst>
                                            <p:cond delay="1999"/>
                                          </p:stCondLst>
                                        </p:cTn>
                                        <p:tgtEl>
                                          <p:spTgt spid="82"/>
                                        </p:tgtEl>
                                        <p:attrNameLst>
                                          <p:attrName>style.visibility</p:attrName>
                                        </p:attrNameLst>
                                      </p:cBhvr>
                                      <p:to>
                                        <p:strVal val="hidden"/>
                                      </p:to>
                                    </p:set>
                                  </p:childTnLst>
                                </p:cTn>
                              </p:par>
                            </p:childTnLst>
                          </p:cTn>
                        </p:par>
                      </p:childTnLst>
                    </p:cTn>
                  </p:par>
                </p:childTnLst>
              </p:cTn>
              <p:nextCondLst>
                <p:cond evt="onClick" delay="0">
                  <p:tgtEl>
                    <p:spTgt spid="82"/>
                  </p:tgtEl>
                </p:cond>
              </p:nextCondLst>
            </p:seq>
            <p:seq concurrent="1" nextAc="seek">
              <p:cTn id="122" restart="whenNotActive" fill="hold" evtFilter="cancelBubble" nodeType="interactiveSeq">
                <p:stCondLst>
                  <p:cond evt="onClick" delay="0">
                    <p:tgtEl>
                      <p:spTgt spid="83"/>
                    </p:tgtEl>
                  </p:cond>
                </p:stCondLst>
                <p:endSync evt="end" delay="0">
                  <p:rtn val="all"/>
                </p:endSync>
                <p:childTnLst>
                  <p:par>
                    <p:cTn id="123" fill="hold">
                      <p:stCondLst>
                        <p:cond delay="0"/>
                      </p:stCondLst>
                      <p:childTnLst>
                        <p:par>
                          <p:cTn id="124" fill="hold">
                            <p:stCondLst>
                              <p:cond delay="0"/>
                            </p:stCondLst>
                            <p:childTnLst>
                              <p:par>
                                <p:cTn id="125" presetID="6" presetClass="exit" presetSubtype="32" fill="hold" grpId="0" nodeType="clickEffect">
                                  <p:stCondLst>
                                    <p:cond delay="0"/>
                                  </p:stCondLst>
                                  <p:childTnLst>
                                    <p:animEffect transition="out" filter="circle(out)">
                                      <p:cBhvr>
                                        <p:cTn id="126" dur="2000"/>
                                        <p:tgtEl>
                                          <p:spTgt spid="83"/>
                                        </p:tgtEl>
                                      </p:cBhvr>
                                    </p:animEffect>
                                    <p:set>
                                      <p:cBhvr>
                                        <p:cTn id="127" dur="1" fill="hold">
                                          <p:stCondLst>
                                            <p:cond delay="1999"/>
                                          </p:stCondLst>
                                        </p:cTn>
                                        <p:tgtEl>
                                          <p:spTgt spid="83"/>
                                        </p:tgtEl>
                                        <p:attrNameLst>
                                          <p:attrName>style.visibility</p:attrName>
                                        </p:attrNameLst>
                                      </p:cBhvr>
                                      <p:to>
                                        <p:strVal val="hidden"/>
                                      </p:to>
                                    </p:set>
                                  </p:childTnLst>
                                </p:cTn>
                              </p:par>
                            </p:childTnLst>
                          </p:cTn>
                        </p:par>
                      </p:childTnLst>
                    </p:cTn>
                  </p:par>
                </p:childTnLst>
              </p:cTn>
              <p:nextCondLst>
                <p:cond evt="onClick" delay="0">
                  <p:tgtEl>
                    <p:spTgt spid="83"/>
                  </p:tgtEl>
                </p:cond>
              </p:nextCondLst>
            </p:seq>
            <p:seq concurrent="1" nextAc="seek">
              <p:cTn id="128" restart="whenNotActive" fill="hold" evtFilter="cancelBubble" nodeType="interactiveSeq">
                <p:stCondLst>
                  <p:cond evt="onClick" delay="0">
                    <p:tgtEl>
                      <p:spTgt spid="84"/>
                    </p:tgtEl>
                  </p:cond>
                </p:stCondLst>
                <p:endSync evt="end" delay="0">
                  <p:rtn val="all"/>
                </p:endSync>
                <p:childTnLst>
                  <p:par>
                    <p:cTn id="129" fill="hold">
                      <p:stCondLst>
                        <p:cond delay="0"/>
                      </p:stCondLst>
                      <p:childTnLst>
                        <p:par>
                          <p:cTn id="130" fill="hold">
                            <p:stCondLst>
                              <p:cond delay="0"/>
                            </p:stCondLst>
                            <p:childTnLst>
                              <p:par>
                                <p:cTn id="131" presetID="6" presetClass="exit" presetSubtype="32" fill="hold" grpId="0" nodeType="clickEffect">
                                  <p:stCondLst>
                                    <p:cond delay="0"/>
                                  </p:stCondLst>
                                  <p:childTnLst>
                                    <p:animEffect transition="out" filter="circle(out)">
                                      <p:cBhvr>
                                        <p:cTn id="132" dur="2000"/>
                                        <p:tgtEl>
                                          <p:spTgt spid="84"/>
                                        </p:tgtEl>
                                      </p:cBhvr>
                                    </p:animEffect>
                                    <p:set>
                                      <p:cBhvr>
                                        <p:cTn id="133" dur="1" fill="hold">
                                          <p:stCondLst>
                                            <p:cond delay="1999"/>
                                          </p:stCondLst>
                                        </p:cTn>
                                        <p:tgtEl>
                                          <p:spTgt spid="84"/>
                                        </p:tgtEl>
                                        <p:attrNameLst>
                                          <p:attrName>style.visibility</p:attrName>
                                        </p:attrNameLst>
                                      </p:cBhvr>
                                      <p:to>
                                        <p:strVal val="hidden"/>
                                      </p:to>
                                    </p:set>
                                  </p:childTnLst>
                                </p:cTn>
                              </p:par>
                            </p:childTnLst>
                          </p:cTn>
                        </p:par>
                      </p:childTnLst>
                    </p:cTn>
                  </p:par>
                </p:childTnLst>
              </p:cTn>
              <p:nextCondLst>
                <p:cond evt="onClick" delay="0">
                  <p:tgtEl>
                    <p:spTgt spid="84"/>
                  </p:tgtEl>
                </p:cond>
              </p:nextCondLst>
            </p:seq>
            <p:seq concurrent="1" nextAc="seek">
              <p:cTn id="134" restart="whenNotActive" fill="hold" evtFilter="cancelBubble" nodeType="interactiveSeq">
                <p:stCondLst>
                  <p:cond evt="onClick" delay="0">
                    <p:tgtEl>
                      <p:spTgt spid="85"/>
                    </p:tgtEl>
                  </p:cond>
                </p:stCondLst>
                <p:endSync evt="end" delay="0">
                  <p:rtn val="all"/>
                </p:endSync>
                <p:childTnLst>
                  <p:par>
                    <p:cTn id="135" fill="hold">
                      <p:stCondLst>
                        <p:cond delay="0"/>
                      </p:stCondLst>
                      <p:childTnLst>
                        <p:par>
                          <p:cTn id="136" fill="hold">
                            <p:stCondLst>
                              <p:cond delay="0"/>
                            </p:stCondLst>
                            <p:childTnLst>
                              <p:par>
                                <p:cTn id="137" presetID="6" presetClass="exit" presetSubtype="32" fill="hold" grpId="0" nodeType="clickEffect">
                                  <p:stCondLst>
                                    <p:cond delay="0"/>
                                  </p:stCondLst>
                                  <p:childTnLst>
                                    <p:animEffect transition="out" filter="circle(out)">
                                      <p:cBhvr>
                                        <p:cTn id="138" dur="2000"/>
                                        <p:tgtEl>
                                          <p:spTgt spid="85"/>
                                        </p:tgtEl>
                                      </p:cBhvr>
                                    </p:animEffect>
                                    <p:set>
                                      <p:cBhvr>
                                        <p:cTn id="139" dur="1" fill="hold">
                                          <p:stCondLst>
                                            <p:cond delay="1999"/>
                                          </p:stCondLst>
                                        </p:cTn>
                                        <p:tgtEl>
                                          <p:spTgt spid="85"/>
                                        </p:tgtEl>
                                        <p:attrNameLst>
                                          <p:attrName>style.visibility</p:attrName>
                                        </p:attrNameLst>
                                      </p:cBhvr>
                                      <p:to>
                                        <p:strVal val="hidden"/>
                                      </p:to>
                                    </p:set>
                                  </p:childTnLst>
                                </p:cTn>
                              </p:par>
                            </p:childTnLst>
                          </p:cTn>
                        </p:par>
                      </p:childTnLst>
                    </p:cTn>
                  </p:par>
                </p:childTnLst>
              </p:cTn>
              <p:nextCondLst>
                <p:cond evt="onClick" delay="0">
                  <p:tgtEl>
                    <p:spTgt spid="85"/>
                  </p:tgtEl>
                </p:cond>
              </p:nextCondLst>
            </p:seq>
            <p:seq concurrent="1" nextAc="seek">
              <p:cTn id="140" restart="whenNotActive" fill="hold" evtFilter="cancelBubble" nodeType="interactiveSeq">
                <p:stCondLst>
                  <p:cond evt="onClick" delay="0">
                    <p:tgtEl>
                      <p:spTgt spid="86"/>
                    </p:tgtEl>
                  </p:cond>
                </p:stCondLst>
                <p:endSync evt="end" delay="0">
                  <p:rtn val="all"/>
                </p:endSync>
                <p:childTnLst>
                  <p:par>
                    <p:cTn id="141" fill="hold">
                      <p:stCondLst>
                        <p:cond delay="0"/>
                      </p:stCondLst>
                      <p:childTnLst>
                        <p:par>
                          <p:cTn id="142" fill="hold">
                            <p:stCondLst>
                              <p:cond delay="0"/>
                            </p:stCondLst>
                            <p:childTnLst>
                              <p:par>
                                <p:cTn id="143" presetID="6" presetClass="exit" presetSubtype="32" fill="hold" grpId="0" nodeType="clickEffect">
                                  <p:stCondLst>
                                    <p:cond delay="0"/>
                                  </p:stCondLst>
                                  <p:childTnLst>
                                    <p:animEffect transition="out" filter="circle(out)">
                                      <p:cBhvr>
                                        <p:cTn id="144" dur="2000"/>
                                        <p:tgtEl>
                                          <p:spTgt spid="86"/>
                                        </p:tgtEl>
                                      </p:cBhvr>
                                    </p:animEffect>
                                    <p:set>
                                      <p:cBhvr>
                                        <p:cTn id="145" dur="1" fill="hold">
                                          <p:stCondLst>
                                            <p:cond delay="1999"/>
                                          </p:stCondLst>
                                        </p:cTn>
                                        <p:tgtEl>
                                          <p:spTgt spid="86"/>
                                        </p:tgtEl>
                                        <p:attrNameLst>
                                          <p:attrName>style.visibility</p:attrName>
                                        </p:attrNameLst>
                                      </p:cBhvr>
                                      <p:to>
                                        <p:strVal val="hidden"/>
                                      </p:to>
                                    </p:set>
                                  </p:childTnLst>
                                </p:cTn>
                              </p:par>
                            </p:childTnLst>
                          </p:cTn>
                        </p:par>
                      </p:childTnLst>
                    </p:cTn>
                  </p:par>
                </p:childTnLst>
              </p:cTn>
              <p:nextCondLst>
                <p:cond evt="onClick" delay="0">
                  <p:tgtEl>
                    <p:spTgt spid="86"/>
                  </p:tgtEl>
                </p:cond>
              </p:nextCondLst>
            </p:seq>
            <p:seq concurrent="1" nextAc="seek">
              <p:cTn id="146" restart="whenNotActive" fill="hold" evtFilter="cancelBubble" nodeType="interactiveSeq">
                <p:stCondLst>
                  <p:cond evt="onClick" delay="0">
                    <p:tgtEl>
                      <p:spTgt spid="87"/>
                    </p:tgtEl>
                  </p:cond>
                </p:stCondLst>
                <p:endSync evt="end" delay="0">
                  <p:rtn val="all"/>
                </p:endSync>
                <p:childTnLst>
                  <p:par>
                    <p:cTn id="147" fill="hold">
                      <p:stCondLst>
                        <p:cond delay="0"/>
                      </p:stCondLst>
                      <p:childTnLst>
                        <p:par>
                          <p:cTn id="148" fill="hold">
                            <p:stCondLst>
                              <p:cond delay="0"/>
                            </p:stCondLst>
                            <p:childTnLst>
                              <p:par>
                                <p:cTn id="149" presetID="6" presetClass="exit" presetSubtype="32" fill="hold" grpId="0" nodeType="clickEffect">
                                  <p:stCondLst>
                                    <p:cond delay="0"/>
                                  </p:stCondLst>
                                  <p:childTnLst>
                                    <p:animEffect transition="out" filter="circle(out)">
                                      <p:cBhvr>
                                        <p:cTn id="150" dur="2000"/>
                                        <p:tgtEl>
                                          <p:spTgt spid="87"/>
                                        </p:tgtEl>
                                      </p:cBhvr>
                                    </p:animEffect>
                                    <p:set>
                                      <p:cBhvr>
                                        <p:cTn id="151" dur="1" fill="hold">
                                          <p:stCondLst>
                                            <p:cond delay="1999"/>
                                          </p:stCondLst>
                                        </p:cTn>
                                        <p:tgtEl>
                                          <p:spTgt spid="87"/>
                                        </p:tgtEl>
                                        <p:attrNameLst>
                                          <p:attrName>style.visibility</p:attrName>
                                        </p:attrNameLst>
                                      </p:cBhvr>
                                      <p:to>
                                        <p:strVal val="hidden"/>
                                      </p:to>
                                    </p:set>
                                  </p:childTnLst>
                                </p:cTn>
                              </p:par>
                            </p:childTnLst>
                          </p:cTn>
                        </p:par>
                      </p:childTnLst>
                    </p:cTn>
                  </p:par>
                </p:childTnLst>
              </p:cTn>
              <p:nextCondLst>
                <p:cond evt="onClick" delay="0">
                  <p:tgtEl>
                    <p:spTgt spid="87"/>
                  </p:tgtEl>
                </p:cond>
              </p:nextCondLst>
            </p:seq>
            <p:seq concurrent="1" nextAc="seek">
              <p:cTn id="152" restart="whenNotActive" fill="hold" evtFilter="cancelBubble" nodeType="interactiveSeq">
                <p:stCondLst>
                  <p:cond evt="onClick" delay="0">
                    <p:tgtEl>
                      <p:spTgt spid="88"/>
                    </p:tgtEl>
                  </p:cond>
                </p:stCondLst>
                <p:endSync evt="end" delay="0">
                  <p:rtn val="all"/>
                </p:endSync>
                <p:childTnLst>
                  <p:par>
                    <p:cTn id="153" fill="hold">
                      <p:stCondLst>
                        <p:cond delay="0"/>
                      </p:stCondLst>
                      <p:childTnLst>
                        <p:par>
                          <p:cTn id="154" fill="hold">
                            <p:stCondLst>
                              <p:cond delay="0"/>
                            </p:stCondLst>
                            <p:childTnLst>
                              <p:par>
                                <p:cTn id="155" presetID="6" presetClass="exit" presetSubtype="32" fill="hold" grpId="0" nodeType="clickEffect">
                                  <p:stCondLst>
                                    <p:cond delay="0"/>
                                  </p:stCondLst>
                                  <p:childTnLst>
                                    <p:animEffect transition="out" filter="circle(out)">
                                      <p:cBhvr>
                                        <p:cTn id="156" dur="2000"/>
                                        <p:tgtEl>
                                          <p:spTgt spid="88"/>
                                        </p:tgtEl>
                                      </p:cBhvr>
                                    </p:animEffect>
                                    <p:set>
                                      <p:cBhvr>
                                        <p:cTn id="157" dur="1" fill="hold">
                                          <p:stCondLst>
                                            <p:cond delay="1999"/>
                                          </p:stCondLst>
                                        </p:cTn>
                                        <p:tgtEl>
                                          <p:spTgt spid="88"/>
                                        </p:tgtEl>
                                        <p:attrNameLst>
                                          <p:attrName>style.visibility</p:attrName>
                                        </p:attrNameLst>
                                      </p:cBhvr>
                                      <p:to>
                                        <p:strVal val="hidden"/>
                                      </p:to>
                                    </p:set>
                                  </p:childTnLst>
                                </p:cTn>
                              </p:par>
                            </p:childTnLst>
                          </p:cTn>
                        </p:par>
                      </p:childTnLst>
                    </p:cTn>
                  </p:par>
                </p:childTnLst>
              </p:cTn>
              <p:nextCondLst>
                <p:cond evt="onClick" delay="0">
                  <p:tgtEl>
                    <p:spTgt spid="88"/>
                  </p:tgtEl>
                </p:cond>
              </p:nextCondLst>
            </p:seq>
            <p:seq concurrent="1" nextAc="seek">
              <p:cTn id="158" restart="whenNotActive" fill="hold" evtFilter="cancelBubble" nodeType="interactiveSeq">
                <p:stCondLst>
                  <p:cond evt="onClick" delay="0">
                    <p:tgtEl>
                      <p:spTgt spid="89"/>
                    </p:tgtEl>
                  </p:cond>
                </p:stCondLst>
                <p:endSync evt="end" delay="0">
                  <p:rtn val="all"/>
                </p:endSync>
                <p:childTnLst>
                  <p:par>
                    <p:cTn id="159" fill="hold">
                      <p:stCondLst>
                        <p:cond delay="0"/>
                      </p:stCondLst>
                      <p:childTnLst>
                        <p:par>
                          <p:cTn id="160" fill="hold">
                            <p:stCondLst>
                              <p:cond delay="0"/>
                            </p:stCondLst>
                            <p:childTnLst>
                              <p:par>
                                <p:cTn id="161" presetID="6" presetClass="exit" presetSubtype="32" fill="hold" grpId="0" nodeType="clickEffect">
                                  <p:stCondLst>
                                    <p:cond delay="0"/>
                                  </p:stCondLst>
                                  <p:childTnLst>
                                    <p:animEffect transition="out" filter="circle(out)">
                                      <p:cBhvr>
                                        <p:cTn id="162" dur="2000"/>
                                        <p:tgtEl>
                                          <p:spTgt spid="89"/>
                                        </p:tgtEl>
                                      </p:cBhvr>
                                    </p:animEffect>
                                    <p:set>
                                      <p:cBhvr>
                                        <p:cTn id="163" dur="1" fill="hold">
                                          <p:stCondLst>
                                            <p:cond delay="1999"/>
                                          </p:stCondLst>
                                        </p:cTn>
                                        <p:tgtEl>
                                          <p:spTgt spid="89"/>
                                        </p:tgtEl>
                                        <p:attrNameLst>
                                          <p:attrName>style.visibility</p:attrName>
                                        </p:attrNameLst>
                                      </p:cBhvr>
                                      <p:to>
                                        <p:strVal val="hidden"/>
                                      </p:to>
                                    </p:set>
                                  </p:childTnLst>
                                </p:cTn>
                              </p:par>
                            </p:childTnLst>
                          </p:cTn>
                        </p:par>
                      </p:childTnLst>
                    </p:cTn>
                  </p:par>
                </p:childTnLst>
              </p:cTn>
              <p:nextCondLst>
                <p:cond evt="onClick" delay="0">
                  <p:tgtEl>
                    <p:spTgt spid="89"/>
                  </p:tgtEl>
                </p:cond>
              </p:nextCondLst>
            </p:seq>
            <p:seq concurrent="1" nextAc="seek">
              <p:cTn id="164" restart="whenNotActive" fill="hold" evtFilter="cancelBubble" nodeType="interactiveSeq">
                <p:stCondLst>
                  <p:cond evt="onClick" delay="0">
                    <p:tgtEl>
                      <p:spTgt spid="90"/>
                    </p:tgtEl>
                  </p:cond>
                </p:stCondLst>
                <p:endSync evt="end" delay="0">
                  <p:rtn val="all"/>
                </p:endSync>
                <p:childTnLst>
                  <p:par>
                    <p:cTn id="165" fill="hold">
                      <p:stCondLst>
                        <p:cond delay="0"/>
                      </p:stCondLst>
                      <p:childTnLst>
                        <p:par>
                          <p:cTn id="166" fill="hold">
                            <p:stCondLst>
                              <p:cond delay="0"/>
                            </p:stCondLst>
                            <p:childTnLst>
                              <p:par>
                                <p:cTn id="167" presetID="6" presetClass="exit" presetSubtype="32" fill="hold" grpId="0" nodeType="clickEffect">
                                  <p:stCondLst>
                                    <p:cond delay="0"/>
                                  </p:stCondLst>
                                  <p:childTnLst>
                                    <p:animEffect transition="out" filter="circle(out)">
                                      <p:cBhvr>
                                        <p:cTn id="168" dur="2000"/>
                                        <p:tgtEl>
                                          <p:spTgt spid="90"/>
                                        </p:tgtEl>
                                      </p:cBhvr>
                                    </p:animEffect>
                                    <p:set>
                                      <p:cBhvr>
                                        <p:cTn id="169" dur="1" fill="hold">
                                          <p:stCondLst>
                                            <p:cond delay="1999"/>
                                          </p:stCondLst>
                                        </p:cTn>
                                        <p:tgtEl>
                                          <p:spTgt spid="90"/>
                                        </p:tgtEl>
                                        <p:attrNameLst>
                                          <p:attrName>style.visibility</p:attrName>
                                        </p:attrNameLst>
                                      </p:cBhvr>
                                      <p:to>
                                        <p:strVal val="hidden"/>
                                      </p:to>
                                    </p:set>
                                  </p:childTnLst>
                                </p:cTn>
                              </p:par>
                            </p:childTnLst>
                          </p:cTn>
                        </p:par>
                      </p:childTnLst>
                    </p:cTn>
                  </p:par>
                </p:childTnLst>
              </p:cTn>
              <p:nextCondLst>
                <p:cond evt="onClick" delay="0">
                  <p:tgtEl>
                    <p:spTgt spid="90"/>
                  </p:tgtEl>
                </p:cond>
              </p:nextCondLst>
            </p:seq>
            <p:seq concurrent="1" nextAc="seek">
              <p:cTn id="170" restart="whenNotActive" fill="hold" evtFilter="cancelBubble" nodeType="interactiveSeq">
                <p:stCondLst>
                  <p:cond evt="onClick" delay="0">
                    <p:tgtEl>
                      <p:spTgt spid="91"/>
                    </p:tgtEl>
                  </p:cond>
                </p:stCondLst>
                <p:endSync evt="end" delay="0">
                  <p:rtn val="all"/>
                </p:endSync>
                <p:childTnLst>
                  <p:par>
                    <p:cTn id="171" fill="hold">
                      <p:stCondLst>
                        <p:cond delay="0"/>
                      </p:stCondLst>
                      <p:childTnLst>
                        <p:par>
                          <p:cTn id="172" fill="hold">
                            <p:stCondLst>
                              <p:cond delay="0"/>
                            </p:stCondLst>
                            <p:childTnLst>
                              <p:par>
                                <p:cTn id="173" presetID="6" presetClass="exit" presetSubtype="32" fill="hold" grpId="0" nodeType="clickEffect">
                                  <p:stCondLst>
                                    <p:cond delay="0"/>
                                  </p:stCondLst>
                                  <p:childTnLst>
                                    <p:animEffect transition="out" filter="circle(out)">
                                      <p:cBhvr>
                                        <p:cTn id="174" dur="2000"/>
                                        <p:tgtEl>
                                          <p:spTgt spid="91"/>
                                        </p:tgtEl>
                                      </p:cBhvr>
                                    </p:animEffect>
                                    <p:set>
                                      <p:cBhvr>
                                        <p:cTn id="175" dur="1" fill="hold">
                                          <p:stCondLst>
                                            <p:cond delay="1999"/>
                                          </p:stCondLst>
                                        </p:cTn>
                                        <p:tgtEl>
                                          <p:spTgt spid="91"/>
                                        </p:tgtEl>
                                        <p:attrNameLst>
                                          <p:attrName>style.visibility</p:attrName>
                                        </p:attrNameLst>
                                      </p:cBhvr>
                                      <p:to>
                                        <p:strVal val="hidden"/>
                                      </p:to>
                                    </p:set>
                                  </p:childTnLst>
                                </p:cTn>
                              </p:par>
                            </p:childTnLst>
                          </p:cTn>
                        </p:par>
                      </p:childTnLst>
                    </p:cTn>
                  </p:par>
                </p:childTnLst>
              </p:cTn>
              <p:nextCondLst>
                <p:cond evt="onClick" delay="0">
                  <p:tgtEl>
                    <p:spTgt spid="91"/>
                  </p:tgtEl>
                </p:cond>
              </p:nextCondLst>
            </p:seq>
            <p:seq concurrent="1" nextAc="seek">
              <p:cTn id="176" restart="whenNotActive" fill="hold" evtFilter="cancelBubble" nodeType="interactiveSeq">
                <p:stCondLst>
                  <p:cond evt="onClick" delay="0">
                    <p:tgtEl>
                      <p:spTgt spid="92"/>
                    </p:tgtEl>
                  </p:cond>
                </p:stCondLst>
                <p:endSync evt="end" delay="0">
                  <p:rtn val="all"/>
                </p:endSync>
                <p:childTnLst>
                  <p:par>
                    <p:cTn id="177" fill="hold">
                      <p:stCondLst>
                        <p:cond delay="0"/>
                      </p:stCondLst>
                      <p:childTnLst>
                        <p:par>
                          <p:cTn id="178" fill="hold">
                            <p:stCondLst>
                              <p:cond delay="0"/>
                            </p:stCondLst>
                            <p:childTnLst>
                              <p:par>
                                <p:cTn id="179" presetID="6" presetClass="exit" presetSubtype="32" fill="hold" grpId="0" nodeType="clickEffect">
                                  <p:stCondLst>
                                    <p:cond delay="0"/>
                                  </p:stCondLst>
                                  <p:childTnLst>
                                    <p:animEffect transition="out" filter="circle(out)">
                                      <p:cBhvr>
                                        <p:cTn id="180" dur="2000"/>
                                        <p:tgtEl>
                                          <p:spTgt spid="92"/>
                                        </p:tgtEl>
                                      </p:cBhvr>
                                    </p:animEffect>
                                    <p:set>
                                      <p:cBhvr>
                                        <p:cTn id="181" dur="1" fill="hold">
                                          <p:stCondLst>
                                            <p:cond delay="1999"/>
                                          </p:stCondLst>
                                        </p:cTn>
                                        <p:tgtEl>
                                          <p:spTgt spid="92"/>
                                        </p:tgtEl>
                                        <p:attrNameLst>
                                          <p:attrName>style.visibility</p:attrName>
                                        </p:attrNameLst>
                                      </p:cBhvr>
                                      <p:to>
                                        <p:strVal val="hidden"/>
                                      </p:to>
                                    </p:set>
                                  </p:childTnLst>
                                </p:cTn>
                              </p:par>
                            </p:childTnLst>
                          </p:cTn>
                        </p:par>
                      </p:childTnLst>
                    </p:cTn>
                  </p:par>
                </p:childTnLst>
              </p:cTn>
              <p:nextCondLst>
                <p:cond evt="onClick" delay="0">
                  <p:tgtEl>
                    <p:spTgt spid="92"/>
                  </p:tgtEl>
                </p:cond>
              </p:nextCondLst>
            </p:seq>
            <p:seq concurrent="1" nextAc="seek">
              <p:cTn id="182" restart="whenNotActive" fill="hold" evtFilter="cancelBubble" nodeType="interactiveSeq">
                <p:stCondLst>
                  <p:cond evt="onClick" delay="0">
                    <p:tgtEl>
                      <p:spTgt spid="93"/>
                    </p:tgtEl>
                  </p:cond>
                </p:stCondLst>
                <p:endSync evt="end" delay="0">
                  <p:rtn val="all"/>
                </p:endSync>
                <p:childTnLst>
                  <p:par>
                    <p:cTn id="183" fill="hold">
                      <p:stCondLst>
                        <p:cond delay="0"/>
                      </p:stCondLst>
                      <p:childTnLst>
                        <p:par>
                          <p:cTn id="184" fill="hold">
                            <p:stCondLst>
                              <p:cond delay="0"/>
                            </p:stCondLst>
                            <p:childTnLst>
                              <p:par>
                                <p:cTn id="185" presetID="6" presetClass="exit" presetSubtype="32" fill="hold" grpId="0" nodeType="clickEffect">
                                  <p:stCondLst>
                                    <p:cond delay="0"/>
                                  </p:stCondLst>
                                  <p:childTnLst>
                                    <p:animEffect transition="out" filter="circle(out)">
                                      <p:cBhvr>
                                        <p:cTn id="186" dur="2000"/>
                                        <p:tgtEl>
                                          <p:spTgt spid="93"/>
                                        </p:tgtEl>
                                      </p:cBhvr>
                                    </p:animEffect>
                                    <p:set>
                                      <p:cBhvr>
                                        <p:cTn id="187" dur="1" fill="hold">
                                          <p:stCondLst>
                                            <p:cond delay="1999"/>
                                          </p:stCondLst>
                                        </p:cTn>
                                        <p:tgtEl>
                                          <p:spTgt spid="93"/>
                                        </p:tgtEl>
                                        <p:attrNameLst>
                                          <p:attrName>style.visibility</p:attrName>
                                        </p:attrNameLst>
                                      </p:cBhvr>
                                      <p:to>
                                        <p:strVal val="hidden"/>
                                      </p:to>
                                    </p:set>
                                  </p:childTnLst>
                                </p:cTn>
                              </p:par>
                            </p:childTnLst>
                          </p:cTn>
                        </p:par>
                      </p:childTnLst>
                    </p:cTn>
                  </p:par>
                </p:childTnLst>
              </p:cTn>
              <p:nextCondLst>
                <p:cond evt="onClick" delay="0">
                  <p:tgtEl>
                    <p:spTgt spid="93"/>
                  </p:tgtEl>
                </p:cond>
              </p:nextCondLst>
            </p:seq>
            <p:seq concurrent="1" nextAc="seek">
              <p:cTn id="188" restart="whenNotActive" fill="hold" evtFilter="cancelBubble" nodeType="interactiveSeq">
                <p:stCondLst>
                  <p:cond evt="onClick" delay="0">
                    <p:tgtEl>
                      <p:spTgt spid="94"/>
                    </p:tgtEl>
                  </p:cond>
                </p:stCondLst>
                <p:endSync evt="end" delay="0">
                  <p:rtn val="all"/>
                </p:endSync>
                <p:childTnLst>
                  <p:par>
                    <p:cTn id="189" fill="hold">
                      <p:stCondLst>
                        <p:cond delay="0"/>
                      </p:stCondLst>
                      <p:childTnLst>
                        <p:par>
                          <p:cTn id="190" fill="hold">
                            <p:stCondLst>
                              <p:cond delay="0"/>
                            </p:stCondLst>
                            <p:childTnLst>
                              <p:par>
                                <p:cTn id="191" presetID="6" presetClass="exit" presetSubtype="32" fill="hold" grpId="0" nodeType="clickEffect">
                                  <p:stCondLst>
                                    <p:cond delay="0"/>
                                  </p:stCondLst>
                                  <p:childTnLst>
                                    <p:animEffect transition="out" filter="circle(out)">
                                      <p:cBhvr>
                                        <p:cTn id="192" dur="2000"/>
                                        <p:tgtEl>
                                          <p:spTgt spid="94"/>
                                        </p:tgtEl>
                                      </p:cBhvr>
                                    </p:animEffect>
                                    <p:set>
                                      <p:cBhvr>
                                        <p:cTn id="193" dur="1" fill="hold">
                                          <p:stCondLst>
                                            <p:cond delay="1999"/>
                                          </p:stCondLst>
                                        </p:cTn>
                                        <p:tgtEl>
                                          <p:spTgt spid="94"/>
                                        </p:tgtEl>
                                        <p:attrNameLst>
                                          <p:attrName>style.visibility</p:attrName>
                                        </p:attrNameLst>
                                      </p:cBhvr>
                                      <p:to>
                                        <p:strVal val="hidden"/>
                                      </p:to>
                                    </p:set>
                                  </p:childTnLst>
                                </p:cTn>
                              </p:par>
                            </p:childTnLst>
                          </p:cTn>
                        </p:par>
                      </p:childTnLst>
                    </p:cTn>
                  </p:par>
                </p:childTnLst>
              </p:cTn>
              <p:nextCondLst>
                <p:cond evt="onClick" delay="0">
                  <p:tgtEl>
                    <p:spTgt spid="94"/>
                  </p:tgtEl>
                </p:cond>
              </p:nextCondLst>
            </p:seq>
            <p:seq concurrent="1" nextAc="seek">
              <p:cTn id="194" restart="whenNotActive" fill="hold" evtFilter="cancelBubble" nodeType="interactiveSeq">
                <p:stCondLst>
                  <p:cond evt="onClick" delay="0">
                    <p:tgtEl>
                      <p:spTgt spid="95"/>
                    </p:tgtEl>
                  </p:cond>
                </p:stCondLst>
                <p:endSync evt="end" delay="0">
                  <p:rtn val="all"/>
                </p:endSync>
                <p:childTnLst>
                  <p:par>
                    <p:cTn id="195" fill="hold">
                      <p:stCondLst>
                        <p:cond delay="0"/>
                      </p:stCondLst>
                      <p:childTnLst>
                        <p:par>
                          <p:cTn id="196" fill="hold">
                            <p:stCondLst>
                              <p:cond delay="0"/>
                            </p:stCondLst>
                            <p:childTnLst>
                              <p:par>
                                <p:cTn id="197" presetID="6" presetClass="exit" presetSubtype="32" fill="hold" grpId="0" nodeType="clickEffect">
                                  <p:stCondLst>
                                    <p:cond delay="0"/>
                                  </p:stCondLst>
                                  <p:childTnLst>
                                    <p:animEffect transition="out" filter="circle(out)">
                                      <p:cBhvr>
                                        <p:cTn id="198" dur="2000"/>
                                        <p:tgtEl>
                                          <p:spTgt spid="95"/>
                                        </p:tgtEl>
                                      </p:cBhvr>
                                    </p:animEffect>
                                    <p:set>
                                      <p:cBhvr>
                                        <p:cTn id="199" dur="1" fill="hold">
                                          <p:stCondLst>
                                            <p:cond delay="1999"/>
                                          </p:stCondLst>
                                        </p:cTn>
                                        <p:tgtEl>
                                          <p:spTgt spid="95"/>
                                        </p:tgtEl>
                                        <p:attrNameLst>
                                          <p:attrName>style.visibility</p:attrName>
                                        </p:attrNameLst>
                                      </p:cBhvr>
                                      <p:to>
                                        <p:strVal val="hidden"/>
                                      </p:to>
                                    </p:set>
                                  </p:childTnLst>
                                </p:cTn>
                              </p:par>
                            </p:childTnLst>
                          </p:cTn>
                        </p:par>
                      </p:childTnLst>
                    </p:cTn>
                  </p:par>
                </p:childTnLst>
              </p:cTn>
              <p:nextCondLst>
                <p:cond evt="onClick" delay="0">
                  <p:tgtEl>
                    <p:spTgt spid="95"/>
                  </p:tgtEl>
                </p:cond>
              </p:nextCondLst>
            </p:seq>
            <p:seq concurrent="1" nextAc="seek">
              <p:cTn id="200" restart="whenNotActive" fill="hold" evtFilter="cancelBubble" nodeType="interactiveSeq">
                <p:stCondLst>
                  <p:cond evt="onClick" delay="0">
                    <p:tgtEl>
                      <p:spTgt spid="96"/>
                    </p:tgtEl>
                  </p:cond>
                </p:stCondLst>
                <p:endSync evt="end" delay="0">
                  <p:rtn val="all"/>
                </p:endSync>
                <p:childTnLst>
                  <p:par>
                    <p:cTn id="201" fill="hold">
                      <p:stCondLst>
                        <p:cond delay="0"/>
                      </p:stCondLst>
                      <p:childTnLst>
                        <p:par>
                          <p:cTn id="202" fill="hold">
                            <p:stCondLst>
                              <p:cond delay="0"/>
                            </p:stCondLst>
                            <p:childTnLst>
                              <p:par>
                                <p:cTn id="203" presetID="6" presetClass="exit" presetSubtype="32" fill="hold" grpId="0" nodeType="clickEffect">
                                  <p:stCondLst>
                                    <p:cond delay="0"/>
                                  </p:stCondLst>
                                  <p:childTnLst>
                                    <p:animEffect transition="out" filter="circle(out)">
                                      <p:cBhvr>
                                        <p:cTn id="204" dur="2000"/>
                                        <p:tgtEl>
                                          <p:spTgt spid="96"/>
                                        </p:tgtEl>
                                      </p:cBhvr>
                                    </p:animEffect>
                                    <p:set>
                                      <p:cBhvr>
                                        <p:cTn id="205" dur="1" fill="hold">
                                          <p:stCondLst>
                                            <p:cond delay="1999"/>
                                          </p:stCondLst>
                                        </p:cTn>
                                        <p:tgtEl>
                                          <p:spTgt spid="96"/>
                                        </p:tgtEl>
                                        <p:attrNameLst>
                                          <p:attrName>style.visibility</p:attrName>
                                        </p:attrNameLst>
                                      </p:cBhvr>
                                      <p:to>
                                        <p:strVal val="hidden"/>
                                      </p:to>
                                    </p:set>
                                  </p:childTnLst>
                                </p:cTn>
                              </p:par>
                            </p:childTnLst>
                          </p:cTn>
                        </p:par>
                      </p:childTnLst>
                    </p:cTn>
                  </p:par>
                </p:childTnLst>
              </p:cTn>
              <p:nextCondLst>
                <p:cond evt="onClick" delay="0">
                  <p:tgtEl>
                    <p:spTgt spid="96"/>
                  </p:tgtEl>
                </p:cond>
              </p:nextCondLst>
            </p:seq>
            <p:seq concurrent="1" nextAc="seek">
              <p:cTn id="206" restart="whenNotActive" fill="hold" evtFilter="cancelBubble" nodeType="interactiveSeq">
                <p:stCondLst>
                  <p:cond evt="onClick" delay="0">
                    <p:tgtEl>
                      <p:spTgt spid="97"/>
                    </p:tgtEl>
                  </p:cond>
                </p:stCondLst>
                <p:endSync evt="end" delay="0">
                  <p:rtn val="all"/>
                </p:endSync>
                <p:childTnLst>
                  <p:par>
                    <p:cTn id="207" fill="hold">
                      <p:stCondLst>
                        <p:cond delay="0"/>
                      </p:stCondLst>
                      <p:childTnLst>
                        <p:par>
                          <p:cTn id="208" fill="hold">
                            <p:stCondLst>
                              <p:cond delay="0"/>
                            </p:stCondLst>
                            <p:childTnLst>
                              <p:par>
                                <p:cTn id="209" presetID="6" presetClass="exit" presetSubtype="32" fill="hold" grpId="0" nodeType="clickEffect">
                                  <p:stCondLst>
                                    <p:cond delay="0"/>
                                  </p:stCondLst>
                                  <p:childTnLst>
                                    <p:animEffect transition="out" filter="circle(out)">
                                      <p:cBhvr>
                                        <p:cTn id="210" dur="2000"/>
                                        <p:tgtEl>
                                          <p:spTgt spid="97"/>
                                        </p:tgtEl>
                                      </p:cBhvr>
                                    </p:animEffect>
                                    <p:set>
                                      <p:cBhvr>
                                        <p:cTn id="211" dur="1" fill="hold">
                                          <p:stCondLst>
                                            <p:cond delay="1999"/>
                                          </p:stCondLst>
                                        </p:cTn>
                                        <p:tgtEl>
                                          <p:spTgt spid="97"/>
                                        </p:tgtEl>
                                        <p:attrNameLst>
                                          <p:attrName>style.visibility</p:attrName>
                                        </p:attrNameLst>
                                      </p:cBhvr>
                                      <p:to>
                                        <p:strVal val="hidden"/>
                                      </p:to>
                                    </p:set>
                                  </p:childTnLst>
                                </p:cTn>
                              </p:par>
                            </p:childTnLst>
                          </p:cTn>
                        </p:par>
                      </p:childTnLst>
                    </p:cTn>
                  </p:par>
                </p:childTnLst>
              </p:cTn>
              <p:nextCondLst>
                <p:cond evt="onClick" delay="0">
                  <p:tgtEl>
                    <p:spTgt spid="97"/>
                  </p:tgtEl>
                </p:cond>
              </p:nextCondLst>
            </p:seq>
            <p:seq concurrent="1" nextAc="seek">
              <p:cTn id="212" restart="whenNotActive" fill="hold" evtFilter="cancelBubble" nodeType="interactiveSeq">
                <p:stCondLst>
                  <p:cond evt="onClick" delay="0">
                    <p:tgtEl>
                      <p:spTgt spid="98"/>
                    </p:tgtEl>
                  </p:cond>
                </p:stCondLst>
                <p:endSync evt="end" delay="0">
                  <p:rtn val="all"/>
                </p:endSync>
                <p:childTnLst>
                  <p:par>
                    <p:cTn id="213" fill="hold">
                      <p:stCondLst>
                        <p:cond delay="0"/>
                      </p:stCondLst>
                      <p:childTnLst>
                        <p:par>
                          <p:cTn id="214" fill="hold">
                            <p:stCondLst>
                              <p:cond delay="0"/>
                            </p:stCondLst>
                            <p:childTnLst>
                              <p:par>
                                <p:cTn id="215" presetID="6" presetClass="exit" presetSubtype="32" fill="hold" grpId="0" nodeType="clickEffect">
                                  <p:stCondLst>
                                    <p:cond delay="0"/>
                                  </p:stCondLst>
                                  <p:childTnLst>
                                    <p:animEffect transition="out" filter="circle(out)">
                                      <p:cBhvr>
                                        <p:cTn id="216" dur="2000"/>
                                        <p:tgtEl>
                                          <p:spTgt spid="98"/>
                                        </p:tgtEl>
                                      </p:cBhvr>
                                    </p:animEffect>
                                    <p:set>
                                      <p:cBhvr>
                                        <p:cTn id="217" dur="1" fill="hold">
                                          <p:stCondLst>
                                            <p:cond delay="1999"/>
                                          </p:stCondLst>
                                        </p:cTn>
                                        <p:tgtEl>
                                          <p:spTgt spid="98"/>
                                        </p:tgtEl>
                                        <p:attrNameLst>
                                          <p:attrName>style.visibility</p:attrName>
                                        </p:attrNameLst>
                                      </p:cBhvr>
                                      <p:to>
                                        <p:strVal val="hidden"/>
                                      </p:to>
                                    </p:set>
                                  </p:childTnLst>
                                </p:cTn>
                              </p:par>
                            </p:childTnLst>
                          </p:cTn>
                        </p:par>
                      </p:childTnLst>
                    </p:cTn>
                  </p:par>
                </p:childTnLst>
              </p:cTn>
              <p:nextCondLst>
                <p:cond evt="onClick" delay="0">
                  <p:tgtEl>
                    <p:spTgt spid="98"/>
                  </p:tgtEl>
                </p:cond>
              </p:nextCondLst>
            </p:seq>
            <p:seq concurrent="1" nextAc="seek">
              <p:cTn id="218" restart="whenNotActive" fill="hold" evtFilter="cancelBubble" nodeType="interactiveSeq">
                <p:stCondLst>
                  <p:cond evt="onClick" delay="0">
                    <p:tgtEl>
                      <p:spTgt spid="99"/>
                    </p:tgtEl>
                  </p:cond>
                </p:stCondLst>
                <p:endSync evt="end" delay="0">
                  <p:rtn val="all"/>
                </p:endSync>
                <p:childTnLst>
                  <p:par>
                    <p:cTn id="219" fill="hold">
                      <p:stCondLst>
                        <p:cond delay="0"/>
                      </p:stCondLst>
                      <p:childTnLst>
                        <p:par>
                          <p:cTn id="220" fill="hold">
                            <p:stCondLst>
                              <p:cond delay="0"/>
                            </p:stCondLst>
                            <p:childTnLst>
                              <p:par>
                                <p:cTn id="221" presetID="6" presetClass="exit" presetSubtype="32" fill="hold" grpId="0" nodeType="clickEffect">
                                  <p:stCondLst>
                                    <p:cond delay="0"/>
                                  </p:stCondLst>
                                  <p:childTnLst>
                                    <p:animEffect transition="out" filter="circle(out)">
                                      <p:cBhvr>
                                        <p:cTn id="222" dur="2000"/>
                                        <p:tgtEl>
                                          <p:spTgt spid="99"/>
                                        </p:tgtEl>
                                      </p:cBhvr>
                                    </p:animEffect>
                                    <p:set>
                                      <p:cBhvr>
                                        <p:cTn id="223" dur="1" fill="hold">
                                          <p:stCondLst>
                                            <p:cond delay="1999"/>
                                          </p:stCondLst>
                                        </p:cTn>
                                        <p:tgtEl>
                                          <p:spTgt spid="99"/>
                                        </p:tgtEl>
                                        <p:attrNameLst>
                                          <p:attrName>style.visibility</p:attrName>
                                        </p:attrNameLst>
                                      </p:cBhvr>
                                      <p:to>
                                        <p:strVal val="hidden"/>
                                      </p:to>
                                    </p:set>
                                  </p:childTnLst>
                                </p:cTn>
                              </p:par>
                            </p:childTnLst>
                          </p:cTn>
                        </p:par>
                      </p:childTnLst>
                    </p:cTn>
                  </p:par>
                </p:childTnLst>
              </p:cTn>
              <p:nextCondLst>
                <p:cond evt="onClick" delay="0">
                  <p:tgtEl>
                    <p:spTgt spid="99"/>
                  </p:tgtEl>
                </p:cond>
              </p:nextCondLst>
            </p:seq>
            <p:seq concurrent="1" nextAc="seek">
              <p:cTn id="224" restart="whenNotActive" fill="hold" evtFilter="cancelBubble" nodeType="interactiveSeq">
                <p:stCondLst>
                  <p:cond evt="onClick" delay="0">
                    <p:tgtEl>
                      <p:spTgt spid="100"/>
                    </p:tgtEl>
                  </p:cond>
                </p:stCondLst>
                <p:endSync evt="end" delay="0">
                  <p:rtn val="all"/>
                </p:endSync>
                <p:childTnLst>
                  <p:par>
                    <p:cTn id="225" fill="hold">
                      <p:stCondLst>
                        <p:cond delay="0"/>
                      </p:stCondLst>
                      <p:childTnLst>
                        <p:par>
                          <p:cTn id="226" fill="hold">
                            <p:stCondLst>
                              <p:cond delay="0"/>
                            </p:stCondLst>
                            <p:childTnLst>
                              <p:par>
                                <p:cTn id="227" presetID="6" presetClass="exit" presetSubtype="32" fill="hold" grpId="0" nodeType="clickEffect">
                                  <p:stCondLst>
                                    <p:cond delay="0"/>
                                  </p:stCondLst>
                                  <p:childTnLst>
                                    <p:animEffect transition="out" filter="circle(out)">
                                      <p:cBhvr>
                                        <p:cTn id="228" dur="2000"/>
                                        <p:tgtEl>
                                          <p:spTgt spid="100"/>
                                        </p:tgtEl>
                                      </p:cBhvr>
                                    </p:animEffect>
                                    <p:set>
                                      <p:cBhvr>
                                        <p:cTn id="229" dur="1" fill="hold">
                                          <p:stCondLst>
                                            <p:cond delay="1999"/>
                                          </p:stCondLst>
                                        </p:cTn>
                                        <p:tgtEl>
                                          <p:spTgt spid="100"/>
                                        </p:tgtEl>
                                        <p:attrNameLst>
                                          <p:attrName>style.visibility</p:attrName>
                                        </p:attrNameLst>
                                      </p:cBhvr>
                                      <p:to>
                                        <p:strVal val="hidden"/>
                                      </p:to>
                                    </p:set>
                                  </p:childTnLst>
                                </p:cTn>
                              </p:par>
                            </p:childTnLst>
                          </p:cTn>
                        </p:par>
                      </p:childTnLst>
                    </p:cTn>
                  </p:par>
                </p:childTnLst>
              </p:cTn>
              <p:nextCondLst>
                <p:cond evt="onClick" delay="0">
                  <p:tgtEl>
                    <p:spTgt spid="100"/>
                  </p:tgtEl>
                </p:cond>
              </p:nextCondLst>
            </p:seq>
            <p:seq concurrent="1" nextAc="seek">
              <p:cTn id="230" restart="whenNotActive" fill="hold" evtFilter="cancelBubble" nodeType="interactiveSeq">
                <p:stCondLst>
                  <p:cond evt="onClick" delay="0">
                    <p:tgtEl>
                      <p:spTgt spid="101"/>
                    </p:tgtEl>
                  </p:cond>
                </p:stCondLst>
                <p:endSync evt="end" delay="0">
                  <p:rtn val="all"/>
                </p:endSync>
                <p:childTnLst>
                  <p:par>
                    <p:cTn id="231" fill="hold">
                      <p:stCondLst>
                        <p:cond delay="0"/>
                      </p:stCondLst>
                      <p:childTnLst>
                        <p:par>
                          <p:cTn id="232" fill="hold">
                            <p:stCondLst>
                              <p:cond delay="0"/>
                            </p:stCondLst>
                            <p:childTnLst>
                              <p:par>
                                <p:cTn id="233" presetID="6" presetClass="exit" presetSubtype="32" fill="hold" grpId="0" nodeType="clickEffect">
                                  <p:stCondLst>
                                    <p:cond delay="0"/>
                                  </p:stCondLst>
                                  <p:childTnLst>
                                    <p:animEffect transition="out" filter="circle(out)">
                                      <p:cBhvr>
                                        <p:cTn id="234" dur="2000"/>
                                        <p:tgtEl>
                                          <p:spTgt spid="101"/>
                                        </p:tgtEl>
                                      </p:cBhvr>
                                    </p:animEffect>
                                    <p:set>
                                      <p:cBhvr>
                                        <p:cTn id="235" dur="1" fill="hold">
                                          <p:stCondLst>
                                            <p:cond delay="1999"/>
                                          </p:stCondLst>
                                        </p:cTn>
                                        <p:tgtEl>
                                          <p:spTgt spid="101"/>
                                        </p:tgtEl>
                                        <p:attrNameLst>
                                          <p:attrName>style.visibility</p:attrName>
                                        </p:attrNameLst>
                                      </p:cBhvr>
                                      <p:to>
                                        <p:strVal val="hidden"/>
                                      </p:to>
                                    </p:set>
                                  </p:childTnLst>
                                </p:cTn>
                              </p:par>
                            </p:childTnLst>
                          </p:cTn>
                        </p:par>
                      </p:childTnLst>
                    </p:cTn>
                  </p:par>
                </p:childTnLst>
              </p:cTn>
              <p:nextCondLst>
                <p:cond evt="onClick" delay="0">
                  <p:tgtEl>
                    <p:spTgt spid="101"/>
                  </p:tgtEl>
                </p:cond>
              </p:nextCondLst>
            </p:seq>
            <p:seq concurrent="1" nextAc="seek">
              <p:cTn id="236" restart="whenNotActive" fill="hold" evtFilter="cancelBubble" nodeType="interactiveSeq">
                <p:stCondLst>
                  <p:cond evt="onClick" delay="0">
                    <p:tgtEl>
                      <p:spTgt spid="102"/>
                    </p:tgtEl>
                  </p:cond>
                </p:stCondLst>
                <p:endSync evt="end" delay="0">
                  <p:rtn val="all"/>
                </p:endSync>
                <p:childTnLst>
                  <p:par>
                    <p:cTn id="237" fill="hold">
                      <p:stCondLst>
                        <p:cond delay="0"/>
                      </p:stCondLst>
                      <p:childTnLst>
                        <p:par>
                          <p:cTn id="238" fill="hold">
                            <p:stCondLst>
                              <p:cond delay="0"/>
                            </p:stCondLst>
                            <p:childTnLst>
                              <p:par>
                                <p:cTn id="239" presetID="6" presetClass="exit" presetSubtype="32" fill="hold" grpId="0" nodeType="clickEffect">
                                  <p:stCondLst>
                                    <p:cond delay="0"/>
                                  </p:stCondLst>
                                  <p:childTnLst>
                                    <p:animEffect transition="out" filter="circle(out)">
                                      <p:cBhvr>
                                        <p:cTn id="240" dur="2000"/>
                                        <p:tgtEl>
                                          <p:spTgt spid="102"/>
                                        </p:tgtEl>
                                      </p:cBhvr>
                                    </p:animEffect>
                                    <p:set>
                                      <p:cBhvr>
                                        <p:cTn id="241" dur="1" fill="hold">
                                          <p:stCondLst>
                                            <p:cond delay="1999"/>
                                          </p:stCondLst>
                                        </p:cTn>
                                        <p:tgtEl>
                                          <p:spTgt spid="102"/>
                                        </p:tgtEl>
                                        <p:attrNameLst>
                                          <p:attrName>style.visibility</p:attrName>
                                        </p:attrNameLst>
                                      </p:cBhvr>
                                      <p:to>
                                        <p:strVal val="hidden"/>
                                      </p:to>
                                    </p:set>
                                  </p:childTnLst>
                                </p:cTn>
                              </p:par>
                            </p:childTnLst>
                          </p:cTn>
                        </p:par>
                      </p:childTnLst>
                    </p:cTn>
                  </p:par>
                </p:childTnLst>
              </p:cTn>
              <p:nextCondLst>
                <p:cond evt="onClick" delay="0">
                  <p:tgtEl>
                    <p:spTgt spid="102"/>
                  </p:tgtEl>
                </p:cond>
              </p:nextCondLst>
            </p:seq>
            <p:seq concurrent="1" nextAc="seek">
              <p:cTn id="242" restart="whenNotActive" fill="hold" evtFilter="cancelBubble" nodeType="interactiveSeq">
                <p:stCondLst>
                  <p:cond evt="onClick" delay="0">
                    <p:tgtEl>
                      <p:spTgt spid="103"/>
                    </p:tgtEl>
                  </p:cond>
                </p:stCondLst>
                <p:endSync evt="end" delay="0">
                  <p:rtn val="all"/>
                </p:endSync>
                <p:childTnLst>
                  <p:par>
                    <p:cTn id="243" fill="hold">
                      <p:stCondLst>
                        <p:cond delay="0"/>
                      </p:stCondLst>
                      <p:childTnLst>
                        <p:par>
                          <p:cTn id="244" fill="hold">
                            <p:stCondLst>
                              <p:cond delay="0"/>
                            </p:stCondLst>
                            <p:childTnLst>
                              <p:par>
                                <p:cTn id="245" presetID="6" presetClass="exit" presetSubtype="32" fill="hold" grpId="0" nodeType="clickEffect">
                                  <p:stCondLst>
                                    <p:cond delay="0"/>
                                  </p:stCondLst>
                                  <p:childTnLst>
                                    <p:animEffect transition="out" filter="circle(out)">
                                      <p:cBhvr>
                                        <p:cTn id="246" dur="2000"/>
                                        <p:tgtEl>
                                          <p:spTgt spid="103"/>
                                        </p:tgtEl>
                                      </p:cBhvr>
                                    </p:animEffect>
                                    <p:set>
                                      <p:cBhvr>
                                        <p:cTn id="247" dur="1" fill="hold">
                                          <p:stCondLst>
                                            <p:cond delay="1999"/>
                                          </p:stCondLst>
                                        </p:cTn>
                                        <p:tgtEl>
                                          <p:spTgt spid="103"/>
                                        </p:tgtEl>
                                        <p:attrNameLst>
                                          <p:attrName>style.visibility</p:attrName>
                                        </p:attrNameLst>
                                      </p:cBhvr>
                                      <p:to>
                                        <p:strVal val="hidden"/>
                                      </p:to>
                                    </p:set>
                                  </p:childTnLst>
                                </p:cTn>
                              </p:par>
                            </p:childTnLst>
                          </p:cTn>
                        </p:par>
                      </p:childTnLst>
                    </p:cTn>
                  </p:par>
                </p:childTnLst>
              </p:cTn>
              <p:nextCondLst>
                <p:cond evt="onClick" delay="0">
                  <p:tgtEl>
                    <p:spTgt spid="103"/>
                  </p:tgtEl>
                </p:cond>
              </p:nextCondLst>
            </p:seq>
            <p:seq concurrent="1" nextAc="seek">
              <p:cTn id="248" restart="whenNotActive" fill="hold" evtFilter="cancelBubble" nodeType="interactiveSeq">
                <p:stCondLst>
                  <p:cond evt="onClick" delay="0">
                    <p:tgtEl>
                      <p:spTgt spid="104"/>
                    </p:tgtEl>
                  </p:cond>
                </p:stCondLst>
                <p:endSync evt="end" delay="0">
                  <p:rtn val="all"/>
                </p:endSync>
                <p:childTnLst>
                  <p:par>
                    <p:cTn id="249" fill="hold">
                      <p:stCondLst>
                        <p:cond delay="0"/>
                      </p:stCondLst>
                      <p:childTnLst>
                        <p:par>
                          <p:cTn id="250" fill="hold">
                            <p:stCondLst>
                              <p:cond delay="0"/>
                            </p:stCondLst>
                            <p:childTnLst>
                              <p:par>
                                <p:cTn id="251" presetID="6" presetClass="exit" presetSubtype="32" fill="hold" grpId="0" nodeType="clickEffect">
                                  <p:stCondLst>
                                    <p:cond delay="0"/>
                                  </p:stCondLst>
                                  <p:childTnLst>
                                    <p:animEffect transition="out" filter="circle(out)">
                                      <p:cBhvr>
                                        <p:cTn id="252" dur="2000"/>
                                        <p:tgtEl>
                                          <p:spTgt spid="104"/>
                                        </p:tgtEl>
                                      </p:cBhvr>
                                    </p:animEffect>
                                    <p:set>
                                      <p:cBhvr>
                                        <p:cTn id="253" dur="1" fill="hold">
                                          <p:stCondLst>
                                            <p:cond delay="1999"/>
                                          </p:stCondLst>
                                        </p:cTn>
                                        <p:tgtEl>
                                          <p:spTgt spid="104"/>
                                        </p:tgtEl>
                                        <p:attrNameLst>
                                          <p:attrName>style.visibility</p:attrName>
                                        </p:attrNameLst>
                                      </p:cBhvr>
                                      <p:to>
                                        <p:strVal val="hidden"/>
                                      </p:to>
                                    </p:set>
                                  </p:childTnLst>
                                </p:cTn>
                              </p:par>
                            </p:childTnLst>
                          </p:cTn>
                        </p:par>
                      </p:childTnLst>
                    </p:cTn>
                  </p:par>
                </p:childTnLst>
              </p:cTn>
              <p:nextCondLst>
                <p:cond evt="onClick" delay="0">
                  <p:tgtEl>
                    <p:spTgt spid="104"/>
                  </p:tgtEl>
                </p:cond>
              </p:nextCondLst>
            </p:seq>
            <p:seq concurrent="1" nextAc="seek">
              <p:cTn id="254" restart="whenNotActive" fill="hold" evtFilter="cancelBubble" nodeType="interactiveSeq">
                <p:stCondLst>
                  <p:cond evt="onClick" delay="0">
                    <p:tgtEl>
                      <p:spTgt spid="105"/>
                    </p:tgtEl>
                  </p:cond>
                </p:stCondLst>
                <p:endSync evt="end" delay="0">
                  <p:rtn val="all"/>
                </p:endSync>
                <p:childTnLst>
                  <p:par>
                    <p:cTn id="255" fill="hold">
                      <p:stCondLst>
                        <p:cond delay="0"/>
                      </p:stCondLst>
                      <p:childTnLst>
                        <p:par>
                          <p:cTn id="256" fill="hold">
                            <p:stCondLst>
                              <p:cond delay="0"/>
                            </p:stCondLst>
                            <p:childTnLst>
                              <p:par>
                                <p:cTn id="257" presetID="6" presetClass="exit" presetSubtype="32" fill="hold" grpId="0" nodeType="clickEffect">
                                  <p:stCondLst>
                                    <p:cond delay="0"/>
                                  </p:stCondLst>
                                  <p:childTnLst>
                                    <p:animEffect transition="out" filter="circle(out)">
                                      <p:cBhvr>
                                        <p:cTn id="258" dur="2000"/>
                                        <p:tgtEl>
                                          <p:spTgt spid="105"/>
                                        </p:tgtEl>
                                      </p:cBhvr>
                                    </p:animEffect>
                                    <p:set>
                                      <p:cBhvr>
                                        <p:cTn id="259" dur="1" fill="hold">
                                          <p:stCondLst>
                                            <p:cond delay="1999"/>
                                          </p:stCondLst>
                                        </p:cTn>
                                        <p:tgtEl>
                                          <p:spTgt spid="105"/>
                                        </p:tgtEl>
                                        <p:attrNameLst>
                                          <p:attrName>style.visibility</p:attrName>
                                        </p:attrNameLst>
                                      </p:cBhvr>
                                      <p:to>
                                        <p:strVal val="hidden"/>
                                      </p:to>
                                    </p:set>
                                  </p:childTnLst>
                                </p:cTn>
                              </p:par>
                            </p:childTnLst>
                          </p:cTn>
                        </p:par>
                      </p:childTnLst>
                    </p:cTn>
                  </p:par>
                </p:childTnLst>
              </p:cTn>
              <p:nextCondLst>
                <p:cond evt="onClick" delay="0">
                  <p:tgtEl>
                    <p:spTgt spid="105"/>
                  </p:tgtEl>
                </p:cond>
              </p:nextCondLst>
            </p:seq>
            <p:seq concurrent="1" nextAc="seek">
              <p:cTn id="260" restart="whenNotActive" fill="hold" evtFilter="cancelBubble" nodeType="interactiveSeq">
                <p:stCondLst>
                  <p:cond evt="onClick" delay="0">
                    <p:tgtEl>
                      <p:spTgt spid="106"/>
                    </p:tgtEl>
                  </p:cond>
                </p:stCondLst>
                <p:endSync evt="end" delay="0">
                  <p:rtn val="all"/>
                </p:endSync>
                <p:childTnLst>
                  <p:par>
                    <p:cTn id="261" fill="hold">
                      <p:stCondLst>
                        <p:cond delay="0"/>
                      </p:stCondLst>
                      <p:childTnLst>
                        <p:par>
                          <p:cTn id="262" fill="hold">
                            <p:stCondLst>
                              <p:cond delay="0"/>
                            </p:stCondLst>
                            <p:childTnLst>
                              <p:par>
                                <p:cTn id="263" presetID="6" presetClass="exit" presetSubtype="32" fill="hold" grpId="0" nodeType="clickEffect">
                                  <p:stCondLst>
                                    <p:cond delay="0"/>
                                  </p:stCondLst>
                                  <p:childTnLst>
                                    <p:animEffect transition="out" filter="circle(out)">
                                      <p:cBhvr>
                                        <p:cTn id="264" dur="2000"/>
                                        <p:tgtEl>
                                          <p:spTgt spid="106"/>
                                        </p:tgtEl>
                                      </p:cBhvr>
                                    </p:animEffect>
                                    <p:set>
                                      <p:cBhvr>
                                        <p:cTn id="265" dur="1" fill="hold">
                                          <p:stCondLst>
                                            <p:cond delay="1999"/>
                                          </p:stCondLst>
                                        </p:cTn>
                                        <p:tgtEl>
                                          <p:spTgt spid="106"/>
                                        </p:tgtEl>
                                        <p:attrNameLst>
                                          <p:attrName>style.visibility</p:attrName>
                                        </p:attrNameLst>
                                      </p:cBhvr>
                                      <p:to>
                                        <p:strVal val="hidden"/>
                                      </p:to>
                                    </p:set>
                                  </p:childTnLst>
                                </p:cTn>
                              </p:par>
                            </p:childTnLst>
                          </p:cTn>
                        </p:par>
                      </p:childTnLst>
                    </p:cTn>
                  </p:par>
                </p:childTnLst>
              </p:cTn>
              <p:nextCondLst>
                <p:cond evt="onClick" delay="0">
                  <p:tgtEl>
                    <p:spTgt spid="106"/>
                  </p:tgtEl>
                </p:cond>
              </p:nextCondLst>
            </p:seq>
            <p:seq concurrent="1" nextAc="seek">
              <p:cTn id="266" restart="whenNotActive" fill="hold" evtFilter="cancelBubble" nodeType="interactiveSeq">
                <p:stCondLst>
                  <p:cond evt="onClick" delay="0">
                    <p:tgtEl>
                      <p:spTgt spid="107"/>
                    </p:tgtEl>
                  </p:cond>
                </p:stCondLst>
                <p:endSync evt="end" delay="0">
                  <p:rtn val="all"/>
                </p:endSync>
                <p:childTnLst>
                  <p:par>
                    <p:cTn id="267" fill="hold">
                      <p:stCondLst>
                        <p:cond delay="0"/>
                      </p:stCondLst>
                      <p:childTnLst>
                        <p:par>
                          <p:cTn id="268" fill="hold">
                            <p:stCondLst>
                              <p:cond delay="0"/>
                            </p:stCondLst>
                            <p:childTnLst>
                              <p:par>
                                <p:cTn id="269" presetID="6" presetClass="exit" presetSubtype="32" fill="hold" grpId="0" nodeType="clickEffect">
                                  <p:stCondLst>
                                    <p:cond delay="0"/>
                                  </p:stCondLst>
                                  <p:childTnLst>
                                    <p:animEffect transition="out" filter="circle(out)">
                                      <p:cBhvr>
                                        <p:cTn id="270" dur="2000"/>
                                        <p:tgtEl>
                                          <p:spTgt spid="107"/>
                                        </p:tgtEl>
                                      </p:cBhvr>
                                    </p:animEffect>
                                    <p:set>
                                      <p:cBhvr>
                                        <p:cTn id="271" dur="1" fill="hold">
                                          <p:stCondLst>
                                            <p:cond delay="1999"/>
                                          </p:stCondLst>
                                        </p:cTn>
                                        <p:tgtEl>
                                          <p:spTgt spid="107"/>
                                        </p:tgtEl>
                                        <p:attrNameLst>
                                          <p:attrName>style.visibility</p:attrName>
                                        </p:attrNameLst>
                                      </p:cBhvr>
                                      <p:to>
                                        <p:strVal val="hidden"/>
                                      </p:to>
                                    </p:set>
                                  </p:childTnLst>
                                </p:cTn>
                              </p:par>
                            </p:childTnLst>
                          </p:cTn>
                        </p:par>
                      </p:childTnLst>
                    </p:cTn>
                  </p:par>
                </p:childTnLst>
              </p:cTn>
              <p:nextCondLst>
                <p:cond evt="onClick" delay="0">
                  <p:tgtEl>
                    <p:spTgt spid="107"/>
                  </p:tgtEl>
                </p:cond>
              </p:nextCondLst>
            </p:seq>
            <p:seq concurrent="1" nextAc="seek">
              <p:cTn id="272" restart="whenNotActive" fill="hold" evtFilter="cancelBubble" nodeType="interactiveSeq">
                <p:stCondLst>
                  <p:cond evt="onClick" delay="0">
                    <p:tgtEl>
                      <p:spTgt spid="108"/>
                    </p:tgtEl>
                  </p:cond>
                </p:stCondLst>
                <p:endSync evt="end" delay="0">
                  <p:rtn val="all"/>
                </p:endSync>
                <p:childTnLst>
                  <p:par>
                    <p:cTn id="273" fill="hold">
                      <p:stCondLst>
                        <p:cond delay="0"/>
                      </p:stCondLst>
                      <p:childTnLst>
                        <p:par>
                          <p:cTn id="274" fill="hold">
                            <p:stCondLst>
                              <p:cond delay="0"/>
                            </p:stCondLst>
                            <p:childTnLst>
                              <p:par>
                                <p:cTn id="275" presetID="6" presetClass="exit" presetSubtype="32" fill="hold" grpId="0" nodeType="clickEffect">
                                  <p:stCondLst>
                                    <p:cond delay="0"/>
                                  </p:stCondLst>
                                  <p:childTnLst>
                                    <p:animEffect transition="out" filter="circle(out)">
                                      <p:cBhvr>
                                        <p:cTn id="276" dur="2000"/>
                                        <p:tgtEl>
                                          <p:spTgt spid="108"/>
                                        </p:tgtEl>
                                      </p:cBhvr>
                                    </p:animEffect>
                                    <p:set>
                                      <p:cBhvr>
                                        <p:cTn id="277" dur="1" fill="hold">
                                          <p:stCondLst>
                                            <p:cond delay="1999"/>
                                          </p:stCondLst>
                                        </p:cTn>
                                        <p:tgtEl>
                                          <p:spTgt spid="108"/>
                                        </p:tgtEl>
                                        <p:attrNameLst>
                                          <p:attrName>style.visibility</p:attrName>
                                        </p:attrNameLst>
                                      </p:cBhvr>
                                      <p:to>
                                        <p:strVal val="hidden"/>
                                      </p:to>
                                    </p:set>
                                  </p:childTnLst>
                                </p:cTn>
                              </p:par>
                            </p:childTnLst>
                          </p:cTn>
                        </p:par>
                      </p:childTnLst>
                    </p:cTn>
                  </p:par>
                </p:childTnLst>
              </p:cTn>
              <p:nextCondLst>
                <p:cond evt="onClick" delay="0">
                  <p:tgtEl>
                    <p:spTgt spid="108"/>
                  </p:tgtEl>
                </p:cond>
              </p:nextCondLst>
            </p:seq>
            <p:seq concurrent="1" nextAc="seek">
              <p:cTn id="278" restart="whenNotActive" fill="hold" evtFilter="cancelBubble" nodeType="interactiveSeq">
                <p:stCondLst>
                  <p:cond evt="onClick" delay="0">
                    <p:tgtEl>
                      <p:spTgt spid="109"/>
                    </p:tgtEl>
                  </p:cond>
                </p:stCondLst>
                <p:endSync evt="end" delay="0">
                  <p:rtn val="all"/>
                </p:endSync>
                <p:childTnLst>
                  <p:par>
                    <p:cTn id="279" fill="hold">
                      <p:stCondLst>
                        <p:cond delay="0"/>
                      </p:stCondLst>
                      <p:childTnLst>
                        <p:par>
                          <p:cTn id="280" fill="hold">
                            <p:stCondLst>
                              <p:cond delay="0"/>
                            </p:stCondLst>
                            <p:childTnLst>
                              <p:par>
                                <p:cTn id="281" presetID="6" presetClass="exit" presetSubtype="32" fill="hold" grpId="0" nodeType="clickEffect">
                                  <p:stCondLst>
                                    <p:cond delay="0"/>
                                  </p:stCondLst>
                                  <p:childTnLst>
                                    <p:animEffect transition="out" filter="circle(out)">
                                      <p:cBhvr>
                                        <p:cTn id="282" dur="2000"/>
                                        <p:tgtEl>
                                          <p:spTgt spid="109"/>
                                        </p:tgtEl>
                                      </p:cBhvr>
                                    </p:animEffect>
                                    <p:set>
                                      <p:cBhvr>
                                        <p:cTn id="283" dur="1" fill="hold">
                                          <p:stCondLst>
                                            <p:cond delay="1999"/>
                                          </p:stCondLst>
                                        </p:cTn>
                                        <p:tgtEl>
                                          <p:spTgt spid="109"/>
                                        </p:tgtEl>
                                        <p:attrNameLst>
                                          <p:attrName>style.visibility</p:attrName>
                                        </p:attrNameLst>
                                      </p:cBhvr>
                                      <p:to>
                                        <p:strVal val="hidden"/>
                                      </p:to>
                                    </p:set>
                                  </p:childTnLst>
                                </p:cTn>
                              </p:par>
                            </p:childTnLst>
                          </p:cTn>
                        </p:par>
                      </p:childTnLst>
                    </p:cTn>
                  </p:par>
                </p:childTnLst>
              </p:cTn>
              <p:nextCondLst>
                <p:cond evt="onClick" delay="0">
                  <p:tgtEl>
                    <p:spTgt spid="109"/>
                  </p:tgtEl>
                </p:cond>
              </p:nextCondLst>
            </p:seq>
            <p:seq concurrent="1" nextAc="seek">
              <p:cTn id="284" restart="whenNotActive" fill="hold" evtFilter="cancelBubble" nodeType="interactiveSeq">
                <p:stCondLst>
                  <p:cond evt="onClick" delay="0">
                    <p:tgtEl>
                      <p:spTgt spid="110"/>
                    </p:tgtEl>
                  </p:cond>
                </p:stCondLst>
                <p:endSync evt="end" delay="0">
                  <p:rtn val="all"/>
                </p:endSync>
                <p:childTnLst>
                  <p:par>
                    <p:cTn id="285" fill="hold">
                      <p:stCondLst>
                        <p:cond delay="0"/>
                      </p:stCondLst>
                      <p:childTnLst>
                        <p:par>
                          <p:cTn id="286" fill="hold">
                            <p:stCondLst>
                              <p:cond delay="0"/>
                            </p:stCondLst>
                            <p:childTnLst>
                              <p:par>
                                <p:cTn id="287" presetID="6" presetClass="exit" presetSubtype="32" fill="hold" grpId="0" nodeType="clickEffect">
                                  <p:stCondLst>
                                    <p:cond delay="0"/>
                                  </p:stCondLst>
                                  <p:childTnLst>
                                    <p:animEffect transition="out" filter="circle(out)">
                                      <p:cBhvr>
                                        <p:cTn id="288" dur="2000"/>
                                        <p:tgtEl>
                                          <p:spTgt spid="110"/>
                                        </p:tgtEl>
                                      </p:cBhvr>
                                    </p:animEffect>
                                    <p:set>
                                      <p:cBhvr>
                                        <p:cTn id="289" dur="1" fill="hold">
                                          <p:stCondLst>
                                            <p:cond delay="1999"/>
                                          </p:stCondLst>
                                        </p:cTn>
                                        <p:tgtEl>
                                          <p:spTgt spid="110"/>
                                        </p:tgtEl>
                                        <p:attrNameLst>
                                          <p:attrName>style.visibility</p:attrName>
                                        </p:attrNameLst>
                                      </p:cBhvr>
                                      <p:to>
                                        <p:strVal val="hidden"/>
                                      </p:to>
                                    </p:set>
                                  </p:childTnLst>
                                </p:cTn>
                              </p:par>
                            </p:childTnLst>
                          </p:cTn>
                        </p:par>
                      </p:childTnLst>
                    </p:cTn>
                  </p:par>
                </p:childTnLst>
              </p:cTn>
              <p:nextCondLst>
                <p:cond evt="onClick" delay="0">
                  <p:tgtEl>
                    <p:spTgt spid="110"/>
                  </p:tgtEl>
                </p:cond>
              </p:nextCondLst>
            </p:seq>
          </p:childTnLst>
        </p:cTn>
      </p:par>
    </p:tnLst>
    <p:bldLst>
      <p:bldP spid="63" grpId="0" animBg="1"/>
      <p:bldP spid="64" grpId="0" animBg="1"/>
      <p:bldP spid="65" grpId="0" animBg="1"/>
      <p:bldP spid="66" grpId="0" animBg="1"/>
      <p:bldP spid="67" grpId="0" animBg="1"/>
      <p:bldP spid="68" grpId="0" animBg="1"/>
      <p:bldP spid="69" grpId="0" animBg="1"/>
      <p:bldP spid="70" grpId="0" animBg="1"/>
      <p:bldP spid="71" grpId="0" animBg="1"/>
      <p:bldP spid="72" grpId="0" animBg="1"/>
      <p:bldP spid="73" grpId="0" animBg="1"/>
      <p:bldP spid="74" grpId="0" animBg="1"/>
      <p:bldP spid="75" grpId="0" animBg="1"/>
      <p:bldP spid="76" grpId="0" animBg="1"/>
      <p:bldP spid="77" grpId="0" animBg="1"/>
      <p:bldP spid="78" grpId="0" animBg="1"/>
      <p:bldP spid="79" grpId="0" animBg="1"/>
      <p:bldP spid="80" grpId="0" animBg="1"/>
      <p:bldP spid="81" grpId="0" animBg="1"/>
      <p:bldP spid="82" grpId="0" animBg="1"/>
      <p:bldP spid="83" grpId="0" animBg="1"/>
      <p:bldP spid="84" grpId="0" animBg="1"/>
      <p:bldP spid="85" grpId="0" animBg="1"/>
      <p:bldP spid="86" grpId="0" animBg="1"/>
      <p:bldP spid="87" grpId="0" animBg="1"/>
      <p:bldP spid="88" grpId="0" animBg="1"/>
      <p:bldP spid="89" grpId="0" animBg="1"/>
      <p:bldP spid="90" grpId="0" animBg="1"/>
      <p:bldP spid="91" grpId="0" animBg="1"/>
      <p:bldP spid="92" grpId="0" animBg="1"/>
      <p:bldP spid="93" grpId="0" animBg="1"/>
      <p:bldP spid="94" grpId="0" animBg="1"/>
      <p:bldP spid="95" grpId="0" animBg="1"/>
      <p:bldP spid="96" grpId="0" animBg="1"/>
      <p:bldP spid="97" grpId="0" animBg="1"/>
      <p:bldP spid="98" grpId="0" animBg="1"/>
      <p:bldP spid="99" grpId="0" animBg="1"/>
      <p:bldP spid="100" grpId="0" animBg="1"/>
      <p:bldP spid="101" grpId="0" animBg="1"/>
      <p:bldP spid="102" grpId="0" animBg="1"/>
      <p:bldP spid="103" grpId="0" animBg="1"/>
      <p:bldP spid="104" grpId="0" animBg="1"/>
      <p:bldP spid="105" grpId="0" animBg="1"/>
      <p:bldP spid="106" grpId="0" animBg="1"/>
      <p:bldP spid="107" grpId="0" animBg="1"/>
      <p:bldP spid="108" grpId="0" animBg="1"/>
      <p:bldP spid="109" grpId="0" animBg="1"/>
      <p:bldP spid="1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ál 6"/>
          <p:cNvSpPr/>
          <p:nvPr/>
        </p:nvSpPr>
        <p:spPr>
          <a:xfrm>
            <a:off x="2797758" y="2023583"/>
            <a:ext cx="374109" cy="374109"/>
          </a:xfrm>
          <a:prstGeom prst="ellipse">
            <a:avLst/>
          </a:prstGeom>
          <a:solidFill>
            <a:srgbClr val="FFCC00"/>
          </a:solidFill>
          <a:ln>
            <a:solidFill>
              <a:srgbClr val="F0B010"/>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lumMod val="95000"/>
                    <a:lumOff val="5000"/>
                  </a:schemeClr>
                </a:solidFill>
              </a:rPr>
              <a:t>2</a:t>
            </a:r>
            <a:r>
              <a:rPr lang="cs-CZ" sz="1000" dirty="0" smtClean="0">
                <a:solidFill>
                  <a:schemeClr val="tx1">
                    <a:lumMod val="95000"/>
                    <a:lumOff val="5000"/>
                  </a:schemeClr>
                </a:solidFill>
              </a:rPr>
              <a:t>0Kč</a:t>
            </a:r>
            <a:endParaRPr lang="cs-CZ" sz="1000" dirty="0">
              <a:solidFill>
                <a:schemeClr val="tx1">
                  <a:lumMod val="95000"/>
                  <a:lumOff val="5000"/>
                </a:schemeClr>
              </a:solidFill>
            </a:endParaRPr>
          </a:p>
        </p:txBody>
      </p:sp>
      <p:sp>
        <p:nvSpPr>
          <p:cNvPr id="12" name="Ovál 11"/>
          <p:cNvSpPr/>
          <p:nvPr/>
        </p:nvSpPr>
        <p:spPr>
          <a:xfrm>
            <a:off x="3275856" y="2051790"/>
            <a:ext cx="360040" cy="360040"/>
          </a:xfrm>
          <a:prstGeom prst="ellipse">
            <a:avLst/>
          </a:prstGeom>
          <a:solidFill>
            <a:schemeClr val="accent6">
              <a:lumMod val="40000"/>
              <a:lumOff val="6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lumMod val="95000"/>
                    <a:lumOff val="5000"/>
                  </a:schemeClr>
                </a:solidFill>
              </a:rPr>
              <a:t>10Kč</a:t>
            </a:r>
            <a:endParaRPr lang="cs-CZ" sz="1000" dirty="0">
              <a:solidFill>
                <a:schemeClr val="tx1">
                  <a:lumMod val="95000"/>
                  <a:lumOff val="5000"/>
                </a:schemeClr>
              </a:solidFill>
            </a:endParaRPr>
          </a:p>
        </p:txBody>
      </p:sp>
      <p:sp>
        <p:nvSpPr>
          <p:cNvPr id="13" name="Ovál 12"/>
          <p:cNvSpPr/>
          <p:nvPr/>
        </p:nvSpPr>
        <p:spPr>
          <a:xfrm>
            <a:off x="5449334" y="2654733"/>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15" name="Ovál 14"/>
          <p:cNvSpPr/>
          <p:nvPr/>
        </p:nvSpPr>
        <p:spPr>
          <a:xfrm>
            <a:off x="5088640" y="2640787"/>
            <a:ext cx="301978" cy="301978"/>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5</a:t>
            </a:r>
            <a:r>
              <a:rPr lang="cs-CZ" sz="1000" dirty="0" smtClean="0">
                <a:solidFill>
                  <a:schemeClr val="tx1"/>
                </a:solidFill>
              </a:rPr>
              <a:t>Kč</a:t>
            </a:r>
            <a:endParaRPr lang="cs-CZ" sz="1000" dirty="0">
              <a:solidFill>
                <a:schemeClr val="tx1"/>
              </a:solidFill>
            </a:endParaRPr>
          </a:p>
        </p:txBody>
      </p:sp>
      <p:sp>
        <p:nvSpPr>
          <p:cNvPr id="22" name="TextovéPole 21"/>
          <p:cNvSpPr txBox="1"/>
          <p:nvPr/>
        </p:nvSpPr>
        <p:spPr>
          <a:xfrm>
            <a:off x="527421" y="620688"/>
            <a:ext cx="7920880" cy="1200329"/>
          </a:xfrm>
          <a:prstGeom prst="rect">
            <a:avLst/>
          </a:prstGeom>
          <a:noFill/>
        </p:spPr>
        <p:txBody>
          <a:bodyPr wrap="square" rtlCol="0">
            <a:spAutoFit/>
          </a:bodyPr>
          <a:lstStyle/>
          <a:p>
            <a:r>
              <a:rPr lang="cs-CZ" dirty="0" smtClean="0"/>
              <a:t>Dominik nakoupil pomeranče za 34,- Kč. </a:t>
            </a:r>
          </a:p>
          <a:p>
            <a:r>
              <a:rPr lang="cs-CZ" dirty="0" smtClean="0"/>
              <a:t>Štěpán utratil za banány o 27,- Kč více než Dominik.</a:t>
            </a:r>
          </a:p>
          <a:p>
            <a:r>
              <a:rPr lang="cs-CZ" dirty="0" smtClean="0"/>
              <a:t>O kolik korun utratil Dominik měně než Štěpán?</a:t>
            </a:r>
          </a:p>
          <a:p>
            <a:r>
              <a:rPr lang="cs-CZ" dirty="0" smtClean="0"/>
              <a:t>Za kolik korun nakoupili chlapci ovoce?</a:t>
            </a:r>
          </a:p>
        </p:txBody>
      </p:sp>
      <p:sp>
        <p:nvSpPr>
          <p:cNvPr id="25" name="Ovál 24"/>
          <p:cNvSpPr/>
          <p:nvPr/>
        </p:nvSpPr>
        <p:spPr>
          <a:xfrm>
            <a:off x="4175956" y="2121618"/>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26" name="Ovál 25"/>
          <p:cNvSpPr/>
          <p:nvPr/>
        </p:nvSpPr>
        <p:spPr>
          <a:xfrm>
            <a:off x="3779912" y="2104635"/>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27" name="Ovál 26"/>
          <p:cNvSpPr/>
          <p:nvPr/>
        </p:nvSpPr>
        <p:spPr>
          <a:xfrm>
            <a:off x="4632219" y="2587801"/>
            <a:ext cx="374109" cy="374109"/>
          </a:xfrm>
          <a:prstGeom prst="ellipse">
            <a:avLst/>
          </a:prstGeom>
          <a:solidFill>
            <a:srgbClr val="FFCC00"/>
          </a:solidFill>
          <a:ln>
            <a:solidFill>
              <a:srgbClr val="F0B010"/>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lumMod val="95000"/>
                    <a:lumOff val="5000"/>
                  </a:schemeClr>
                </a:solidFill>
              </a:rPr>
              <a:t>2</a:t>
            </a:r>
            <a:r>
              <a:rPr lang="cs-CZ" sz="1000" dirty="0" smtClean="0">
                <a:solidFill>
                  <a:schemeClr val="tx1">
                    <a:lumMod val="95000"/>
                    <a:lumOff val="5000"/>
                  </a:schemeClr>
                </a:solidFill>
              </a:rPr>
              <a:t>0Kč</a:t>
            </a:r>
            <a:endParaRPr lang="cs-CZ" sz="1000" dirty="0">
              <a:solidFill>
                <a:schemeClr val="tx1">
                  <a:lumMod val="95000"/>
                  <a:lumOff val="5000"/>
                </a:schemeClr>
              </a:solidFill>
            </a:endParaRPr>
          </a:p>
        </p:txBody>
      </p:sp>
      <p:sp>
        <p:nvSpPr>
          <p:cNvPr id="31" name="Ovál 30"/>
          <p:cNvSpPr/>
          <p:nvPr/>
        </p:nvSpPr>
        <p:spPr>
          <a:xfrm>
            <a:off x="2769194" y="2564904"/>
            <a:ext cx="374109" cy="374109"/>
          </a:xfrm>
          <a:prstGeom prst="ellipse">
            <a:avLst/>
          </a:prstGeom>
          <a:solidFill>
            <a:srgbClr val="FFCC00"/>
          </a:solidFill>
          <a:ln>
            <a:solidFill>
              <a:srgbClr val="F0B010"/>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lumMod val="95000"/>
                    <a:lumOff val="5000"/>
                  </a:schemeClr>
                </a:solidFill>
              </a:rPr>
              <a:t>2</a:t>
            </a:r>
            <a:r>
              <a:rPr lang="cs-CZ" sz="1000" dirty="0" smtClean="0">
                <a:solidFill>
                  <a:schemeClr val="tx1">
                    <a:lumMod val="95000"/>
                    <a:lumOff val="5000"/>
                  </a:schemeClr>
                </a:solidFill>
              </a:rPr>
              <a:t>0Kč</a:t>
            </a:r>
            <a:endParaRPr lang="cs-CZ" sz="1000" dirty="0">
              <a:solidFill>
                <a:schemeClr val="tx1">
                  <a:lumMod val="95000"/>
                  <a:lumOff val="5000"/>
                </a:schemeClr>
              </a:solidFill>
            </a:endParaRPr>
          </a:p>
        </p:txBody>
      </p:sp>
      <p:sp>
        <p:nvSpPr>
          <p:cNvPr id="32" name="Ovál 31"/>
          <p:cNvSpPr/>
          <p:nvPr/>
        </p:nvSpPr>
        <p:spPr>
          <a:xfrm>
            <a:off x="3301600" y="2578973"/>
            <a:ext cx="360040" cy="360040"/>
          </a:xfrm>
          <a:prstGeom prst="ellipse">
            <a:avLst/>
          </a:prstGeom>
          <a:solidFill>
            <a:schemeClr val="accent6">
              <a:lumMod val="40000"/>
              <a:lumOff val="6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lumMod val="95000"/>
                    <a:lumOff val="5000"/>
                  </a:schemeClr>
                </a:solidFill>
              </a:rPr>
              <a:t>10Kč</a:t>
            </a:r>
            <a:endParaRPr lang="cs-CZ" sz="1000" dirty="0">
              <a:solidFill>
                <a:schemeClr val="tx1">
                  <a:lumMod val="95000"/>
                  <a:lumOff val="5000"/>
                </a:schemeClr>
              </a:solidFill>
            </a:endParaRPr>
          </a:p>
        </p:txBody>
      </p:sp>
      <p:sp>
        <p:nvSpPr>
          <p:cNvPr id="33" name="Ovál 32"/>
          <p:cNvSpPr/>
          <p:nvPr/>
        </p:nvSpPr>
        <p:spPr>
          <a:xfrm>
            <a:off x="4199829" y="2654733"/>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38" name="Ovál 37"/>
          <p:cNvSpPr/>
          <p:nvPr/>
        </p:nvSpPr>
        <p:spPr>
          <a:xfrm>
            <a:off x="3773201" y="2650981"/>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a:solidFill>
                  <a:schemeClr val="tx1"/>
                </a:solidFill>
              </a:rPr>
              <a:t>2</a:t>
            </a:r>
            <a:r>
              <a:rPr lang="cs-CZ" sz="1000" dirty="0" smtClean="0">
                <a:solidFill>
                  <a:schemeClr val="tx1"/>
                </a:solidFill>
              </a:rPr>
              <a:t>Kč</a:t>
            </a:r>
            <a:endParaRPr lang="cs-CZ" sz="1000" dirty="0">
              <a:solidFill>
                <a:schemeClr val="tx1"/>
              </a:solidFill>
            </a:endParaRPr>
          </a:p>
        </p:txBody>
      </p:sp>
      <p:sp>
        <p:nvSpPr>
          <p:cNvPr id="39" name="Ovál 38"/>
          <p:cNvSpPr/>
          <p:nvPr/>
        </p:nvSpPr>
        <p:spPr>
          <a:xfrm>
            <a:off x="5796136" y="2650913"/>
            <a:ext cx="288032" cy="288032"/>
          </a:xfrm>
          <a:prstGeom prst="ellipse">
            <a:avLst/>
          </a:prstGeom>
          <a:solidFill>
            <a:schemeClr val="bg1">
              <a:lumMod val="7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cs-CZ" sz="1000" dirty="0" smtClean="0">
                <a:solidFill>
                  <a:schemeClr val="tx1"/>
                </a:solidFill>
              </a:rPr>
              <a:t>1Kč</a:t>
            </a:r>
            <a:endParaRPr lang="cs-CZ" sz="1000" dirty="0">
              <a:solidFill>
                <a:schemeClr val="tx1"/>
              </a:solidFill>
            </a:endParaRPr>
          </a:p>
        </p:txBody>
      </p:sp>
      <p:sp>
        <p:nvSpPr>
          <p:cNvPr id="40" name="TextovéPole 39"/>
          <p:cNvSpPr txBox="1"/>
          <p:nvPr/>
        </p:nvSpPr>
        <p:spPr>
          <a:xfrm>
            <a:off x="683568" y="2051790"/>
            <a:ext cx="8107934" cy="1754326"/>
          </a:xfrm>
          <a:prstGeom prst="rect">
            <a:avLst/>
          </a:prstGeom>
          <a:noFill/>
        </p:spPr>
        <p:txBody>
          <a:bodyPr wrap="square" rtlCol="0">
            <a:spAutoFit/>
          </a:bodyPr>
          <a:lstStyle/>
          <a:p>
            <a:r>
              <a:rPr lang="cs-CZ" dirty="0" smtClean="0"/>
              <a:t>Dominik zaplatil:</a:t>
            </a:r>
          </a:p>
          <a:p>
            <a:endParaRPr lang="cs-CZ" dirty="0"/>
          </a:p>
          <a:p>
            <a:r>
              <a:rPr lang="cs-CZ" dirty="0" smtClean="0"/>
              <a:t>Štěpán zaplatil:</a:t>
            </a:r>
          </a:p>
          <a:p>
            <a:endParaRPr lang="cs-CZ" dirty="0"/>
          </a:p>
          <a:p>
            <a:pPr marL="342900" indent="-342900">
              <a:buAutoNum type="arabicPlain" startAt="34"/>
            </a:pPr>
            <a:r>
              <a:rPr lang="cs-CZ" dirty="0" smtClean="0"/>
              <a:t>&lt;  34 + 27       Štěpán utratil   34,- Kč + 27,- Kč.</a:t>
            </a:r>
          </a:p>
          <a:p>
            <a:r>
              <a:rPr lang="cs-CZ" dirty="0" smtClean="0"/>
              <a:t>                               Kolik korun zaplatil  Štěpán za banány?                               61   korun.</a:t>
            </a:r>
            <a:endParaRPr lang="cs-CZ" dirty="0"/>
          </a:p>
        </p:txBody>
      </p:sp>
      <p:pic>
        <p:nvPicPr>
          <p:cNvPr id="5122" name="Picture 2" descr="D:\Users\Angelika\AppData\Local\Microsoft\Windows\Temporary Internet Files\Content.IE5\96S9N0DZ\MC900436895[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5201104">
            <a:off x="6149816" y="1941499"/>
            <a:ext cx="17145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5123" name="Picture 3" descr="D:\Users\Angelika\AppData\Local\Microsoft\Windows\Temporary Internet Files\Content.IE5\6HL8TLYN\MC900441720[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49588" y="460394"/>
            <a:ext cx="687524" cy="687524"/>
          </a:xfrm>
          <a:prstGeom prst="rect">
            <a:avLst/>
          </a:prstGeom>
          <a:noFill/>
          <a:extLst>
            <a:ext uri="{909E8E84-426E-40DD-AFC4-6F175D3DCCD1}">
              <a14:hiddenFill xmlns:a14="http://schemas.microsoft.com/office/drawing/2010/main">
                <a:solidFill>
                  <a:srgbClr val="FFFFFF"/>
                </a:solidFill>
              </a14:hiddenFill>
            </a:ext>
          </a:extLst>
        </p:spPr>
      </p:pic>
      <p:pic>
        <p:nvPicPr>
          <p:cNvPr id="43" name="Picture 3" descr="D:\Users\Angelika\AppData\Local\Microsoft\Windows\Temporary Internet Files\Content.IE5\6HL8TLYN\MC900441720[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35334" y="1108956"/>
            <a:ext cx="687524" cy="687524"/>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3" descr="D:\Users\Angelika\AppData\Local\Microsoft\Windows\Temporary Internet Files\Content.IE5\6HL8TLYN\MC900441720[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74023" y="1679821"/>
            <a:ext cx="687524" cy="687524"/>
          </a:xfrm>
          <a:prstGeom prst="rect">
            <a:avLst/>
          </a:prstGeom>
          <a:noFill/>
          <a:extLst>
            <a:ext uri="{909E8E84-426E-40DD-AFC4-6F175D3DCCD1}">
              <a14:hiddenFill xmlns:a14="http://schemas.microsoft.com/office/drawing/2010/main">
                <a:solidFill>
                  <a:srgbClr val="FFFFFF"/>
                </a:solidFill>
              </a14:hiddenFill>
            </a:ext>
          </a:extLst>
        </p:spPr>
      </p:pic>
      <p:pic>
        <p:nvPicPr>
          <p:cNvPr id="45" name="Picture 3" descr="D:\Users\Angelika\AppData\Local\Microsoft\Windows\Temporary Internet Files\Content.IE5\6HL8TLYN\MC900441720[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41550" y="421432"/>
            <a:ext cx="687524" cy="687524"/>
          </a:xfrm>
          <a:prstGeom prst="rect">
            <a:avLst/>
          </a:prstGeom>
          <a:noFill/>
          <a:extLst>
            <a:ext uri="{909E8E84-426E-40DD-AFC4-6F175D3DCCD1}">
              <a14:hiddenFill xmlns:a14="http://schemas.microsoft.com/office/drawing/2010/main">
                <a:solidFill>
                  <a:srgbClr val="FFFFFF"/>
                </a:solidFill>
              </a14:hiddenFill>
            </a:ext>
          </a:extLst>
        </p:spPr>
      </p:pic>
      <p:sp>
        <p:nvSpPr>
          <p:cNvPr id="48" name="Ovál 47"/>
          <p:cNvSpPr/>
          <p:nvPr/>
        </p:nvSpPr>
        <p:spPr>
          <a:xfrm>
            <a:off x="7478474" y="3430644"/>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61</a:t>
            </a:r>
            <a:endParaRPr lang="cs-CZ" dirty="0">
              <a:solidFill>
                <a:schemeClr val="tx1"/>
              </a:solidFill>
            </a:endParaRPr>
          </a:p>
        </p:txBody>
      </p:sp>
      <p:sp>
        <p:nvSpPr>
          <p:cNvPr id="49" name="Ovál 48"/>
          <p:cNvSpPr/>
          <p:nvPr/>
        </p:nvSpPr>
        <p:spPr>
          <a:xfrm>
            <a:off x="6804457" y="3427116"/>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34</a:t>
            </a:r>
            <a:endParaRPr lang="cs-CZ" dirty="0">
              <a:solidFill>
                <a:schemeClr val="tx1"/>
              </a:solidFill>
            </a:endParaRPr>
          </a:p>
        </p:txBody>
      </p:sp>
      <p:sp>
        <p:nvSpPr>
          <p:cNvPr id="50" name="Ovál 49"/>
          <p:cNvSpPr/>
          <p:nvPr/>
        </p:nvSpPr>
        <p:spPr>
          <a:xfrm>
            <a:off x="6076487" y="3430644"/>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27</a:t>
            </a:r>
            <a:endParaRPr lang="cs-CZ" dirty="0">
              <a:solidFill>
                <a:schemeClr val="tx1"/>
              </a:solidFill>
            </a:endParaRPr>
          </a:p>
        </p:txBody>
      </p:sp>
      <p:sp>
        <p:nvSpPr>
          <p:cNvPr id="51" name="TextovéPole 50"/>
          <p:cNvSpPr txBox="1"/>
          <p:nvPr/>
        </p:nvSpPr>
        <p:spPr>
          <a:xfrm>
            <a:off x="683568" y="3865663"/>
            <a:ext cx="7992888" cy="923330"/>
          </a:xfrm>
          <a:prstGeom prst="rect">
            <a:avLst/>
          </a:prstGeom>
          <a:noFill/>
        </p:spPr>
        <p:txBody>
          <a:bodyPr wrap="square" rtlCol="0">
            <a:spAutoFit/>
          </a:bodyPr>
          <a:lstStyle/>
          <a:p>
            <a:r>
              <a:rPr lang="cs-CZ" dirty="0" smtClean="0"/>
              <a:t>O kolik méně utratil Dominik než Štěpán?</a:t>
            </a:r>
          </a:p>
          <a:p>
            <a:r>
              <a:rPr lang="cs-CZ" dirty="0" smtClean="0"/>
              <a:t>Výpočet:</a:t>
            </a:r>
          </a:p>
          <a:p>
            <a:r>
              <a:rPr lang="cs-CZ" dirty="0" smtClean="0"/>
              <a:t>61,- Kč  -  34,- Kč =               </a:t>
            </a:r>
            <a:endParaRPr lang="cs-CZ" dirty="0"/>
          </a:p>
        </p:txBody>
      </p:sp>
      <p:pic>
        <p:nvPicPr>
          <p:cNvPr id="5124" name="Picture 4" descr="D:\Users\Angelika\AppData\Local\Microsoft\Windows\Temporary Internet Files\Content.IE5\T7PXSR2T\MC900433161[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797758" y="4450205"/>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55" name="Picture 4" descr="D:\Users\Angelika\AppData\Local\Microsoft\Windows\Temporary Internet Files\Content.IE5\T7PXSR2T\MC900433161[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167609" y="4428448"/>
            <a:ext cx="288000" cy="288000"/>
          </a:xfrm>
          <a:prstGeom prst="rect">
            <a:avLst/>
          </a:prstGeom>
          <a:noFill/>
          <a:extLst>
            <a:ext uri="{909E8E84-426E-40DD-AFC4-6F175D3DCCD1}">
              <a14:hiddenFill xmlns:a14="http://schemas.microsoft.com/office/drawing/2010/main">
                <a:solidFill>
                  <a:srgbClr val="FFFFFF"/>
                </a:solidFill>
              </a14:hiddenFill>
            </a:ext>
          </a:extLst>
        </p:spPr>
      </p:pic>
      <p:pic>
        <p:nvPicPr>
          <p:cNvPr id="5125" name="Picture 5" descr="D:\Users\Angelika\AppData\Local\Microsoft\Windows\Temporary Internet Files\Content.IE5\BI9F6HQP\MC900438253[4].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495085" y="4424811"/>
            <a:ext cx="324422" cy="338788"/>
          </a:xfrm>
          <a:prstGeom prst="rect">
            <a:avLst/>
          </a:prstGeom>
          <a:noFill/>
          <a:extLst>
            <a:ext uri="{909E8E84-426E-40DD-AFC4-6F175D3DCCD1}">
              <a14:hiddenFill xmlns:a14="http://schemas.microsoft.com/office/drawing/2010/main">
                <a:solidFill>
                  <a:srgbClr val="FFFFFF"/>
                </a:solidFill>
              </a14:hiddenFill>
            </a:ext>
          </a:extLst>
        </p:spPr>
      </p:pic>
      <p:sp>
        <p:nvSpPr>
          <p:cNvPr id="57" name="Ovál 56"/>
          <p:cNvSpPr/>
          <p:nvPr/>
        </p:nvSpPr>
        <p:spPr>
          <a:xfrm>
            <a:off x="3454687" y="4404705"/>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27</a:t>
            </a:r>
            <a:endParaRPr lang="cs-CZ" dirty="0">
              <a:solidFill>
                <a:schemeClr val="tx1"/>
              </a:solidFill>
            </a:endParaRPr>
          </a:p>
        </p:txBody>
      </p:sp>
      <p:sp>
        <p:nvSpPr>
          <p:cNvPr id="58" name="Ovál 57"/>
          <p:cNvSpPr/>
          <p:nvPr/>
        </p:nvSpPr>
        <p:spPr>
          <a:xfrm>
            <a:off x="4082644" y="4394689"/>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61</a:t>
            </a:r>
            <a:endParaRPr lang="cs-CZ" dirty="0">
              <a:solidFill>
                <a:schemeClr val="tx1"/>
              </a:solidFill>
            </a:endParaRPr>
          </a:p>
        </p:txBody>
      </p:sp>
      <p:sp>
        <p:nvSpPr>
          <p:cNvPr id="59" name="Ovál 58"/>
          <p:cNvSpPr/>
          <p:nvPr/>
        </p:nvSpPr>
        <p:spPr>
          <a:xfrm>
            <a:off x="2797758" y="4409993"/>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95</a:t>
            </a:r>
            <a:endParaRPr lang="cs-CZ" dirty="0">
              <a:solidFill>
                <a:schemeClr val="tx1"/>
              </a:solidFill>
            </a:endParaRPr>
          </a:p>
        </p:txBody>
      </p:sp>
      <p:sp>
        <p:nvSpPr>
          <p:cNvPr id="52" name="TextovéPole 51"/>
          <p:cNvSpPr txBox="1"/>
          <p:nvPr/>
        </p:nvSpPr>
        <p:spPr>
          <a:xfrm>
            <a:off x="718737" y="5013176"/>
            <a:ext cx="7632848" cy="1477328"/>
          </a:xfrm>
          <a:prstGeom prst="rect">
            <a:avLst/>
          </a:prstGeom>
          <a:noFill/>
        </p:spPr>
        <p:txBody>
          <a:bodyPr wrap="square" rtlCol="0">
            <a:spAutoFit/>
          </a:bodyPr>
          <a:lstStyle/>
          <a:p>
            <a:r>
              <a:rPr lang="cs-CZ" dirty="0" smtClean="0"/>
              <a:t>Za kolik korun nakoupili chlapci ovoce?</a:t>
            </a:r>
          </a:p>
          <a:p>
            <a:r>
              <a:rPr lang="cs-CZ" dirty="0" smtClean="0"/>
              <a:t>Výpočet:</a:t>
            </a:r>
          </a:p>
          <a:p>
            <a:r>
              <a:rPr lang="cs-CZ" dirty="0" smtClean="0"/>
              <a:t>61,- Kč  +  34,- Kč =       95                           Kč</a:t>
            </a:r>
          </a:p>
          <a:p>
            <a:r>
              <a:rPr lang="cs-CZ" dirty="0" smtClean="0"/>
              <a:t>Vypočítejte,  označte správný terčík a celou větou odpovězte na otázky slovní úlohy.</a:t>
            </a:r>
            <a:endParaRPr lang="cs-CZ" dirty="0"/>
          </a:p>
        </p:txBody>
      </p:sp>
      <p:sp>
        <p:nvSpPr>
          <p:cNvPr id="61" name="Ovál 60"/>
          <p:cNvSpPr/>
          <p:nvPr/>
        </p:nvSpPr>
        <p:spPr>
          <a:xfrm>
            <a:off x="4050392" y="5490332"/>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61</a:t>
            </a:r>
            <a:endParaRPr lang="cs-CZ" dirty="0">
              <a:solidFill>
                <a:schemeClr val="tx1"/>
              </a:solidFill>
            </a:endParaRPr>
          </a:p>
        </p:txBody>
      </p:sp>
      <p:sp>
        <p:nvSpPr>
          <p:cNvPr id="62" name="Ovál 61"/>
          <p:cNvSpPr/>
          <p:nvPr/>
        </p:nvSpPr>
        <p:spPr>
          <a:xfrm>
            <a:off x="3472133" y="5490332"/>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27</a:t>
            </a:r>
            <a:endParaRPr lang="cs-CZ" dirty="0">
              <a:solidFill>
                <a:schemeClr val="tx1"/>
              </a:solidFill>
            </a:endParaRPr>
          </a:p>
        </p:txBody>
      </p:sp>
      <p:sp>
        <p:nvSpPr>
          <p:cNvPr id="63" name="Ovál 62"/>
          <p:cNvSpPr/>
          <p:nvPr/>
        </p:nvSpPr>
        <p:spPr>
          <a:xfrm>
            <a:off x="2836558" y="5490332"/>
            <a:ext cx="405217" cy="379000"/>
          </a:xfrm>
          <a:prstGeom prst="ellipse">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cs-CZ" dirty="0" smtClean="0">
                <a:solidFill>
                  <a:schemeClr val="tx1"/>
                </a:solidFill>
              </a:rPr>
              <a:t>95</a:t>
            </a:r>
            <a:endParaRPr lang="cs-CZ" dirty="0">
              <a:solidFill>
                <a:schemeClr val="tx1"/>
              </a:solidFill>
            </a:endParaRPr>
          </a:p>
        </p:txBody>
      </p:sp>
    </p:spTree>
    <p:extLst>
      <p:ext uri="{BB962C8B-B14F-4D97-AF65-F5344CB8AC3E}">
        <p14:creationId xmlns:p14="http://schemas.microsoft.com/office/powerpoint/2010/main" val="126106381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8"/>
                    </p:tgtEl>
                  </p:cond>
                </p:stCondLst>
                <p:endSync evt="end" delay="0">
                  <p:rtn val="all"/>
                </p:endSync>
                <p:childTnLst>
                  <p:par>
                    <p:cTn id="3" fill="hold">
                      <p:stCondLst>
                        <p:cond delay="0"/>
                      </p:stCondLst>
                      <p:childTnLst>
                        <p:par>
                          <p:cTn id="4" fill="hold">
                            <p:stCondLst>
                              <p:cond delay="0"/>
                            </p:stCondLst>
                            <p:childTnLst>
                              <p:par>
                                <p:cTn id="5" presetID="6" presetClass="exit" presetSubtype="32" fill="hold" grpId="0" nodeType="clickEffect">
                                  <p:stCondLst>
                                    <p:cond delay="0"/>
                                  </p:stCondLst>
                                  <p:childTnLst>
                                    <p:animEffect transition="out" filter="circle(out)">
                                      <p:cBhvr>
                                        <p:cTn id="6" dur="2000"/>
                                        <p:tgtEl>
                                          <p:spTgt spid="48"/>
                                        </p:tgtEl>
                                      </p:cBhvr>
                                    </p:animEffect>
                                    <p:set>
                                      <p:cBhvr>
                                        <p:cTn id="7" dur="1" fill="hold">
                                          <p:stCondLst>
                                            <p:cond delay="1999"/>
                                          </p:stCondLst>
                                        </p:cTn>
                                        <p:tgtEl>
                                          <p:spTgt spid="48"/>
                                        </p:tgtEl>
                                        <p:attrNameLst>
                                          <p:attrName>style.visibility</p:attrName>
                                        </p:attrNameLst>
                                      </p:cBhvr>
                                      <p:to>
                                        <p:strVal val="hidden"/>
                                      </p:to>
                                    </p:set>
                                  </p:childTnLst>
                                </p:cTn>
                              </p:par>
                            </p:childTnLst>
                          </p:cTn>
                        </p:par>
                      </p:childTnLst>
                    </p:cTn>
                  </p:par>
                </p:childTnLst>
              </p:cTn>
              <p:nextCondLst>
                <p:cond evt="onClick" delay="0">
                  <p:tgtEl>
                    <p:spTgt spid="48"/>
                  </p:tgtEl>
                </p:cond>
              </p:nextCondLst>
            </p:seq>
            <p:seq concurrent="1" nextAc="seek">
              <p:cTn id="8" restart="whenNotActive" fill="hold" evtFilter="cancelBubble" nodeType="interactiveSeq">
                <p:stCondLst>
                  <p:cond evt="onClick" delay="0">
                    <p:tgtEl>
                      <p:spTgt spid="49"/>
                    </p:tgtEl>
                  </p:cond>
                </p:stCondLst>
                <p:endSync evt="end" delay="0">
                  <p:rtn val="all"/>
                </p:endSync>
                <p:childTnLst>
                  <p:par>
                    <p:cTn id="9" fill="hold">
                      <p:stCondLst>
                        <p:cond delay="0"/>
                      </p:stCondLst>
                      <p:childTnLst>
                        <p:par>
                          <p:cTn id="10" fill="hold">
                            <p:stCondLst>
                              <p:cond delay="0"/>
                            </p:stCondLst>
                            <p:childTnLst>
                              <p:par>
                                <p:cTn id="11" presetID="6" presetClass="exit" presetSubtype="32" fill="hold" grpId="0" nodeType="clickEffect">
                                  <p:stCondLst>
                                    <p:cond delay="0"/>
                                  </p:stCondLst>
                                  <p:childTnLst>
                                    <p:animEffect transition="out" filter="circle(out)">
                                      <p:cBhvr>
                                        <p:cTn id="12" dur="2000"/>
                                        <p:tgtEl>
                                          <p:spTgt spid="49"/>
                                        </p:tgtEl>
                                      </p:cBhvr>
                                    </p:animEffect>
                                    <p:set>
                                      <p:cBhvr>
                                        <p:cTn id="13" dur="1" fill="hold">
                                          <p:stCondLst>
                                            <p:cond delay="1999"/>
                                          </p:stCondLst>
                                        </p:cTn>
                                        <p:tgtEl>
                                          <p:spTgt spid="49"/>
                                        </p:tgtEl>
                                        <p:attrNameLst>
                                          <p:attrName>style.visibility</p:attrName>
                                        </p:attrNameLst>
                                      </p:cBhvr>
                                      <p:to>
                                        <p:strVal val="hidden"/>
                                      </p:to>
                                    </p:set>
                                  </p:childTnLst>
                                </p:cTn>
                              </p:par>
                            </p:childTnLst>
                          </p:cTn>
                        </p:par>
                      </p:childTnLst>
                    </p:cTn>
                  </p:par>
                </p:childTnLst>
              </p:cTn>
              <p:nextCondLst>
                <p:cond evt="onClick" delay="0">
                  <p:tgtEl>
                    <p:spTgt spid="49"/>
                  </p:tgtEl>
                </p:cond>
              </p:nextCondLst>
            </p:seq>
            <p:seq concurrent="1" nextAc="seek">
              <p:cTn id="14" restart="whenNotActive" fill="hold" evtFilter="cancelBubble" nodeType="interactiveSeq">
                <p:stCondLst>
                  <p:cond evt="onClick" delay="0">
                    <p:tgtEl>
                      <p:spTgt spid="50"/>
                    </p:tgtEl>
                  </p:cond>
                </p:stCondLst>
                <p:endSync evt="end" delay="0">
                  <p:rtn val="all"/>
                </p:endSync>
                <p:childTnLst>
                  <p:par>
                    <p:cTn id="15" fill="hold">
                      <p:stCondLst>
                        <p:cond delay="0"/>
                      </p:stCondLst>
                      <p:childTnLst>
                        <p:par>
                          <p:cTn id="16" fill="hold">
                            <p:stCondLst>
                              <p:cond delay="0"/>
                            </p:stCondLst>
                            <p:childTnLst>
                              <p:par>
                                <p:cTn id="17" presetID="6" presetClass="exit" presetSubtype="32" fill="hold" grpId="0" nodeType="clickEffect">
                                  <p:stCondLst>
                                    <p:cond delay="0"/>
                                  </p:stCondLst>
                                  <p:childTnLst>
                                    <p:animEffect transition="out" filter="circle(out)">
                                      <p:cBhvr>
                                        <p:cTn id="18" dur="2000"/>
                                        <p:tgtEl>
                                          <p:spTgt spid="50"/>
                                        </p:tgtEl>
                                      </p:cBhvr>
                                    </p:animEffect>
                                    <p:set>
                                      <p:cBhvr>
                                        <p:cTn id="19" dur="1" fill="hold">
                                          <p:stCondLst>
                                            <p:cond delay="1999"/>
                                          </p:stCondLst>
                                        </p:cTn>
                                        <p:tgtEl>
                                          <p:spTgt spid="50"/>
                                        </p:tgtEl>
                                        <p:attrNameLst>
                                          <p:attrName>style.visibility</p:attrName>
                                        </p:attrNameLst>
                                      </p:cBhvr>
                                      <p:to>
                                        <p:strVal val="hidden"/>
                                      </p:to>
                                    </p:set>
                                  </p:childTnLst>
                                </p:cTn>
                              </p:par>
                            </p:childTnLst>
                          </p:cTn>
                        </p:par>
                      </p:childTnLst>
                    </p:cTn>
                  </p:par>
                </p:childTnLst>
              </p:cTn>
              <p:nextCondLst>
                <p:cond evt="onClick" delay="0">
                  <p:tgtEl>
                    <p:spTgt spid="50"/>
                  </p:tgtEl>
                </p:cond>
              </p:nextCondLst>
            </p:seq>
            <p:seq concurrent="1" nextAc="seek">
              <p:cTn id="20" restart="whenNotActive" fill="hold" evtFilter="cancelBubble" nodeType="interactiveSeq">
                <p:stCondLst>
                  <p:cond evt="onClick" delay="0">
                    <p:tgtEl>
                      <p:spTgt spid="57"/>
                    </p:tgtEl>
                  </p:cond>
                </p:stCondLst>
                <p:endSync evt="end" delay="0">
                  <p:rtn val="all"/>
                </p:endSync>
                <p:childTnLst>
                  <p:par>
                    <p:cTn id="21" fill="hold">
                      <p:stCondLst>
                        <p:cond delay="0"/>
                      </p:stCondLst>
                      <p:childTnLst>
                        <p:par>
                          <p:cTn id="22" fill="hold">
                            <p:stCondLst>
                              <p:cond delay="0"/>
                            </p:stCondLst>
                            <p:childTnLst>
                              <p:par>
                                <p:cTn id="23" presetID="6" presetClass="exit" presetSubtype="32" fill="hold" grpId="0" nodeType="clickEffect">
                                  <p:stCondLst>
                                    <p:cond delay="0"/>
                                  </p:stCondLst>
                                  <p:childTnLst>
                                    <p:animEffect transition="out" filter="circle(out)">
                                      <p:cBhvr>
                                        <p:cTn id="24" dur="2000"/>
                                        <p:tgtEl>
                                          <p:spTgt spid="57"/>
                                        </p:tgtEl>
                                      </p:cBhvr>
                                    </p:animEffect>
                                    <p:set>
                                      <p:cBhvr>
                                        <p:cTn id="25" dur="1" fill="hold">
                                          <p:stCondLst>
                                            <p:cond delay="1999"/>
                                          </p:stCondLst>
                                        </p:cTn>
                                        <p:tgtEl>
                                          <p:spTgt spid="57"/>
                                        </p:tgtEl>
                                        <p:attrNameLst>
                                          <p:attrName>style.visibility</p:attrName>
                                        </p:attrNameLst>
                                      </p:cBhvr>
                                      <p:to>
                                        <p:strVal val="hidden"/>
                                      </p:to>
                                    </p:set>
                                  </p:childTnLst>
                                </p:cTn>
                              </p:par>
                            </p:childTnLst>
                          </p:cTn>
                        </p:par>
                      </p:childTnLst>
                    </p:cTn>
                  </p:par>
                </p:childTnLst>
              </p:cTn>
              <p:nextCondLst>
                <p:cond evt="onClick" delay="0">
                  <p:tgtEl>
                    <p:spTgt spid="57"/>
                  </p:tgtEl>
                </p:cond>
              </p:nextCondLst>
            </p:seq>
            <p:seq concurrent="1" nextAc="seek">
              <p:cTn id="26" restart="whenNotActive" fill="hold" evtFilter="cancelBubble" nodeType="interactiveSeq">
                <p:stCondLst>
                  <p:cond evt="onClick" delay="0">
                    <p:tgtEl>
                      <p:spTgt spid="58"/>
                    </p:tgtEl>
                  </p:cond>
                </p:stCondLst>
                <p:endSync evt="end" delay="0">
                  <p:rtn val="all"/>
                </p:endSync>
                <p:childTnLst>
                  <p:par>
                    <p:cTn id="27" fill="hold">
                      <p:stCondLst>
                        <p:cond delay="0"/>
                      </p:stCondLst>
                      <p:childTnLst>
                        <p:par>
                          <p:cTn id="28" fill="hold">
                            <p:stCondLst>
                              <p:cond delay="0"/>
                            </p:stCondLst>
                            <p:childTnLst>
                              <p:par>
                                <p:cTn id="29" presetID="6" presetClass="exit" presetSubtype="32" fill="hold" grpId="0" nodeType="clickEffect">
                                  <p:stCondLst>
                                    <p:cond delay="0"/>
                                  </p:stCondLst>
                                  <p:childTnLst>
                                    <p:animEffect transition="out" filter="circle(out)">
                                      <p:cBhvr>
                                        <p:cTn id="30" dur="2000"/>
                                        <p:tgtEl>
                                          <p:spTgt spid="58"/>
                                        </p:tgtEl>
                                      </p:cBhvr>
                                    </p:animEffect>
                                    <p:set>
                                      <p:cBhvr>
                                        <p:cTn id="31" dur="1" fill="hold">
                                          <p:stCondLst>
                                            <p:cond delay="1999"/>
                                          </p:stCondLst>
                                        </p:cTn>
                                        <p:tgtEl>
                                          <p:spTgt spid="58"/>
                                        </p:tgtEl>
                                        <p:attrNameLst>
                                          <p:attrName>style.visibility</p:attrName>
                                        </p:attrNameLst>
                                      </p:cBhvr>
                                      <p:to>
                                        <p:strVal val="hidden"/>
                                      </p:to>
                                    </p:set>
                                  </p:childTnLst>
                                </p:cTn>
                              </p:par>
                            </p:childTnLst>
                          </p:cTn>
                        </p:par>
                      </p:childTnLst>
                    </p:cTn>
                  </p:par>
                </p:childTnLst>
              </p:cTn>
              <p:nextCondLst>
                <p:cond evt="onClick" delay="0">
                  <p:tgtEl>
                    <p:spTgt spid="58"/>
                  </p:tgtEl>
                </p:cond>
              </p:nextCondLst>
            </p:seq>
            <p:seq concurrent="1" nextAc="seek">
              <p:cTn id="32" restart="whenNotActive" fill="hold" evtFilter="cancelBubble" nodeType="interactiveSeq">
                <p:stCondLst>
                  <p:cond evt="onClick" delay="0">
                    <p:tgtEl>
                      <p:spTgt spid="59"/>
                    </p:tgtEl>
                  </p:cond>
                </p:stCondLst>
                <p:endSync evt="end" delay="0">
                  <p:rtn val="all"/>
                </p:endSync>
                <p:childTnLst>
                  <p:par>
                    <p:cTn id="33" fill="hold">
                      <p:stCondLst>
                        <p:cond delay="0"/>
                      </p:stCondLst>
                      <p:childTnLst>
                        <p:par>
                          <p:cTn id="34" fill="hold">
                            <p:stCondLst>
                              <p:cond delay="0"/>
                            </p:stCondLst>
                            <p:childTnLst>
                              <p:par>
                                <p:cTn id="35" presetID="6" presetClass="exit" presetSubtype="32" fill="hold" grpId="0" nodeType="clickEffect">
                                  <p:stCondLst>
                                    <p:cond delay="0"/>
                                  </p:stCondLst>
                                  <p:childTnLst>
                                    <p:animEffect transition="out" filter="circle(out)">
                                      <p:cBhvr>
                                        <p:cTn id="36" dur="2000"/>
                                        <p:tgtEl>
                                          <p:spTgt spid="59"/>
                                        </p:tgtEl>
                                      </p:cBhvr>
                                    </p:animEffect>
                                    <p:set>
                                      <p:cBhvr>
                                        <p:cTn id="37" dur="1" fill="hold">
                                          <p:stCondLst>
                                            <p:cond delay="1999"/>
                                          </p:stCondLst>
                                        </p:cTn>
                                        <p:tgtEl>
                                          <p:spTgt spid="59"/>
                                        </p:tgtEl>
                                        <p:attrNameLst>
                                          <p:attrName>style.visibility</p:attrName>
                                        </p:attrNameLst>
                                      </p:cBhvr>
                                      <p:to>
                                        <p:strVal val="hidden"/>
                                      </p:to>
                                    </p:set>
                                  </p:childTnLst>
                                </p:cTn>
                              </p:par>
                            </p:childTnLst>
                          </p:cTn>
                        </p:par>
                      </p:childTnLst>
                    </p:cTn>
                  </p:par>
                </p:childTnLst>
              </p:cTn>
              <p:nextCondLst>
                <p:cond evt="onClick" delay="0">
                  <p:tgtEl>
                    <p:spTgt spid="59"/>
                  </p:tgtEl>
                </p:cond>
              </p:nextCondLst>
            </p:seq>
            <p:seq concurrent="1" nextAc="seek">
              <p:cTn id="38" restart="whenNotActive" fill="hold" evtFilter="cancelBubble" nodeType="interactiveSeq">
                <p:stCondLst>
                  <p:cond evt="onClick" delay="0">
                    <p:tgtEl>
                      <p:spTgt spid="61"/>
                    </p:tgtEl>
                  </p:cond>
                </p:stCondLst>
                <p:endSync evt="end" delay="0">
                  <p:rtn val="all"/>
                </p:endSync>
                <p:childTnLst>
                  <p:par>
                    <p:cTn id="39" fill="hold">
                      <p:stCondLst>
                        <p:cond delay="0"/>
                      </p:stCondLst>
                      <p:childTnLst>
                        <p:par>
                          <p:cTn id="40" fill="hold">
                            <p:stCondLst>
                              <p:cond delay="0"/>
                            </p:stCondLst>
                            <p:childTnLst>
                              <p:par>
                                <p:cTn id="41" presetID="6" presetClass="exit" presetSubtype="32" fill="hold" grpId="0" nodeType="clickEffect">
                                  <p:stCondLst>
                                    <p:cond delay="0"/>
                                  </p:stCondLst>
                                  <p:childTnLst>
                                    <p:animEffect transition="out" filter="circle(out)">
                                      <p:cBhvr>
                                        <p:cTn id="42" dur="2000"/>
                                        <p:tgtEl>
                                          <p:spTgt spid="61"/>
                                        </p:tgtEl>
                                      </p:cBhvr>
                                    </p:animEffect>
                                    <p:set>
                                      <p:cBhvr>
                                        <p:cTn id="43" dur="1" fill="hold">
                                          <p:stCondLst>
                                            <p:cond delay="1999"/>
                                          </p:stCondLst>
                                        </p:cTn>
                                        <p:tgtEl>
                                          <p:spTgt spid="61"/>
                                        </p:tgtEl>
                                        <p:attrNameLst>
                                          <p:attrName>style.visibility</p:attrName>
                                        </p:attrNameLst>
                                      </p:cBhvr>
                                      <p:to>
                                        <p:strVal val="hidden"/>
                                      </p:to>
                                    </p:set>
                                  </p:childTnLst>
                                </p:cTn>
                              </p:par>
                            </p:childTnLst>
                          </p:cTn>
                        </p:par>
                      </p:childTnLst>
                    </p:cTn>
                  </p:par>
                </p:childTnLst>
              </p:cTn>
              <p:nextCondLst>
                <p:cond evt="onClick" delay="0">
                  <p:tgtEl>
                    <p:spTgt spid="61"/>
                  </p:tgtEl>
                </p:cond>
              </p:nextCondLst>
            </p:seq>
            <p:seq concurrent="1" nextAc="seek">
              <p:cTn id="44" restart="whenNotActive" fill="hold" evtFilter="cancelBubble" nodeType="interactiveSeq">
                <p:stCondLst>
                  <p:cond evt="onClick" delay="0">
                    <p:tgtEl>
                      <p:spTgt spid="62"/>
                    </p:tgtEl>
                  </p:cond>
                </p:stCondLst>
                <p:endSync evt="end" delay="0">
                  <p:rtn val="all"/>
                </p:endSync>
                <p:childTnLst>
                  <p:par>
                    <p:cTn id="45" fill="hold">
                      <p:stCondLst>
                        <p:cond delay="0"/>
                      </p:stCondLst>
                      <p:childTnLst>
                        <p:par>
                          <p:cTn id="46" fill="hold">
                            <p:stCondLst>
                              <p:cond delay="0"/>
                            </p:stCondLst>
                            <p:childTnLst>
                              <p:par>
                                <p:cTn id="47" presetID="6" presetClass="exit" presetSubtype="32" fill="hold" grpId="0" nodeType="clickEffect">
                                  <p:stCondLst>
                                    <p:cond delay="0"/>
                                  </p:stCondLst>
                                  <p:childTnLst>
                                    <p:animEffect transition="out" filter="circle(out)">
                                      <p:cBhvr>
                                        <p:cTn id="48" dur="2000"/>
                                        <p:tgtEl>
                                          <p:spTgt spid="62"/>
                                        </p:tgtEl>
                                      </p:cBhvr>
                                    </p:animEffect>
                                    <p:set>
                                      <p:cBhvr>
                                        <p:cTn id="49" dur="1" fill="hold">
                                          <p:stCondLst>
                                            <p:cond delay="1999"/>
                                          </p:stCondLst>
                                        </p:cTn>
                                        <p:tgtEl>
                                          <p:spTgt spid="62"/>
                                        </p:tgtEl>
                                        <p:attrNameLst>
                                          <p:attrName>style.visibility</p:attrName>
                                        </p:attrNameLst>
                                      </p:cBhvr>
                                      <p:to>
                                        <p:strVal val="hidden"/>
                                      </p:to>
                                    </p:set>
                                  </p:childTnLst>
                                </p:cTn>
                              </p:par>
                            </p:childTnLst>
                          </p:cTn>
                        </p:par>
                      </p:childTnLst>
                    </p:cTn>
                  </p:par>
                </p:childTnLst>
              </p:cTn>
              <p:nextCondLst>
                <p:cond evt="onClick" delay="0">
                  <p:tgtEl>
                    <p:spTgt spid="62"/>
                  </p:tgtEl>
                </p:cond>
              </p:nextCondLst>
            </p:seq>
            <p:seq concurrent="1" nextAc="seek">
              <p:cTn id="50" restart="whenNotActive" fill="hold" evtFilter="cancelBubble" nodeType="interactiveSeq">
                <p:stCondLst>
                  <p:cond evt="onClick" delay="0">
                    <p:tgtEl>
                      <p:spTgt spid="63"/>
                    </p:tgtEl>
                  </p:cond>
                </p:stCondLst>
                <p:endSync evt="end" delay="0">
                  <p:rtn val="all"/>
                </p:endSync>
                <p:childTnLst>
                  <p:par>
                    <p:cTn id="51" fill="hold">
                      <p:stCondLst>
                        <p:cond delay="0"/>
                      </p:stCondLst>
                      <p:childTnLst>
                        <p:par>
                          <p:cTn id="52" fill="hold">
                            <p:stCondLst>
                              <p:cond delay="0"/>
                            </p:stCondLst>
                            <p:childTnLst>
                              <p:par>
                                <p:cTn id="53" presetID="6" presetClass="exit" presetSubtype="32" fill="hold" grpId="0" nodeType="clickEffect">
                                  <p:stCondLst>
                                    <p:cond delay="0"/>
                                  </p:stCondLst>
                                  <p:childTnLst>
                                    <p:animEffect transition="out" filter="circle(out)">
                                      <p:cBhvr>
                                        <p:cTn id="54" dur="2000"/>
                                        <p:tgtEl>
                                          <p:spTgt spid="63"/>
                                        </p:tgtEl>
                                      </p:cBhvr>
                                    </p:animEffect>
                                    <p:set>
                                      <p:cBhvr>
                                        <p:cTn id="55" dur="1" fill="hold">
                                          <p:stCondLst>
                                            <p:cond delay="1999"/>
                                          </p:stCondLst>
                                        </p:cTn>
                                        <p:tgtEl>
                                          <p:spTgt spid="63"/>
                                        </p:tgtEl>
                                        <p:attrNameLst>
                                          <p:attrName>style.visibility</p:attrName>
                                        </p:attrNameLst>
                                      </p:cBhvr>
                                      <p:to>
                                        <p:strVal val="hidden"/>
                                      </p:to>
                                    </p:set>
                                  </p:childTnLst>
                                </p:cTn>
                              </p:par>
                            </p:childTnLst>
                          </p:cTn>
                        </p:par>
                      </p:childTnLst>
                    </p:cTn>
                  </p:par>
                </p:childTnLst>
              </p:cTn>
              <p:nextCondLst>
                <p:cond evt="onClick" delay="0">
                  <p:tgtEl>
                    <p:spTgt spid="63"/>
                  </p:tgtEl>
                </p:cond>
              </p:nextCondLst>
            </p:seq>
          </p:childTnLst>
        </p:cTn>
      </p:par>
    </p:tnLst>
    <p:bldLst>
      <p:bldP spid="48" grpId="0" animBg="1"/>
      <p:bldP spid="49" grpId="0" animBg="1"/>
      <p:bldP spid="50" grpId="0" animBg="1"/>
      <p:bldP spid="57" grpId="0" animBg="1"/>
      <p:bldP spid="58" grpId="0" animBg="1"/>
      <p:bldP spid="59" grpId="0" animBg="1"/>
      <p:bldP spid="61" grpId="0" animBg="1"/>
      <p:bldP spid="62" grpId="0" animBg="1"/>
      <p:bldP spid="6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lstStyle/>
          <a:p>
            <a:r>
              <a:rPr lang="cs-CZ" dirty="0" smtClean="0"/>
              <a:t>http://office.microsoft.com/klipart</a:t>
            </a:r>
          </a:p>
        </p:txBody>
      </p:sp>
    </p:spTree>
    <p:extLst>
      <p:ext uri="{BB962C8B-B14F-4D97-AF65-F5344CB8AC3E}">
        <p14:creationId xmlns:p14="http://schemas.microsoft.com/office/powerpoint/2010/main" val="158649649"/>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718</TotalTime>
  <Words>956</Words>
  <Application>Microsoft Office PowerPoint</Application>
  <PresentationFormat>Předvádění na obrazovce (4:3)</PresentationFormat>
  <Paragraphs>458</Paragraphs>
  <Slides>9</Slides>
  <Notes>1</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systému Office</vt:lpstr>
      <vt:lpstr>Odčítání s přechodem přes základ v oboru do sta VY_32_INOVACE_1C_09 Číslo projektu: CZ.1.07/1.4.00/21.1101</vt:lpstr>
      <vt:lpstr>Prezentace aplikace PowerPoint</vt:lpstr>
      <vt:lpstr>Odčítání od násobků desítek</vt:lpstr>
      <vt:lpstr>Vyvozování výpočtu rozdílu </vt:lpstr>
      <vt:lpstr>Odčítání jednociferného čísla</vt:lpstr>
      <vt:lpstr>Odčítání dvouciferných čísel</vt:lpstr>
      <vt:lpstr>Procvičování</vt:lpstr>
      <vt:lpstr>Prezentace aplikace PowerPoint</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Písemné sčítání a odčítání s přechodem přes základ VY_32_INOVACE_1C_02 Číslo projektu: CZ.1.07/1.5.00/34.1056</dc:title>
  <dc:creator>Angelika</dc:creator>
  <cp:lastModifiedBy>uzivatel</cp:lastModifiedBy>
  <cp:revision>70</cp:revision>
  <dcterms:created xsi:type="dcterms:W3CDTF">2012-12-23T22:28:05Z</dcterms:created>
  <dcterms:modified xsi:type="dcterms:W3CDTF">2013-01-21T12:15:57Z</dcterms:modified>
</cp:coreProperties>
</file>