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70" r:id="rId2"/>
    <p:sldId id="271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8" r:id="rId12"/>
    <p:sldId id="272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1242" y="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8F2987-9BD8-4F18-9EAB-3365BD1455A4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50B0CB-AAEB-4E44-BE03-86AB21E3427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40212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614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1D4A687-3886-421A-9E0C-DF61D8E443EC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424891B-6729-412C-9586-292DEBD5448C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50B0CB-AAEB-4E44-BE03-86AB21E34279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50B0CB-AAEB-4E44-BE03-86AB21E34279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9398E-183F-4F2E-91A4-73264005A021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EUpenízeškolám číslo projektu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5AC20-5635-427A-9EE3-0B5EC5F5637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28995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42CA9-CB67-43D1-915A-FDF5E5A58216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EUpenízeškolám číslo projektu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5AC20-5635-427A-9EE3-0B5EC5F5637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8694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289E5-20DE-4F0A-A5CF-054615056867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EUpenízeškolám číslo projektu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5AC20-5635-427A-9EE3-0B5EC5F5637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24581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D55363-5E92-4A16-B0F5-A3A0FD15C61F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EUpenízeškolám číslo projektu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5AC20-5635-427A-9EE3-0B5EC5F5637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73683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AED3B-C572-468D-AB74-6A1CB7456EF8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EUpenízeškolám číslo projektu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5AC20-5635-427A-9EE3-0B5EC5F5637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24513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69FEA-7FAF-40B2-B5FE-DC64644CD85A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EUpenízeškolám číslo projektu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5AC20-5635-427A-9EE3-0B5EC5F5637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73775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518D1-1C8B-4D04-A79F-401E8D2CE70C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EUpenízeškolám číslo projektu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5AC20-5635-427A-9EE3-0B5EC5F5637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77072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9B4B2-2DA0-4BB1-BF33-F5F22D4DC9B3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EUpenízeškolám číslo projektu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5AC20-5635-427A-9EE3-0B5EC5F5637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10290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FB950-8E5B-4163-8BBA-83614EB018F3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EUpenízeškolám číslo projektu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5AC20-5635-427A-9EE3-0B5EC5F5637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6148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D9B2B6-DC9C-4FBF-9B17-EAD1B90970B7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EUpenízeškolám číslo projektu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5AC20-5635-427A-9EE3-0B5EC5F5637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29710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838576-E3C8-40FE-8AD6-BBA385569912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EUpenízeškolám číslo projektu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5AC20-5635-427A-9EE3-0B5EC5F5637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8625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38A016-2EA6-4901-8712-D9FD72D15194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EUpenízeškolám číslo projektu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D5AC20-5635-427A-9EE3-0B5EC5F5637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35764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585913"/>
          </a:xfrm>
        </p:spPr>
        <p:txBody>
          <a:bodyPr rtlCol="0">
            <a:normAutofit fontScale="90000"/>
          </a:bodyPr>
          <a:lstStyle/>
          <a:p>
            <a:pPr>
              <a:spcBef>
                <a:spcPts val="1800"/>
              </a:spcBef>
              <a:defRPr/>
            </a:pPr>
            <a:r>
              <a:rPr lang="cs-CZ" dirty="0" smtClean="0"/>
              <a:t>Části obličeje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VY_52_INOVACE_01</a:t>
            </a:r>
            <a:br>
              <a:rPr lang="cs-CZ" dirty="0" smtClean="0"/>
            </a:br>
            <a:r>
              <a:rPr lang="cs-CZ" sz="3100" dirty="0" smtClean="0"/>
              <a:t>Číslo projektu</a:t>
            </a:r>
            <a:r>
              <a:rPr lang="cs-CZ" sz="3100" smtClean="0"/>
              <a:t>: </a:t>
            </a:r>
            <a:r>
              <a:rPr lang="cs-CZ" sz="3100"/>
              <a:t>CZ.1.07/1.4.00/21.1101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350" y="4149725"/>
            <a:ext cx="6400800" cy="17526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/>
              <a:t>Sada </a:t>
            </a:r>
            <a:r>
              <a:rPr lang="cs-CZ" dirty="0" smtClean="0"/>
              <a:t>2</a:t>
            </a:r>
            <a:endParaRPr lang="cs-CZ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Člověk a jeho svět</a:t>
            </a:r>
            <a:endParaRPr lang="cs-CZ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/>
              <a:t>MŠ, ZŠ a </a:t>
            </a:r>
            <a:r>
              <a:rPr lang="cs-CZ" dirty="0" err="1"/>
              <a:t>PrŠ</a:t>
            </a:r>
            <a:r>
              <a:rPr lang="cs-CZ" dirty="0"/>
              <a:t> Trhové Sviny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1400" y="404813"/>
            <a:ext cx="6986588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2266907"/>
              </p:ext>
            </p:extLst>
          </p:nvPr>
        </p:nvGraphicFramePr>
        <p:xfrm>
          <a:off x="539750" y="1052513"/>
          <a:ext cx="8280920" cy="5074603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304256"/>
                <a:gridCol w="5976664"/>
              </a:tblGrid>
              <a:tr h="2662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Žáci procvičují části obličeje.</a:t>
                      </a:r>
                    </a:p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Úvodní list je určen pro opakování jednotlivých částí obličeje – žáci společně říkají básničku, ukazují obličejové části na obrázku i na sobě.</a:t>
                      </a:r>
                    </a:p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 druhé části žáci postupně vytvářejí obličej přetahováním jednotlivých jeho částí – úryvek básničky napoví, kterou část obličeje mají přesouvat.</a:t>
                      </a:r>
                    </a:p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Poslední list je určen k opakování.</a:t>
                      </a:r>
                    </a:p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Po správně dokončeném úkolu učitel pustí „potlesk“.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400" b="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5978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Období vytvoření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Mgr.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M. Fixová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srpen 2011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15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Speciální vzdělávací potřeby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ADHD</a:t>
                      </a: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dyslexie, dysgrafie,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dyskalkulie, Autismus, MP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60382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obor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Člověk a jeho svět</a:t>
                      </a:r>
                    </a:p>
                  </a:txBody>
                  <a:tcPr marL="8466" marR="8466" marT="8466" marB="8466" anchor="ctr"/>
                </a:tc>
              </a:tr>
              <a:tr h="437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Interaktivní DUM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990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interaktivity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Využití interaktivní tabule a práce s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PC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Žák - </a:t>
                      </a: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se středně těžkým mentálním postižením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45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Stupeň a typ vzdělávání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Základní škola speciální – 1. stupeň, 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292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Typická věková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6 –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11 let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/ 1. – 6. ročník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</a:tbl>
          </a:graphicData>
        </a:graphic>
      </p:graphicFrame>
      <p:sp>
        <p:nvSpPr>
          <p:cNvPr id="3106" name="TextovéPole 4"/>
          <p:cNvSpPr txBox="1">
            <a:spLocks noChangeArrowheads="1"/>
          </p:cNvSpPr>
          <p:nvPr/>
        </p:nvSpPr>
        <p:spPr bwMode="auto">
          <a:xfrm>
            <a:off x="517525" y="477838"/>
            <a:ext cx="82819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Identifikátor materiálu: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V/2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Inovace a zkvalitnění výuky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oblasti přírodních věd,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01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OBLIČEJ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Velké kolo – to je </a:t>
            </a:r>
            <a:r>
              <a:rPr lang="cs-CZ" b="1" dirty="0" smtClean="0"/>
              <a:t>hlava</a:t>
            </a:r>
            <a:r>
              <a:rPr lang="cs-CZ" dirty="0" smtClean="0">
                <a:solidFill>
                  <a:srgbClr val="C00000"/>
                </a:solidFill>
              </a:rPr>
              <a:t>,</a:t>
            </a:r>
          </a:p>
          <a:p>
            <a:r>
              <a:rPr lang="cs-CZ" dirty="0" smtClean="0">
                <a:solidFill>
                  <a:srgbClr val="C00000"/>
                </a:solidFill>
              </a:rPr>
              <a:t>Ta nám všechen rozum dává.</a:t>
            </a:r>
          </a:p>
          <a:p>
            <a:r>
              <a:rPr lang="cs-CZ" dirty="0" smtClean="0">
                <a:solidFill>
                  <a:srgbClr val="00B050"/>
                </a:solidFill>
              </a:rPr>
              <a:t>A když chceme vidět svět,</a:t>
            </a:r>
          </a:p>
          <a:p>
            <a:r>
              <a:rPr lang="cs-CZ" dirty="0" smtClean="0">
                <a:solidFill>
                  <a:srgbClr val="00B050"/>
                </a:solidFill>
              </a:rPr>
              <a:t>dvě </a:t>
            </a:r>
            <a:r>
              <a:rPr lang="cs-CZ" b="1" dirty="0" smtClean="0"/>
              <a:t>oči</a:t>
            </a:r>
            <a:r>
              <a:rPr lang="cs-CZ" dirty="0" smtClean="0">
                <a:solidFill>
                  <a:srgbClr val="00B050"/>
                </a:solidFill>
              </a:rPr>
              <a:t> sem dáme hned.</a:t>
            </a:r>
          </a:p>
          <a:p>
            <a:r>
              <a:rPr lang="cs-CZ" b="1" dirty="0" smtClean="0"/>
              <a:t>Obočí</a:t>
            </a:r>
            <a:r>
              <a:rPr lang="cs-CZ" b="1" dirty="0" smtClean="0">
                <a:solidFill>
                  <a:srgbClr val="0070C0"/>
                </a:solidFill>
              </a:rPr>
              <a:t> </a:t>
            </a:r>
            <a:r>
              <a:rPr lang="cs-CZ" dirty="0" smtClean="0">
                <a:solidFill>
                  <a:srgbClr val="0070C0"/>
                </a:solidFill>
              </a:rPr>
              <a:t>– to chrání oči,</a:t>
            </a:r>
          </a:p>
          <a:p>
            <a:r>
              <a:rPr lang="cs-CZ" dirty="0" smtClean="0">
                <a:solidFill>
                  <a:srgbClr val="0070C0"/>
                </a:solidFill>
              </a:rPr>
              <a:t>to tu zkrátka musí být.</a:t>
            </a:r>
          </a:p>
          <a:p>
            <a:r>
              <a:rPr lang="cs-CZ" dirty="0" smtClean="0">
                <a:solidFill>
                  <a:srgbClr val="7030A0"/>
                </a:solidFill>
              </a:rPr>
              <a:t>Něco voní – zpívá kos.</a:t>
            </a:r>
          </a:p>
          <a:p>
            <a:r>
              <a:rPr lang="cs-CZ" dirty="0" smtClean="0">
                <a:solidFill>
                  <a:srgbClr val="7030A0"/>
                </a:solidFill>
              </a:rPr>
              <a:t>Nám to řekne malý </a:t>
            </a:r>
            <a:r>
              <a:rPr lang="cs-CZ" b="1" dirty="0" smtClean="0"/>
              <a:t>nos</a:t>
            </a:r>
            <a:r>
              <a:rPr lang="cs-CZ" dirty="0" smtClean="0">
                <a:solidFill>
                  <a:srgbClr val="7030A0"/>
                </a:solidFill>
              </a:rPr>
              <a:t>.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Jak chutná pečená husa?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Tohle pozná naše </a:t>
            </a:r>
            <a:r>
              <a:rPr lang="cs-CZ" b="1" dirty="0" smtClean="0"/>
              <a:t>pusa</a:t>
            </a:r>
            <a:r>
              <a:rPr lang="cs-CZ" dirty="0" smtClean="0">
                <a:solidFill>
                  <a:srgbClr val="FF0000"/>
                </a:solidFill>
              </a:rPr>
              <a:t>.</a:t>
            </a:r>
          </a:p>
          <a:p>
            <a:r>
              <a:rPr lang="cs-CZ" dirty="0" smtClean="0">
                <a:solidFill>
                  <a:srgbClr val="FFC000"/>
                </a:solidFill>
              </a:rPr>
              <a:t>Na strany teď dáme </a:t>
            </a:r>
            <a:r>
              <a:rPr lang="cs-CZ" b="1" dirty="0" smtClean="0"/>
              <a:t>uši</a:t>
            </a:r>
            <a:r>
              <a:rPr lang="cs-CZ" dirty="0" smtClean="0"/>
              <a:t>,</a:t>
            </a:r>
          </a:p>
          <a:p>
            <a:r>
              <a:rPr lang="cs-CZ" dirty="0" smtClean="0">
                <a:solidFill>
                  <a:srgbClr val="FFC000"/>
                </a:solidFill>
              </a:rPr>
              <a:t>protože ty všechno slyší.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Co sem ještě patří asi?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To jsou přece naše </a:t>
            </a:r>
            <a:r>
              <a:rPr lang="cs-CZ" b="1" dirty="0" smtClean="0"/>
              <a:t>vlasy</a:t>
            </a:r>
            <a:r>
              <a:rPr lang="cs-CZ" dirty="0" smtClean="0">
                <a:solidFill>
                  <a:srgbClr val="002060"/>
                </a:solidFill>
              </a:rPr>
              <a:t>!</a:t>
            </a:r>
          </a:p>
          <a:p>
            <a:endParaRPr lang="cs-CZ" dirty="0"/>
          </a:p>
        </p:txBody>
      </p:sp>
      <p:sp>
        <p:nvSpPr>
          <p:cNvPr id="5" name="Ovál 4"/>
          <p:cNvSpPr/>
          <p:nvPr/>
        </p:nvSpPr>
        <p:spPr>
          <a:xfrm>
            <a:off x="4869854" y="1602547"/>
            <a:ext cx="3024336" cy="331236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744399"/>
            <a:ext cx="603556" cy="5974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675384"/>
            <a:ext cx="60325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var L 9"/>
          <p:cNvSpPr/>
          <p:nvPr/>
        </p:nvSpPr>
        <p:spPr>
          <a:xfrm>
            <a:off x="6382022" y="3284984"/>
            <a:ext cx="267675" cy="576064"/>
          </a:xfrm>
          <a:prstGeom prst="corne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hnutý pruh 12"/>
          <p:cNvSpPr/>
          <p:nvPr/>
        </p:nvSpPr>
        <p:spPr>
          <a:xfrm>
            <a:off x="5467622" y="2399658"/>
            <a:ext cx="914400" cy="607422"/>
          </a:xfrm>
          <a:prstGeom prst="blockArc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5" name="Ohnutý pruh 14"/>
          <p:cNvSpPr/>
          <p:nvPr/>
        </p:nvSpPr>
        <p:spPr>
          <a:xfrm>
            <a:off x="6589241" y="2343719"/>
            <a:ext cx="889248" cy="663330"/>
          </a:xfrm>
          <a:prstGeom prst="blockArc">
            <a:avLst>
              <a:gd name="adj1" fmla="val 10800000"/>
              <a:gd name="adj2" fmla="val 21440214"/>
              <a:gd name="adj3" fmla="val 17389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Ohnutý pruh 16"/>
          <p:cNvSpPr/>
          <p:nvPr/>
        </p:nvSpPr>
        <p:spPr>
          <a:xfrm rot="10800000">
            <a:off x="6058659" y="3573016"/>
            <a:ext cx="914400" cy="914400"/>
          </a:xfrm>
          <a:prstGeom prst="blockArc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9" name="Tětiva 18"/>
          <p:cNvSpPr/>
          <p:nvPr/>
        </p:nvSpPr>
        <p:spPr>
          <a:xfrm rot="1116983">
            <a:off x="4382923" y="3029465"/>
            <a:ext cx="713706" cy="736943"/>
          </a:xfrm>
          <a:prstGeom prst="chor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Tětiva 20"/>
          <p:cNvSpPr/>
          <p:nvPr/>
        </p:nvSpPr>
        <p:spPr>
          <a:xfrm rot="12143866">
            <a:off x="7675973" y="2912292"/>
            <a:ext cx="695720" cy="692878"/>
          </a:xfrm>
          <a:prstGeom prst="chor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TextovéPole 21"/>
          <p:cNvSpPr txBox="1"/>
          <p:nvPr/>
        </p:nvSpPr>
        <p:spPr>
          <a:xfrm>
            <a:off x="4860032" y="5733256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4" name="Volný tvar 13"/>
          <p:cNvSpPr/>
          <p:nvPr/>
        </p:nvSpPr>
        <p:spPr>
          <a:xfrm>
            <a:off x="4860032" y="1196752"/>
            <a:ext cx="3027576" cy="1172656"/>
          </a:xfrm>
          <a:custGeom>
            <a:avLst/>
            <a:gdLst>
              <a:gd name="connsiteX0" fmla="*/ 133456 w 3027576"/>
              <a:gd name="connsiteY0" fmla="*/ 1155993 h 1172656"/>
              <a:gd name="connsiteX1" fmla="*/ 115701 w 3027576"/>
              <a:gd name="connsiteY1" fmla="*/ 1013950 h 1172656"/>
              <a:gd name="connsiteX2" fmla="*/ 106823 w 3027576"/>
              <a:gd name="connsiteY2" fmla="*/ 978439 h 1172656"/>
              <a:gd name="connsiteX3" fmla="*/ 97945 w 3027576"/>
              <a:gd name="connsiteY3" fmla="*/ 934051 h 1172656"/>
              <a:gd name="connsiteX4" fmla="*/ 89068 w 3027576"/>
              <a:gd name="connsiteY4" fmla="*/ 907418 h 1172656"/>
              <a:gd name="connsiteX5" fmla="*/ 80190 w 3027576"/>
              <a:gd name="connsiteY5" fmla="*/ 863029 h 1172656"/>
              <a:gd name="connsiteX6" fmla="*/ 44679 w 3027576"/>
              <a:gd name="connsiteY6" fmla="*/ 818641 h 1172656"/>
              <a:gd name="connsiteX7" fmla="*/ 18046 w 3027576"/>
              <a:gd name="connsiteY7" fmla="*/ 809763 h 1172656"/>
              <a:gd name="connsiteX8" fmla="*/ 9169 w 3027576"/>
              <a:gd name="connsiteY8" fmla="*/ 845274 h 1172656"/>
              <a:gd name="connsiteX9" fmla="*/ 18046 w 3027576"/>
              <a:gd name="connsiteY9" fmla="*/ 916295 h 1172656"/>
              <a:gd name="connsiteX10" fmla="*/ 35802 w 3027576"/>
              <a:gd name="connsiteY10" fmla="*/ 934051 h 1172656"/>
              <a:gd name="connsiteX11" fmla="*/ 142334 w 3027576"/>
              <a:gd name="connsiteY11" fmla="*/ 969561 h 1172656"/>
              <a:gd name="connsiteX12" fmla="*/ 195600 w 3027576"/>
              <a:gd name="connsiteY12" fmla="*/ 996194 h 1172656"/>
              <a:gd name="connsiteX13" fmla="*/ 222233 w 3027576"/>
              <a:gd name="connsiteY13" fmla="*/ 987317 h 1172656"/>
              <a:gd name="connsiteX14" fmla="*/ 266621 w 3027576"/>
              <a:gd name="connsiteY14" fmla="*/ 951806 h 1172656"/>
              <a:gd name="connsiteX15" fmla="*/ 293254 w 3027576"/>
              <a:gd name="connsiteY15" fmla="*/ 925173 h 1172656"/>
              <a:gd name="connsiteX16" fmla="*/ 311009 w 3027576"/>
              <a:gd name="connsiteY16" fmla="*/ 889662 h 1172656"/>
              <a:gd name="connsiteX17" fmla="*/ 328765 w 3027576"/>
              <a:gd name="connsiteY17" fmla="*/ 800886 h 1172656"/>
              <a:gd name="connsiteX18" fmla="*/ 302132 w 3027576"/>
              <a:gd name="connsiteY18" fmla="*/ 676598 h 1172656"/>
              <a:gd name="connsiteX19" fmla="*/ 275499 w 3027576"/>
              <a:gd name="connsiteY19" fmla="*/ 658843 h 1172656"/>
              <a:gd name="connsiteX20" fmla="*/ 266621 w 3027576"/>
              <a:gd name="connsiteY20" fmla="*/ 632210 h 1172656"/>
              <a:gd name="connsiteX21" fmla="*/ 239988 w 3027576"/>
              <a:gd name="connsiteY21" fmla="*/ 729864 h 1172656"/>
              <a:gd name="connsiteX22" fmla="*/ 248866 w 3027576"/>
              <a:gd name="connsiteY22" fmla="*/ 809763 h 1172656"/>
              <a:gd name="connsiteX23" fmla="*/ 275499 w 3027576"/>
              <a:gd name="connsiteY23" fmla="*/ 818641 h 1172656"/>
              <a:gd name="connsiteX24" fmla="*/ 337642 w 3027576"/>
              <a:gd name="connsiteY24" fmla="*/ 836396 h 1172656"/>
              <a:gd name="connsiteX25" fmla="*/ 426419 w 3027576"/>
              <a:gd name="connsiteY25" fmla="*/ 827519 h 1172656"/>
              <a:gd name="connsiteX26" fmla="*/ 461930 w 3027576"/>
              <a:gd name="connsiteY26" fmla="*/ 792008 h 1172656"/>
              <a:gd name="connsiteX27" fmla="*/ 506318 w 3027576"/>
              <a:gd name="connsiteY27" fmla="*/ 765375 h 1172656"/>
              <a:gd name="connsiteX28" fmla="*/ 550706 w 3027576"/>
              <a:gd name="connsiteY28" fmla="*/ 694354 h 1172656"/>
              <a:gd name="connsiteX29" fmla="*/ 559584 w 3027576"/>
              <a:gd name="connsiteY29" fmla="*/ 667721 h 1172656"/>
              <a:gd name="connsiteX30" fmla="*/ 586217 w 3027576"/>
              <a:gd name="connsiteY30" fmla="*/ 641088 h 1172656"/>
              <a:gd name="connsiteX31" fmla="*/ 612850 w 3027576"/>
              <a:gd name="connsiteY31" fmla="*/ 587822 h 1172656"/>
              <a:gd name="connsiteX32" fmla="*/ 568462 w 3027576"/>
              <a:gd name="connsiteY32" fmla="*/ 472412 h 1172656"/>
              <a:gd name="connsiteX33" fmla="*/ 541829 w 3027576"/>
              <a:gd name="connsiteY33" fmla="*/ 463534 h 1172656"/>
              <a:gd name="connsiteX34" fmla="*/ 470807 w 3027576"/>
              <a:gd name="connsiteY34" fmla="*/ 490167 h 1172656"/>
              <a:gd name="connsiteX35" fmla="*/ 461930 w 3027576"/>
              <a:gd name="connsiteY35" fmla="*/ 516800 h 1172656"/>
              <a:gd name="connsiteX36" fmla="*/ 470807 w 3027576"/>
              <a:gd name="connsiteY36" fmla="*/ 578944 h 1172656"/>
              <a:gd name="connsiteX37" fmla="*/ 532951 w 3027576"/>
              <a:gd name="connsiteY37" fmla="*/ 623332 h 1172656"/>
              <a:gd name="connsiteX38" fmla="*/ 568462 w 3027576"/>
              <a:gd name="connsiteY38" fmla="*/ 632210 h 1172656"/>
              <a:gd name="connsiteX39" fmla="*/ 692749 w 3027576"/>
              <a:gd name="connsiteY39" fmla="*/ 623332 h 1172656"/>
              <a:gd name="connsiteX40" fmla="*/ 719382 w 3027576"/>
              <a:gd name="connsiteY40" fmla="*/ 605577 h 1172656"/>
              <a:gd name="connsiteX41" fmla="*/ 746015 w 3027576"/>
              <a:gd name="connsiteY41" fmla="*/ 596699 h 1172656"/>
              <a:gd name="connsiteX42" fmla="*/ 790403 w 3027576"/>
              <a:gd name="connsiteY42" fmla="*/ 516800 h 1172656"/>
              <a:gd name="connsiteX43" fmla="*/ 825914 w 3027576"/>
              <a:gd name="connsiteY43" fmla="*/ 445779 h 1172656"/>
              <a:gd name="connsiteX44" fmla="*/ 799281 w 3027576"/>
              <a:gd name="connsiteY44" fmla="*/ 339247 h 1172656"/>
              <a:gd name="connsiteX45" fmla="*/ 772648 w 3027576"/>
              <a:gd name="connsiteY45" fmla="*/ 330369 h 1172656"/>
              <a:gd name="connsiteX46" fmla="*/ 710504 w 3027576"/>
              <a:gd name="connsiteY46" fmla="*/ 339247 h 1172656"/>
              <a:gd name="connsiteX47" fmla="*/ 692749 w 3027576"/>
              <a:gd name="connsiteY47" fmla="*/ 392513 h 1172656"/>
              <a:gd name="connsiteX48" fmla="*/ 719382 w 3027576"/>
              <a:gd name="connsiteY48" fmla="*/ 490167 h 1172656"/>
              <a:gd name="connsiteX49" fmla="*/ 746015 w 3027576"/>
              <a:gd name="connsiteY49" fmla="*/ 499045 h 1172656"/>
              <a:gd name="connsiteX50" fmla="*/ 896936 w 3027576"/>
              <a:gd name="connsiteY50" fmla="*/ 481290 h 1172656"/>
              <a:gd name="connsiteX51" fmla="*/ 923569 w 3027576"/>
              <a:gd name="connsiteY51" fmla="*/ 463534 h 1172656"/>
              <a:gd name="connsiteX52" fmla="*/ 994590 w 3027576"/>
              <a:gd name="connsiteY52" fmla="*/ 419146 h 1172656"/>
              <a:gd name="connsiteX53" fmla="*/ 1047856 w 3027576"/>
              <a:gd name="connsiteY53" fmla="*/ 348125 h 1172656"/>
              <a:gd name="connsiteX54" fmla="*/ 1065611 w 3027576"/>
              <a:gd name="connsiteY54" fmla="*/ 330369 h 1172656"/>
              <a:gd name="connsiteX55" fmla="*/ 1056734 w 3027576"/>
              <a:gd name="connsiteY55" fmla="*/ 277103 h 1172656"/>
              <a:gd name="connsiteX56" fmla="*/ 1012345 w 3027576"/>
              <a:gd name="connsiteY56" fmla="*/ 241593 h 1172656"/>
              <a:gd name="connsiteX57" fmla="*/ 959079 w 3027576"/>
              <a:gd name="connsiteY57" fmla="*/ 268226 h 1172656"/>
              <a:gd name="connsiteX58" fmla="*/ 950202 w 3027576"/>
              <a:gd name="connsiteY58" fmla="*/ 294859 h 1172656"/>
              <a:gd name="connsiteX59" fmla="*/ 959079 w 3027576"/>
              <a:gd name="connsiteY59" fmla="*/ 348125 h 1172656"/>
              <a:gd name="connsiteX60" fmla="*/ 976835 w 3027576"/>
              <a:gd name="connsiteY60" fmla="*/ 365880 h 1172656"/>
              <a:gd name="connsiteX61" fmla="*/ 1056734 w 3027576"/>
              <a:gd name="connsiteY61" fmla="*/ 392513 h 1172656"/>
              <a:gd name="connsiteX62" fmla="*/ 1181021 w 3027576"/>
              <a:gd name="connsiteY62" fmla="*/ 383635 h 1172656"/>
              <a:gd name="connsiteX63" fmla="*/ 1207654 w 3027576"/>
              <a:gd name="connsiteY63" fmla="*/ 365880 h 1172656"/>
              <a:gd name="connsiteX64" fmla="*/ 1234287 w 3027576"/>
              <a:gd name="connsiteY64" fmla="*/ 357002 h 1172656"/>
              <a:gd name="connsiteX65" fmla="*/ 1260920 w 3027576"/>
              <a:gd name="connsiteY65" fmla="*/ 330369 h 1172656"/>
              <a:gd name="connsiteX66" fmla="*/ 1287553 w 3027576"/>
              <a:gd name="connsiteY66" fmla="*/ 312614 h 1172656"/>
              <a:gd name="connsiteX67" fmla="*/ 1340819 w 3027576"/>
              <a:gd name="connsiteY67" fmla="*/ 241593 h 1172656"/>
              <a:gd name="connsiteX68" fmla="*/ 1349697 w 3027576"/>
              <a:gd name="connsiteY68" fmla="*/ 214960 h 1172656"/>
              <a:gd name="connsiteX69" fmla="*/ 1323064 w 3027576"/>
              <a:gd name="connsiteY69" fmla="*/ 170571 h 1172656"/>
              <a:gd name="connsiteX70" fmla="*/ 1296431 w 3027576"/>
              <a:gd name="connsiteY70" fmla="*/ 161694 h 1172656"/>
              <a:gd name="connsiteX71" fmla="*/ 1278675 w 3027576"/>
              <a:gd name="connsiteY71" fmla="*/ 179449 h 1172656"/>
              <a:gd name="connsiteX72" fmla="*/ 1252042 w 3027576"/>
              <a:gd name="connsiteY72" fmla="*/ 197204 h 1172656"/>
              <a:gd name="connsiteX73" fmla="*/ 1243165 w 3027576"/>
              <a:gd name="connsiteY73" fmla="*/ 232715 h 1172656"/>
              <a:gd name="connsiteX74" fmla="*/ 1252042 w 3027576"/>
              <a:gd name="connsiteY74" fmla="*/ 277103 h 1172656"/>
              <a:gd name="connsiteX75" fmla="*/ 1340819 w 3027576"/>
              <a:gd name="connsiteY75" fmla="*/ 348125 h 1172656"/>
              <a:gd name="connsiteX76" fmla="*/ 1367452 w 3027576"/>
              <a:gd name="connsiteY76" fmla="*/ 365880 h 1172656"/>
              <a:gd name="connsiteX77" fmla="*/ 1447351 w 3027576"/>
              <a:gd name="connsiteY77" fmla="*/ 392513 h 1172656"/>
              <a:gd name="connsiteX78" fmla="*/ 1500617 w 3027576"/>
              <a:gd name="connsiteY78" fmla="*/ 383635 h 1172656"/>
              <a:gd name="connsiteX79" fmla="*/ 1527250 w 3027576"/>
              <a:gd name="connsiteY79" fmla="*/ 357002 h 1172656"/>
              <a:gd name="connsiteX80" fmla="*/ 1553883 w 3027576"/>
              <a:gd name="connsiteY80" fmla="*/ 339247 h 1172656"/>
              <a:gd name="connsiteX81" fmla="*/ 1616027 w 3027576"/>
              <a:gd name="connsiteY81" fmla="*/ 250470 h 1172656"/>
              <a:gd name="connsiteX82" fmla="*/ 1642660 w 3027576"/>
              <a:gd name="connsiteY82" fmla="*/ 214960 h 1172656"/>
              <a:gd name="connsiteX83" fmla="*/ 1651537 w 3027576"/>
              <a:gd name="connsiteY83" fmla="*/ 188327 h 1172656"/>
              <a:gd name="connsiteX84" fmla="*/ 1624904 w 3027576"/>
              <a:gd name="connsiteY84" fmla="*/ 143938 h 1172656"/>
              <a:gd name="connsiteX85" fmla="*/ 1562761 w 3027576"/>
              <a:gd name="connsiteY85" fmla="*/ 152816 h 1172656"/>
              <a:gd name="connsiteX86" fmla="*/ 1536128 w 3027576"/>
              <a:gd name="connsiteY86" fmla="*/ 206082 h 1172656"/>
              <a:gd name="connsiteX87" fmla="*/ 1589394 w 3027576"/>
              <a:gd name="connsiteY87" fmla="*/ 259348 h 1172656"/>
              <a:gd name="connsiteX88" fmla="*/ 1660415 w 3027576"/>
              <a:gd name="connsiteY88" fmla="*/ 277103 h 1172656"/>
              <a:gd name="connsiteX89" fmla="*/ 1811336 w 3027576"/>
              <a:gd name="connsiteY89" fmla="*/ 250470 h 1172656"/>
              <a:gd name="connsiteX90" fmla="*/ 1837969 w 3027576"/>
              <a:gd name="connsiteY90" fmla="*/ 223837 h 1172656"/>
              <a:gd name="connsiteX91" fmla="*/ 1846846 w 3027576"/>
              <a:gd name="connsiteY91" fmla="*/ 143938 h 1172656"/>
              <a:gd name="connsiteX92" fmla="*/ 1820213 w 3027576"/>
              <a:gd name="connsiteY92" fmla="*/ 126183 h 1172656"/>
              <a:gd name="connsiteX93" fmla="*/ 1793580 w 3027576"/>
              <a:gd name="connsiteY93" fmla="*/ 135061 h 1172656"/>
              <a:gd name="connsiteX94" fmla="*/ 1784703 w 3027576"/>
              <a:gd name="connsiteY94" fmla="*/ 161694 h 1172656"/>
              <a:gd name="connsiteX95" fmla="*/ 1766947 w 3027576"/>
              <a:gd name="connsiteY95" fmla="*/ 179449 h 1172656"/>
              <a:gd name="connsiteX96" fmla="*/ 1775825 w 3027576"/>
              <a:gd name="connsiteY96" fmla="*/ 277103 h 1172656"/>
              <a:gd name="connsiteX97" fmla="*/ 1802458 w 3027576"/>
              <a:gd name="connsiteY97" fmla="*/ 294859 h 1172656"/>
              <a:gd name="connsiteX98" fmla="*/ 1820213 w 3027576"/>
              <a:gd name="connsiteY98" fmla="*/ 321492 h 1172656"/>
              <a:gd name="connsiteX99" fmla="*/ 1882357 w 3027576"/>
              <a:gd name="connsiteY99" fmla="*/ 348125 h 1172656"/>
              <a:gd name="connsiteX100" fmla="*/ 2033277 w 3027576"/>
              <a:gd name="connsiteY100" fmla="*/ 330369 h 1172656"/>
              <a:gd name="connsiteX101" fmla="*/ 2051033 w 3027576"/>
              <a:gd name="connsiteY101" fmla="*/ 312614 h 1172656"/>
              <a:gd name="connsiteX102" fmla="*/ 2068788 w 3027576"/>
              <a:gd name="connsiteY102" fmla="*/ 259348 h 1172656"/>
              <a:gd name="connsiteX103" fmla="*/ 2059910 w 3027576"/>
              <a:gd name="connsiteY103" fmla="*/ 188327 h 1172656"/>
              <a:gd name="connsiteX104" fmla="*/ 2042155 w 3027576"/>
              <a:gd name="connsiteY104" fmla="*/ 170571 h 1172656"/>
              <a:gd name="connsiteX105" fmla="*/ 2015522 w 3027576"/>
              <a:gd name="connsiteY105" fmla="*/ 179449 h 1172656"/>
              <a:gd name="connsiteX106" fmla="*/ 1997767 w 3027576"/>
              <a:gd name="connsiteY106" fmla="*/ 206082 h 1172656"/>
              <a:gd name="connsiteX107" fmla="*/ 1980011 w 3027576"/>
              <a:gd name="connsiteY107" fmla="*/ 259348 h 1172656"/>
              <a:gd name="connsiteX108" fmla="*/ 1997767 w 3027576"/>
              <a:gd name="connsiteY108" fmla="*/ 330369 h 1172656"/>
              <a:gd name="connsiteX109" fmla="*/ 2015522 w 3027576"/>
              <a:gd name="connsiteY109" fmla="*/ 348125 h 1172656"/>
              <a:gd name="connsiteX110" fmla="*/ 2051033 w 3027576"/>
              <a:gd name="connsiteY110" fmla="*/ 392513 h 1172656"/>
              <a:gd name="connsiteX111" fmla="*/ 2148687 w 3027576"/>
              <a:gd name="connsiteY111" fmla="*/ 419146 h 1172656"/>
              <a:gd name="connsiteX112" fmla="*/ 2264097 w 3027576"/>
              <a:gd name="connsiteY112" fmla="*/ 410268 h 1172656"/>
              <a:gd name="connsiteX113" fmla="*/ 2299607 w 3027576"/>
              <a:gd name="connsiteY113" fmla="*/ 357002 h 1172656"/>
              <a:gd name="connsiteX114" fmla="*/ 2317363 w 3027576"/>
              <a:gd name="connsiteY114" fmla="*/ 339247 h 1172656"/>
              <a:gd name="connsiteX115" fmla="*/ 2308485 w 3027576"/>
              <a:gd name="connsiteY115" fmla="*/ 259348 h 1172656"/>
              <a:gd name="connsiteX116" fmla="*/ 2255219 w 3027576"/>
              <a:gd name="connsiteY116" fmla="*/ 259348 h 1172656"/>
              <a:gd name="connsiteX117" fmla="*/ 2210831 w 3027576"/>
              <a:gd name="connsiteY117" fmla="*/ 294859 h 1172656"/>
              <a:gd name="connsiteX118" fmla="*/ 2175320 w 3027576"/>
              <a:gd name="connsiteY118" fmla="*/ 348125 h 1172656"/>
              <a:gd name="connsiteX119" fmla="*/ 2166442 w 3027576"/>
              <a:gd name="connsiteY119" fmla="*/ 374758 h 1172656"/>
              <a:gd name="connsiteX120" fmla="*/ 2175320 w 3027576"/>
              <a:gd name="connsiteY120" fmla="*/ 419146 h 1172656"/>
              <a:gd name="connsiteX121" fmla="*/ 2201953 w 3027576"/>
              <a:gd name="connsiteY121" fmla="*/ 436901 h 1172656"/>
              <a:gd name="connsiteX122" fmla="*/ 2255219 w 3027576"/>
              <a:gd name="connsiteY122" fmla="*/ 472412 h 1172656"/>
              <a:gd name="connsiteX123" fmla="*/ 2388384 w 3027576"/>
              <a:gd name="connsiteY123" fmla="*/ 463534 h 1172656"/>
              <a:gd name="connsiteX124" fmla="*/ 2415017 w 3027576"/>
              <a:gd name="connsiteY124" fmla="*/ 436901 h 1172656"/>
              <a:gd name="connsiteX125" fmla="*/ 2441650 w 3027576"/>
              <a:gd name="connsiteY125" fmla="*/ 419146 h 1172656"/>
              <a:gd name="connsiteX126" fmla="*/ 2450528 w 3027576"/>
              <a:gd name="connsiteY126" fmla="*/ 330369 h 1172656"/>
              <a:gd name="connsiteX127" fmla="*/ 2423895 w 3027576"/>
              <a:gd name="connsiteY127" fmla="*/ 321492 h 1172656"/>
              <a:gd name="connsiteX128" fmla="*/ 2388384 w 3027576"/>
              <a:gd name="connsiteY128" fmla="*/ 330369 h 1172656"/>
              <a:gd name="connsiteX129" fmla="*/ 2361751 w 3027576"/>
              <a:gd name="connsiteY129" fmla="*/ 374758 h 1172656"/>
              <a:gd name="connsiteX130" fmla="*/ 2335118 w 3027576"/>
              <a:gd name="connsiteY130" fmla="*/ 392513 h 1172656"/>
              <a:gd name="connsiteX131" fmla="*/ 2317363 w 3027576"/>
              <a:gd name="connsiteY131" fmla="*/ 419146 h 1172656"/>
              <a:gd name="connsiteX132" fmla="*/ 2317363 w 3027576"/>
              <a:gd name="connsiteY132" fmla="*/ 543433 h 1172656"/>
              <a:gd name="connsiteX133" fmla="*/ 2335118 w 3027576"/>
              <a:gd name="connsiteY133" fmla="*/ 570066 h 1172656"/>
              <a:gd name="connsiteX134" fmla="*/ 2352873 w 3027576"/>
              <a:gd name="connsiteY134" fmla="*/ 587822 h 1172656"/>
              <a:gd name="connsiteX135" fmla="*/ 2379506 w 3027576"/>
              <a:gd name="connsiteY135" fmla="*/ 596699 h 1172656"/>
              <a:gd name="connsiteX136" fmla="*/ 2610326 w 3027576"/>
              <a:gd name="connsiteY136" fmla="*/ 587822 h 1172656"/>
              <a:gd name="connsiteX137" fmla="*/ 2628081 w 3027576"/>
              <a:gd name="connsiteY137" fmla="*/ 570066 h 1172656"/>
              <a:gd name="connsiteX138" fmla="*/ 2645836 w 3027576"/>
              <a:gd name="connsiteY138" fmla="*/ 516800 h 1172656"/>
              <a:gd name="connsiteX139" fmla="*/ 2619203 w 3027576"/>
              <a:gd name="connsiteY139" fmla="*/ 454657 h 1172656"/>
              <a:gd name="connsiteX140" fmla="*/ 2565937 w 3027576"/>
              <a:gd name="connsiteY140" fmla="*/ 463534 h 1172656"/>
              <a:gd name="connsiteX141" fmla="*/ 2521549 w 3027576"/>
              <a:gd name="connsiteY141" fmla="*/ 507923 h 1172656"/>
              <a:gd name="connsiteX142" fmla="*/ 2494916 w 3027576"/>
              <a:gd name="connsiteY142" fmla="*/ 525678 h 1172656"/>
              <a:gd name="connsiteX143" fmla="*/ 2503794 w 3027576"/>
              <a:gd name="connsiteY143" fmla="*/ 649965 h 1172656"/>
              <a:gd name="connsiteX144" fmla="*/ 2521549 w 3027576"/>
              <a:gd name="connsiteY144" fmla="*/ 703231 h 1172656"/>
              <a:gd name="connsiteX145" fmla="*/ 2530427 w 3027576"/>
              <a:gd name="connsiteY145" fmla="*/ 729864 h 1172656"/>
              <a:gd name="connsiteX146" fmla="*/ 2770124 w 3027576"/>
              <a:gd name="connsiteY146" fmla="*/ 720987 h 1172656"/>
              <a:gd name="connsiteX147" fmla="*/ 2787879 w 3027576"/>
              <a:gd name="connsiteY147" fmla="*/ 703231 h 1172656"/>
              <a:gd name="connsiteX148" fmla="*/ 2752369 w 3027576"/>
              <a:gd name="connsiteY148" fmla="*/ 587822 h 1172656"/>
              <a:gd name="connsiteX149" fmla="*/ 2725736 w 3027576"/>
              <a:gd name="connsiteY149" fmla="*/ 596699 h 1172656"/>
              <a:gd name="connsiteX150" fmla="*/ 2707980 w 3027576"/>
              <a:gd name="connsiteY150" fmla="*/ 614455 h 1172656"/>
              <a:gd name="connsiteX151" fmla="*/ 2681347 w 3027576"/>
              <a:gd name="connsiteY151" fmla="*/ 632210 h 1172656"/>
              <a:gd name="connsiteX152" fmla="*/ 2663592 w 3027576"/>
              <a:gd name="connsiteY152" fmla="*/ 658843 h 1172656"/>
              <a:gd name="connsiteX153" fmla="*/ 2645836 w 3027576"/>
              <a:gd name="connsiteY153" fmla="*/ 676598 h 1172656"/>
              <a:gd name="connsiteX154" fmla="*/ 2654714 w 3027576"/>
              <a:gd name="connsiteY154" fmla="*/ 792008 h 1172656"/>
              <a:gd name="connsiteX155" fmla="*/ 2663592 w 3027576"/>
              <a:gd name="connsiteY155" fmla="*/ 818641 h 1172656"/>
              <a:gd name="connsiteX156" fmla="*/ 2699103 w 3027576"/>
              <a:gd name="connsiteY156" fmla="*/ 827519 h 1172656"/>
              <a:gd name="connsiteX157" fmla="*/ 2743491 w 3027576"/>
              <a:gd name="connsiteY157" fmla="*/ 854152 h 1172656"/>
              <a:gd name="connsiteX158" fmla="*/ 2779002 w 3027576"/>
              <a:gd name="connsiteY158" fmla="*/ 863029 h 1172656"/>
              <a:gd name="connsiteX159" fmla="*/ 2832268 w 3027576"/>
              <a:gd name="connsiteY159" fmla="*/ 880785 h 1172656"/>
              <a:gd name="connsiteX160" fmla="*/ 2965433 w 3027576"/>
              <a:gd name="connsiteY160" fmla="*/ 854152 h 1172656"/>
              <a:gd name="connsiteX161" fmla="*/ 2983188 w 3027576"/>
              <a:gd name="connsiteY161" fmla="*/ 827519 h 1172656"/>
              <a:gd name="connsiteX162" fmla="*/ 2974310 w 3027576"/>
              <a:gd name="connsiteY162" fmla="*/ 783130 h 1172656"/>
              <a:gd name="connsiteX163" fmla="*/ 2894411 w 3027576"/>
              <a:gd name="connsiteY163" fmla="*/ 783130 h 1172656"/>
              <a:gd name="connsiteX164" fmla="*/ 2841145 w 3027576"/>
              <a:gd name="connsiteY164" fmla="*/ 809763 h 1172656"/>
              <a:gd name="connsiteX165" fmla="*/ 2796757 w 3027576"/>
              <a:gd name="connsiteY165" fmla="*/ 854152 h 1172656"/>
              <a:gd name="connsiteX166" fmla="*/ 2743491 w 3027576"/>
              <a:gd name="connsiteY166" fmla="*/ 898540 h 1172656"/>
              <a:gd name="connsiteX167" fmla="*/ 2725736 w 3027576"/>
              <a:gd name="connsiteY167" fmla="*/ 960684 h 1172656"/>
              <a:gd name="connsiteX168" fmla="*/ 2734613 w 3027576"/>
              <a:gd name="connsiteY168" fmla="*/ 996194 h 1172656"/>
              <a:gd name="connsiteX169" fmla="*/ 2752369 w 3027576"/>
              <a:gd name="connsiteY169" fmla="*/ 1022827 h 1172656"/>
              <a:gd name="connsiteX170" fmla="*/ 2974310 w 3027576"/>
              <a:gd name="connsiteY170" fmla="*/ 1013950 h 1172656"/>
              <a:gd name="connsiteX171" fmla="*/ 2992066 w 3027576"/>
              <a:gd name="connsiteY171" fmla="*/ 960684 h 1172656"/>
              <a:gd name="connsiteX172" fmla="*/ 2983188 w 3027576"/>
              <a:gd name="connsiteY172" fmla="*/ 916295 h 1172656"/>
              <a:gd name="connsiteX173" fmla="*/ 2956555 w 3027576"/>
              <a:gd name="connsiteY173" fmla="*/ 907418 h 1172656"/>
              <a:gd name="connsiteX174" fmla="*/ 2885534 w 3027576"/>
              <a:gd name="connsiteY174" fmla="*/ 925173 h 1172656"/>
              <a:gd name="connsiteX175" fmla="*/ 2867778 w 3027576"/>
              <a:gd name="connsiteY175" fmla="*/ 942928 h 1172656"/>
              <a:gd name="connsiteX176" fmla="*/ 2858901 w 3027576"/>
              <a:gd name="connsiteY176" fmla="*/ 969561 h 1172656"/>
              <a:gd name="connsiteX177" fmla="*/ 2885534 w 3027576"/>
              <a:gd name="connsiteY177" fmla="*/ 1129360 h 1172656"/>
              <a:gd name="connsiteX178" fmla="*/ 2876656 w 3027576"/>
              <a:gd name="connsiteY178" fmla="*/ 1155993 h 1172656"/>
              <a:gd name="connsiteX179" fmla="*/ 2850023 w 3027576"/>
              <a:gd name="connsiteY179" fmla="*/ 1164870 h 1172656"/>
              <a:gd name="connsiteX180" fmla="*/ 2858901 w 3027576"/>
              <a:gd name="connsiteY180" fmla="*/ 1129360 h 1172656"/>
              <a:gd name="connsiteX181" fmla="*/ 2947677 w 3027576"/>
              <a:gd name="connsiteY181" fmla="*/ 1120482 h 1172656"/>
              <a:gd name="connsiteX182" fmla="*/ 2983188 w 3027576"/>
              <a:gd name="connsiteY182" fmla="*/ 1111604 h 1172656"/>
              <a:gd name="connsiteX183" fmla="*/ 3027576 w 3027576"/>
              <a:gd name="connsiteY183" fmla="*/ 1040583 h 1172656"/>
              <a:gd name="connsiteX184" fmla="*/ 3018699 w 3027576"/>
              <a:gd name="connsiteY184" fmla="*/ 969561 h 1172656"/>
              <a:gd name="connsiteX185" fmla="*/ 2974310 w 3027576"/>
              <a:gd name="connsiteY185" fmla="*/ 934051 h 1172656"/>
              <a:gd name="connsiteX186" fmla="*/ 2912167 w 3027576"/>
              <a:gd name="connsiteY186" fmla="*/ 942928 h 1172656"/>
              <a:gd name="connsiteX187" fmla="*/ 2876656 w 3027576"/>
              <a:gd name="connsiteY187" fmla="*/ 951806 h 1172656"/>
              <a:gd name="connsiteX188" fmla="*/ 2805635 w 3027576"/>
              <a:gd name="connsiteY188" fmla="*/ 942928 h 1172656"/>
              <a:gd name="connsiteX189" fmla="*/ 2787879 w 3027576"/>
              <a:gd name="connsiteY189" fmla="*/ 925173 h 1172656"/>
              <a:gd name="connsiteX190" fmla="*/ 2761246 w 3027576"/>
              <a:gd name="connsiteY190" fmla="*/ 863029 h 1172656"/>
              <a:gd name="connsiteX191" fmla="*/ 2787879 w 3027576"/>
              <a:gd name="connsiteY191" fmla="*/ 800886 h 1172656"/>
              <a:gd name="connsiteX192" fmla="*/ 2814512 w 3027576"/>
              <a:gd name="connsiteY192" fmla="*/ 783130 h 1172656"/>
              <a:gd name="connsiteX193" fmla="*/ 2858901 w 3027576"/>
              <a:gd name="connsiteY193" fmla="*/ 756497 h 1172656"/>
              <a:gd name="connsiteX194" fmla="*/ 2885534 w 3027576"/>
              <a:gd name="connsiteY194" fmla="*/ 729864 h 1172656"/>
              <a:gd name="connsiteX195" fmla="*/ 2912167 w 3027576"/>
              <a:gd name="connsiteY195" fmla="*/ 712109 h 1172656"/>
              <a:gd name="connsiteX196" fmla="*/ 2903289 w 3027576"/>
              <a:gd name="connsiteY196" fmla="*/ 641088 h 1172656"/>
              <a:gd name="connsiteX197" fmla="*/ 2885534 w 3027576"/>
              <a:gd name="connsiteY197" fmla="*/ 623332 h 1172656"/>
              <a:gd name="connsiteX198" fmla="*/ 2796757 w 3027576"/>
              <a:gd name="connsiteY198" fmla="*/ 605577 h 1172656"/>
              <a:gd name="connsiteX199" fmla="*/ 2734613 w 3027576"/>
              <a:gd name="connsiteY199" fmla="*/ 614455 h 1172656"/>
              <a:gd name="connsiteX200" fmla="*/ 2725736 w 3027576"/>
              <a:gd name="connsiteY200" fmla="*/ 641088 h 1172656"/>
              <a:gd name="connsiteX201" fmla="*/ 2716858 w 3027576"/>
              <a:gd name="connsiteY201" fmla="*/ 676598 h 1172656"/>
              <a:gd name="connsiteX202" fmla="*/ 2725736 w 3027576"/>
              <a:gd name="connsiteY202" fmla="*/ 783130 h 1172656"/>
              <a:gd name="connsiteX203" fmla="*/ 2743491 w 3027576"/>
              <a:gd name="connsiteY203" fmla="*/ 800886 h 1172656"/>
              <a:gd name="connsiteX204" fmla="*/ 2805635 w 3027576"/>
              <a:gd name="connsiteY204" fmla="*/ 774253 h 1172656"/>
              <a:gd name="connsiteX205" fmla="*/ 2858901 w 3027576"/>
              <a:gd name="connsiteY205" fmla="*/ 676598 h 1172656"/>
              <a:gd name="connsiteX206" fmla="*/ 2841145 w 3027576"/>
              <a:gd name="connsiteY206" fmla="*/ 570066 h 1172656"/>
              <a:gd name="connsiteX207" fmla="*/ 2787879 w 3027576"/>
              <a:gd name="connsiteY207" fmla="*/ 507923 h 1172656"/>
              <a:gd name="connsiteX208" fmla="*/ 2752369 w 3027576"/>
              <a:gd name="connsiteY208" fmla="*/ 490167 h 1172656"/>
              <a:gd name="connsiteX209" fmla="*/ 2725736 w 3027576"/>
              <a:gd name="connsiteY209" fmla="*/ 472412 h 1172656"/>
              <a:gd name="connsiteX210" fmla="*/ 2672469 w 3027576"/>
              <a:gd name="connsiteY210" fmla="*/ 454657 h 1172656"/>
              <a:gd name="connsiteX211" fmla="*/ 2645836 w 3027576"/>
              <a:gd name="connsiteY211" fmla="*/ 463534 h 1172656"/>
              <a:gd name="connsiteX212" fmla="*/ 2610326 w 3027576"/>
              <a:gd name="connsiteY212" fmla="*/ 516800 h 1172656"/>
              <a:gd name="connsiteX213" fmla="*/ 2574815 w 3027576"/>
              <a:gd name="connsiteY213" fmla="*/ 570066 h 1172656"/>
              <a:gd name="connsiteX214" fmla="*/ 2565937 w 3027576"/>
              <a:gd name="connsiteY214" fmla="*/ 596699 h 1172656"/>
              <a:gd name="connsiteX215" fmla="*/ 2574815 w 3027576"/>
              <a:gd name="connsiteY215" fmla="*/ 703231 h 1172656"/>
              <a:gd name="connsiteX216" fmla="*/ 2601448 w 3027576"/>
              <a:gd name="connsiteY216" fmla="*/ 712109 h 1172656"/>
              <a:gd name="connsiteX217" fmla="*/ 2645836 w 3027576"/>
              <a:gd name="connsiteY217" fmla="*/ 658843 h 1172656"/>
              <a:gd name="connsiteX218" fmla="*/ 2645836 w 3027576"/>
              <a:gd name="connsiteY218" fmla="*/ 481290 h 1172656"/>
              <a:gd name="connsiteX219" fmla="*/ 2610326 w 3027576"/>
              <a:gd name="connsiteY219" fmla="*/ 428024 h 1172656"/>
              <a:gd name="connsiteX220" fmla="*/ 2583693 w 3027576"/>
              <a:gd name="connsiteY220" fmla="*/ 410268 h 1172656"/>
              <a:gd name="connsiteX221" fmla="*/ 2406139 w 3027576"/>
              <a:gd name="connsiteY221" fmla="*/ 436901 h 1172656"/>
              <a:gd name="connsiteX222" fmla="*/ 2388384 w 3027576"/>
              <a:gd name="connsiteY222" fmla="*/ 463534 h 1172656"/>
              <a:gd name="connsiteX223" fmla="*/ 2388384 w 3027576"/>
              <a:gd name="connsiteY223" fmla="*/ 561189 h 1172656"/>
              <a:gd name="connsiteX224" fmla="*/ 2450528 w 3027576"/>
              <a:gd name="connsiteY224" fmla="*/ 543433 h 1172656"/>
              <a:gd name="connsiteX225" fmla="*/ 2512671 w 3027576"/>
              <a:gd name="connsiteY225" fmla="*/ 472412 h 1172656"/>
              <a:gd name="connsiteX226" fmla="*/ 2530427 w 3027576"/>
              <a:gd name="connsiteY226" fmla="*/ 401391 h 1172656"/>
              <a:gd name="connsiteX227" fmla="*/ 2512671 w 3027576"/>
              <a:gd name="connsiteY227" fmla="*/ 268226 h 1172656"/>
              <a:gd name="connsiteX228" fmla="*/ 2494916 w 3027576"/>
              <a:gd name="connsiteY228" fmla="*/ 232715 h 1172656"/>
              <a:gd name="connsiteX229" fmla="*/ 2397262 w 3027576"/>
              <a:gd name="connsiteY229" fmla="*/ 143938 h 1172656"/>
              <a:gd name="connsiteX230" fmla="*/ 2370629 w 3027576"/>
              <a:gd name="connsiteY230" fmla="*/ 152816 h 1172656"/>
              <a:gd name="connsiteX231" fmla="*/ 2352873 w 3027576"/>
              <a:gd name="connsiteY231" fmla="*/ 179449 h 1172656"/>
              <a:gd name="connsiteX232" fmla="*/ 2308485 w 3027576"/>
              <a:gd name="connsiteY232" fmla="*/ 241593 h 1172656"/>
              <a:gd name="connsiteX233" fmla="*/ 2299607 w 3027576"/>
              <a:gd name="connsiteY233" fmla="*/ 268226 h 1172656"/>
              <a:gd name="connsiteX234" fmla="*/ 2272974 w 3027576"/>
              <a:gd name="connsiteY234" fmla="*/ 303736 h 1172656"/>
              <a:gd name="connsiteX235" fmla="*/ 2255219 w 3027576"/>
              <a:gd name="connsiteY235" fmla="*/ 339247 h 1172656"/>
              <a:gd name="connsiteX236" fmla="*/ 2264097 w 3027576"/>
              <a:gd name="connsiteY236" fmla="*/ 401391 h 1172656"/>
              <a:gd name="connsiteX237" fmla="*/ 2343996 w 3027576"/>
              <a:gd name="connsiteY237" fmla="*/ 383635 h 1172656"/>
              <a:gd name="connsiteX238" fmla="*/ 2388384 w 3027576"/>
              <a:gd name="connsiteY238" fmla="*/ 294859 h 1172656"/>
              <a:gd name="connsiteX239" fmla="*/ 2370629 w 3027576"/>
              <a:gd name="connsiteY239" fmla="*/ 232715 h 1172656"/>
              <a:gd name="connsiteX240" fmla="*/ 2343996 w 3027576"/>
              <a:gd name="connsiteY240" fmla="*/ 214960 h 1172656"/>
              <a:gd name="connsiteX241" fmla="*/ 2326240 w 3027576"/>
              <a:gd name="connsiteY241" fmla="*/ 197204 h 1172656"/>
              <a:gd name="connsiteX242" fmla="*/ 2255219 w 3027576"/>
              <a:gd name="connsiteY242" fmla="*/ 161694 h 1172656"/>
              <a:gd name="connsiteX243" fmla="*/ 2237464 w 3027576"/>
              <a:gd name="connsiteY243" fmla="*/ 143938 h 1172656"/>
              <a:gd name="connsiteX244" fmla="*/ 2201953 w 3027576"/>
              <a:gd name="connsiteY244" fmla="*/ 135061 h 1172656"/>
              <a:gd name="connsiteX245" fmla="*/ 2175320 w 3027576"/>
              <a:gd name="connsiteY245" fmla="*/ 126183 h 1172656"/>
              <a:gd name="connsiteX246" fmla="*/ 2148687 w 3027576"/>
              <a:gd name="connsiteY246" fmla="*/ 143938 h 1172656"/>
              <a:gd name="connsiteX247" fmla="*/ 2113176 w 3027576"/>
              <a:gd name="connsiteY247" fmla="*/ 197204 h 1172656"/>
              <a:gd name="connsiteX248" fmla="*/ 2077666 w 3027576"/>
              <a:gd name="connsiteY248" fmla="*/ 268226 h 1172656"/>
              <a:gd name="connsiteX249" fmla="*/ 2086543 w 3027576"/>
              <a:gd name="connsiteY249" fmla="*/ 339247 h 1172656"/>
              <a:gd name="connsiteX250" fmla="*/ 2113176 w 3027576"/>
              <a:gd name="connsiteY250" fmla="*/ 348125 h 1172656"/>
              <a:gd name="connsiteX251" fmla="*/ 2184198 w 3027576"/>
              <a:gd name="connsiteY251" fmla="*/ 339247 h 1172656"/>
              <a:gd name="connsiteX252" fmla="*/ 2193075 w 3027576"/>
              <a:gd name="connsiteY252" fmla="*/ 303736 h 1172656"/>
              <a:gd name="connsiteX253" fmla="*/ 2157565 w 3027576"/>
              <a:gd name="connsiteY253" fmla="*/ 197204 h 1172656"/>
              <a:gd name="connsiteX254" fmla="*/ 2113176 w 3027576"/>
              <a:gd name="connsiteY254" fmla="*/ 161694 h 1172656"/>
              <a:gd name="connsiteX255" fmla="*/ 2086543 w 3027576"/>
              <a:gd name="connsiteY255" fmla="*/ 152816 h 1172656"/>
              <a:gd name="connsiteX256" fmla="*/ 2051033 w 3027576"/>
              <a:gd name="connsiteY256" fmla="*/ 135061 h 1172656"/>
              <a:gd name="connsiteX257" fmla="*/ 1980011 w 3027576"/>
              <a:gd name="connsiteY257" fmla="*/ 99550 h 1172656"/>
              <a:gd name="connsiteX258" fmla="*/ 1953378 w 3027576"/>
              <a:gd name="connsiteY258" fmla="*/ 81794 h 1172656"/>
              <a:gd name="connsiteX259" fmla="*/ 1882357 w 3027576"/>
              <a:gd name="connsiteY259" fmla="*/ 90672 h 1172656"/>
              <a:gd name="connsiteX260" fmla="*/ 1855724 w 3027576"/>
              <a:gd name="connsiteY260" fmla="*/ 126183 h 1172656"/>
              <a:gd name="connsiteX261" fmla="*/ 1829091 w 3027576"/>
              <a:gd name="connsiteY261" fmla="*/ 152816 h 1172656"/>
              <a:gd name="connsiteX262" fmla="*/ 1820213 w 3027576"/>
              <a:gd name="connsiteY262" fmla="*/ 188327 h 1172656"/>
              <a:gd name="connsiteX263" fmla="*/ 1811336 w 3027576"/>
              <a:gd name="connsiteY263" fmla="*/ 214960 h 1172656"/>
              <a:gd name="connsiteX264" fmla="*/ 1820213 w 3027576"/>
              <a:gd name="connsiteY264" fmla="*/ 259348 h 1172656"/>
              <a:gd name="connsiteX265" fmla="*/ 1926745 w 3027576"/>
              <a:gd name="connsiteY265" fmla="*/ 214960 h 1172656"/>
              <a:gd name="connsiteX266" fmla="*/ 1935623 w 3027576"/>
              <a:gd name="connsiteY266" fmla="*/ 179449 h 1172656"/>
              <a:gd name="connsiteX267" fmla="*/ 1900112 w 3027576"/>
              <a:gd name="connsiteY267" fmla="*/ 46284 h 1172656"/>
              <a:gd name="connsiteX268" fmla="*/ 1873479 w 3027576"/>
              <a:gd name="connsiteY268" fmla="*/ 28528 h 1172656"/>
              <a:gd name="connsiteX269" fmla="*/ 1837969 w 3027576"/>
              <a:gd name="connsiteY269" fmla="*/ 19651 h 1172656"/>
              <a:gd name="connsiteX270" fmla="*/ 1802458 w 3027576"/>
              <a:gd name="connsiteY270" fmla="*/ 1895 h 1172656"/>
              <a:gd name="connsiteX271" fmla="*/ 1740314 w 3027576"/>
              <a:gd name="connsiteY271" fmla="*/ 10773 h 1172656"/>
              <a:gd name="connsiteX272" fmla="*/ 1678170 w 3027576"/>
              <a:gd name="connsiteY272" fmla="*/ 64039 h 1172656"/>
              <a:gd name="connsiteX273" fmla="*/ 1660415 w 3027576"/>
              <a:gd name="connsiteY273" fmla="*/ 99550 h 1172656"/>
              <a:gd name="connsiteX274" fmla="*/ 1660415 w 3027576"/>
              <a:gd name="connsiteY274" fmla="*/ 197204 h 1172656"/>
              <a:gd name="connsiteX275" fmla="*/ 1678170 w 3027576"/>
              <a:gd name="connsiteY275" fmla="*/ 223837 h 1172656"/>
              <a:gd name="connsiteX276" fmla="*/ 1731436 w 3027576"/>
              <a:gd name="connsiteY276" fmla="*/ 241593 h 1172656"/>
              <a:gd name="connsiteX277" fmla="*/ 1784703 w 3027576"/>
              <a:gd name="connsiteY277" fmla="*/ 223837 h 1172656"/>
              <a:gd name="connsiteX278" fmla="*/ 1793580 w 3027576"/>
              <a:gd name="connsiteY278" fmla="*/ 188327 h 1172656"/>
              <a:gd name="connsiteX279" fmla="*/ 1749192 w 3027576"/>
              <a:gd name="connsiteY279" fmla="*/ 99550 h 1172656"/>
              <a:gd name="connsiteX280" fmla="*/ 1722559 w 3027576"/>
              <a:gd name="connsiteY280" fmla="*/ 90672 h 1172656"/>
              <a:gd name="connsiteX281" fmla="*/ 1589394 w 3027576"/>
              <a:gd name="connsiteY281" fmla="*/ 64039 h 1172656"/>
              <a:gd name="connsiteX282" fmla="*/ 1562761 w 3027576"/>
              <a:gd name="connsiteY282" fmla="*/ 55161 h 1172656"/>
              <a:gd name="connsiteX283" fmla="*/ 1518372 w 3027576"/>
              <a:gd name="connsiteY283" fmla="*/ 108427 h 1172656"/>
              <a:gd name="connsiteX284" fmla="*/ 1509495 w 3027576"/>
              <a:gd name="connsiteY284" fmla="*/ 143938 h 1172656"/>
              <a:gd name="connsiteX285" fmla="*/ 1536128 w 3027576"/>
              <a:gd name="connsiteY285" fmla="*/ 241593 h 1172656"/>
              <a:gd name="connsiteX286" fmla="*/ 1562761 w 3027576"/>
              <a:gd name="connsiteY286" fmla="*/ 250470 h 1172656"/>
              <a:gd name="connsiteX287" fmla="*/ 1598271 w 3027576"/>
              <a:gd name="connsiteY287" fmla="*/ 241593 h 1172656"/>
              <a:gd name="connsiteX288" fmla="*/ 1598271 w 3027576"/>
              <a:gd name="connsiteY288" fmla="*/ 126183 h 1172656"/>
              <a:gd name="connsiteX289" fmla="*/ 1545005 w 3027576"/>
              <a:gd name="connsiteY289" fmla="*/ 72917 h 1172656"/>
              <a:gd name="connsiteX290" fmla="*/ 1518372 w 3027576"/>
              <a:gd name="connsiteY290" fmla="*/ 46284 h 1172656"/>
              <a:gd name="connsiteX291" fmla="*/ 1473984 w 3027576"/>
              <a:gd name="connsiteY291" fmla="*/ 55161 h 1172656"/>
              <a:gd name="connsiteX292" fmla="*/ 1420718 w 3027576"/>
              <a:gd name="connsiteY292" fmla="*/ 117305 h 1172656"/>
              <a:gd name="connsiteX293" fmla="*/ 1420718 w 3027576"/>
              <a:gd name="connsiteY293" fmla="*/ 206082 h 1172656"/>
              <a:gd name="connsiteX294" fmla="*/ 1429596 w 3027576"/>
              <a:gd name="connsiteY294" fmla="*/ 232715 h 1172656"/>
              <a:gd name="connsiteX295" fmla="*/ 1491739 w 3027576"/>
              <a:gd name="connsiteY295" fmla="*/ 259348 h 1172656"/>
              <a:gd name="connsiteX296" fmla="*/ 1527250 w 3027576"/>
              <a:gd name="connsiteY296" fmla="*/ 250470 h 1172656"/>
              <a:gd name="connsiteX297" fmla="*/ 1491739 w 3027576"/>
              <a:gd name="connsiteY297" fmla="*/ 135061 h 1172656"/>
              <a:gd name="connsiteX298" fmla="*/ 1456229 w 3027576"/>
              <a:gd name="connsiteY298" fmla="*/ 117305 h 1172656"/>
              <a:gd name="connsiteX299" fmla="*/ 1402963 w 3027576"/>
              <a:gd name="connsiteY299" fmla="*/ 81794 h 1172656"/>
              <a:gd name="connsiteX300" fmla="*/ 1349697 w 3027576"/>
              <a:gd name="connsiteY300" fmla="*/ 64039 h 1172656"/>
              <a:gd name="connsiteX301" fmla="*/ 1278675 w 3027576"/>
              <a:gd name="connsiteY301" fmla="*/ 126183 h 1172656"/>
              <a:gd name="connsiteX302" fmla="*/ 1260920 w 3027576"/>
              <a:gd name="connsiteY302" fmla="*/ 152816 h 1172656"/>
              <a:gd name="connsiteX303" fmla="*/ 1260920 w 3027576"/>
              <a:gd name="connsiteY303" fmla="*/ 232715 h 1172656"/>
              <a:gd name="connsiteX304" fmla="*/ 1323064 w 3027576"/>
              <a:gd name="connsiteY304" fmla="*/ 259348 h 1172656"/>
              <a:gd name="connsiteX305" fmla="*/ 1385207 w 3027576"/>
              <a:gd name="connsiteY305" fmla="*/ 241593 h 1172656"/>
              <a:gd name="connsiteX306" fmla="*/ 1385207 w 3027576"/>
              <a:gd name="connsiteY306" fmla="*/ 126183 h 1172656"/>
              <a:gd name="connsiteX307" fmla="*/ 1367452 w 3027576"/>
              <a:gd name="connsiteY307" fmla="*/ 108427 h 1172656"/>
              <a:gd name="connsiteX308" fmla="*/ 1225409 w 3027576"/>
              <a:gd name="connsiteY308" fmla="*/ 64039 h 1172656"/>
              <a:gd name="connsiteX309" fmla="*/ 1189899 w 3027576"/>
              <a:gd name="connsiteY309" fmla="*/ 55161 h 1172656"/>
              <a:gd name="connsiteX310" fmla="*/ 1118877 w 3027576"/>
              <a:gd name="connsiteY310" fmla="*/ 99550 h 1172656"/>
              <a:gd name="connsiteX311" fmla="*/ 1101122 w 3027576"/>
              <a:gd name="connsiteY311" fmla="*/ 126183 h 1172656"/>
              <a:gd name="connsiteX312" fmla="*/ 1092244 w 3027576"/>
              <a:gd name="connsiteY312" fmla="*/ 152816 h 1172656"/>
              <a:gd name="connsiteX313" fmla="*/ 1101122 w 3027576"/>
              <a:gd name="connsiteY313" fmla="*/ 197204 h 1172656"/>
              <a:gd name="connsiteX314" fmla="*/ 1163266 w 3027576"/>
              <a:gd name="connsiteY314" fmla="*/ 223837 h 1172656"/>
              <a:gd name="connsiteX315" fmla="*/ 1234287 w 3027576"/>
              <a:gd name="connsiteY315" fmla="*/ 214960 h 1172656"/>
              <a:gd name="connsiteX316" fmla="*/ 1243165 w 3027576"/>
              <a:gd name="connsiteY316" fmla="*/ 188327 h 1172656"/>
              <a:gd name="connsiteX317" fmla="*/ 1234287 w 3027576"/>
              <a:gd name="connsiteY317" fmla="*/ 135061 h 1172656"/>
              <a:gd name="connsiteX318" fmla="*/ 1181021 w 3027576"/>
              <a:gd name="connsiteY318" fmla="*/ 99550 h 1172656"/>
              <a:gd name="connsiteX319" fmla="*/ 1056734 w 3027576"/>
              <a:gd name="connsiteY319" fmla="*/ 135061 h 1172656"/>
              <a:gd name="connsiteX320" fmla="*/ 1047856 w 3027576"/>
              <a:gd name="connsiteY320" fmla="*/ 161694 h 1172656"/>
              <a:gd name="connsiteX321" fmla="*/ 1065611 w 3027576"/>
              <a:gd name="connsiteY321" fmla="*/ 232715 h 1172656"/>
              <a:gd name="connsiteX322" fmla="*/ 1083367 w 3027576"/>
              <a:gd name="connsiteY322" fmla="*/ 259348 h 1172656"/>
              <a:gd name="connsiteX323" fmla="*/ 1092244 w 3027576"/>
              <a:gd name="connsiteY323" fmla="*/ 285981 h 1172656"/>
              <a:gd name="connsiteX324" fmla="*/ 1189899 w 3027576"/>
              <a:gd name="connsiteY324" fmla="*/ 277103 h 1172656"/>
              <a:gd name="connsiteX325" fmla="*/ 1198776 w 3027576"/>
              <a:gd name="connsiteY325" fmla="*/ 250470 h 1172656"/>
              <a:gd name="connsiteX326" fmla="*/ 1181021 w 3027576"/>
              <a:gd name="connsiteY326" fmla="*/ 197204 h 1172656"/>
              <a:gd name="connsiteX327" fmla="*/ 1127755 w 3027576"/>
              <a:gd name="connsiteY327" fmla="*/ 161694 h 1172656"/>
              <a:gd name="connsiteX328" fmla="*/ 1047856 w 3027576"/>
              <a:gd name="connsiteY328" fmla="*/ 143938 h 1172656"/>
              <a:gd name="connsiteX329" fmla="*/ 941324 w 3027576"/>
              <a:gd name="connsiteY329" fmla="*/ 152816 h 1172656"/>
              <a:gd name="connsiteX330" fmla="*/ 905813 w 3027576"/>
              <a:gd name="connsiteY330" fmla="*/ 161694 h 1172656"/>
              <a:gd name="connsiteX331" fmla="*/ 888058 w 3027576"/>
              <a:gd name="connsiteY331" fmla="*/ 188327 h 1172656"/>
              <a:gd name="connsiteX332" fmla="*/ 870303 w 3027576"/>
              <a:gd name="connsiteY332" fmla="*/ 250470 h 1172656"/>
              <a:gd name="connsiteX333" fmla="*/ 888058 w 3027576"/>
              <a:gd name="connsiteY333" fmla="*/ 277103 h 1172656"/>
              <a:gd name="connsiteX334" fmla="*/ 967957 w 3027576"/>
              <a:gd name="connsiteY334" fmla="*/ 277103 h 1172656"/>
              <a:gd name="connsiteX335" fmla="*/ 959079 w 3027576"/>
              <a:gd name="connsiteY335" fmla="*/ 188327 h 1172656"/>
              <a:gd name="connsiteX336" fmla="*/ 914691 w 3027576"/>
              <a:gd name="connsiteY336" fmla="*/ 143938 h 1172656"/>
              <a:gd name="connsiteX337" fmla="*/ 861425 w 3027576"/>
              <a:gd name="connsiteY337" fmla="*/ 126183 h 1172656"/>
              <a:gd name="connsiteX338" fmla="*/ 790403 w 3027576"/>
              <a:gd name="connsiteY338" fmla="*/ 135061 h 1172656"/>
              <a:gd name="connsiteX339" fmla="*/ 772648 w 3027576"/>
              <a:gd name="connsiteY339" fmla="*/ 161694 h 1172656"/>
              <a:gd name="connsiteX340" fmla="*/ 746015 w 3027576"/>
              <a:gd name="connsiteY340" fmla="*/ 188327 h 1172656"/>
              <a:gd name="connsiteX341" fmla="*/ 746015 w 3027576"/>
              <a:gd name="connsiteY341" fmla="*/ 285981 h 1172656"/>
              <a:gd name="connsiteX342" fmla="*/ 772648 w 3027576"/>
              <a:gd name="connsiteY342" fmla="*/ 321492 h 1172656"/>
              <a:gd name="connsiteX343" fmla="*/ 870303 w 3027576"/>
              <a:gd name="connsiteY343" fmla="*/ 312614 h 1172656"/>
              <a:gd name="connsiteX344" fmla="*/ 861425 w 3027576"/>
              <a:gd name="connsiteY344" fmla="*/ 268226 h 1172656"/>
              <a:gd name="connsiteX345" fmla="*/ 817036 w 3027576"/>
              <a:gd name="connsiteY345" fmla="*/ 241593 h 1172656"/>
              <a:gd name="connsiteX346" fmla="*/ 754893 w 3027576"/>
              <a:gd name="connsiteY346" fmla="*/ 250470 h 1172656"/>
              <a:gd name="connsiteX347" fmla="*/ 737137 w 3027576"/>
              <a:gd name="connsiteY347" fmla="*/ 303736 h 1172656"/>
              <a:gd name="connsiteX348" fmla="*/ 746015 w 3027576"/>
              <a:gd name="connsiteY348" fmla="*/ 365880 h 1172656"/>
              <a:gd name="connsiteX349" fmla="*/ 799281 w 3027576"/>
              <a:gd name="connsiteY349" fmla="*/ 410268 h 1172656"/>
              <a:gd name="connsiteX350" fmla="*/ 825914 w 3027576"/>
              <a:gd name="connsiteY350" fmla="*/ 419146 h 1172656"/>
              <a:gd name="connsiteX351" fmla="*/ 888058 w 3027576"/>
              <a:gd name="connsiteY351" fmla="*/ 357002 h 1172656"/>
              <a:gd name="connsiteX352" fmla="*/ 905813 w 3027576"/>
              <a:gd name="connsiteY352" fmla="*/ 330369 h 1172656"/>
              <a:gd name="connsiteX353" fmla="*/ 888058 w 3027576"/>
              <a:gd name="connsiteY353" fmla="*/ 268226 h 1172656"/>
              <a:gd name="connsiteX354" fmla="*/ 754893 w 3027576"/>
              <a:gd name="connsiteY354" fmla="*/ 241593 h 1172656"/>
              <a:gd name="connsiteX355" fmla="*/ 666116 w 3027576"/>
              <a:gd name="connsiteY355" fmla="*/ 250470 h 1172656"/>
              <a:gd name="connsiteX356" fmla="*/ 657238 w 3027576"/>
              <a:gd name="connsiteY356" fmla="*/ 285981 h 1172656"/>
              <a:gd name="connsiteX357" fmla="*/ 639483 w 3027576"/>
              <a:gd name="connsiteY357" fmla="*/ 321492 h 1172656"/>
              <a:gd name="connsiteX358" fmla="*/ 630605 w 3027576"/>
              <a:gd name="connsiteY358" fmla="*/ 348125 h 1172656"/>
              <a:gd name="connsiteX359" fmla="*/ 639483 w 3027576"/>
              <a:gd name="connsiteY359" fmla="*/ 419146 h 1172656"/>
              <a:gd name="connsiteX360" fmla="*/ 737137 w 3027576"/>
              <a:gd name="connsiteY360" fmla="*/ 428024 h 1172656"/>
              <a:gd name="connsiteX361" fmla="*/ 746015 w 3027576"/>
              <a:gd name="connsiteY361" fmla="*/ 401391 h 1172656"/>
              <a:gd name="connsiteX362" fmla="*/ 728260 w 3027576"/>
              <a:gd name="connsiteY362" fmla="*/ 374758 h 1172656"/>
              <a:gd name="connsiteX363" fmla="*/ 666116 w 3027576"/>
              <a:gd name="connsiteY363" fmla="*/ 348125 h 1172656"/>
              <a:gd name="connsiteX364" fmla="*/ 603972 w 3027576"/>
              <a:gd name="connsiteY364" fmla="*/ 339247 h 1172656"/>
              <a:gd name="connsiteX365" fmla="*/ 524073 w 3027576"/>
              <a:gd name="connsiteY365" fmla="*/ 365880 h 1172656"/>
              <a:gd name="connsiteX366" fmla="*/ 506318 w 3027576"/>
              <a:gd name="connsiteY366" fmla="*/ 401391 h 1172656"/>
              <a:gd name="connsiteX367" fmla="*/ 488563 w 3027576"/>
              <a:gd name="connsiteY367" fmla="*/ 454657 h 1172656"/>
              <a:gd name="connsiteX368" fmla="*/ 497440 w 3027576"/>
              <a:gd name="connsiteY368" fmla="*/ 481290 h 1172656"/>
              <a:gd name="connsiteX369" fmla="*/ 577339 w 3027576"/>
              <a:gd name="connsiteY369" fmla="*/ 481290 h 1172656"/>
              <a:gd name="connsiteX370" fmla="*/ 586217 w 3027576"/>
              <a:gd name="connsiteY370" fmla="*/ 454657 h 1172656"/>
              <a:gd name="connsiteX371" fmla="*/ 577339 w 3027576"/>
              <a:gd name="connsiteY371" fmla="*/ 401391 h 1172656"/>
              <a:gd name="connsiteX372" fmla="*/ 488563 w 3027576"/>
              <a:gd name="connsiteY372" fmla="*/ 330369 h 1172656"/>
              <a:gd name="connsiteX373" fmla="*/ 364275 w 3027576"/>
              <a:gd name="connsiteY373" fmla="*/ 294859 h 1172656"/>
              <a:gd name="connsiteX374" fmla="*/ 328765 w 3027576"/>
              <a:gd name="connsiteY374" fmla="*/ 303736 h 1172656"/>
              <a:gd name="connsiteX375" fmla="*/ 302132 w 3027576"/>
              <a:gd name="connsiteY375" fmla="*/ 365880 h 1172656"/>
              <a:gd name="connsiteX376" fmla="*/ 311009 w 3027576"/>
              <a:gd name="connsiteY376" fmla="*/ 454657 h 1172656"/>
              <a:gd name="connsiteX377" fmla="*/ 319887 w 3027576"/>
              <a:gd name="connsiteY377" fmla="*/ 481290 h 1172656"/>
              <a:gd name="connsiteX378" fmla="*/ 346520 w 3027576"/>
              <a:gd name="connsiteY378" fmla="*/ 499045 h 1172656"/>
              <a:gd name="connsiteX379" fmla="*/ 382031 w 3027576"/>
              <a:gd name="connsiteY379" fmla="*/ 516800 h 1172656"/>
              <a:gd name="connsiteX380" fmla="*/ 479685 w 3027576"/>
              <a:gd name="connsiteY380" fmla="*/ 499045 h 1172656"/>
              <a:gd name="connsiteX381" fmla="*/ 479685 w 3027576"/>
              <a:gd name="connsiteY381" fmla="*/ 419146 h 1172656"/>
              <a:gd name="connsiteX382" fmla="*/ 453052 w 3027576"/>
              <a:gd name="connsiteY382" fmla="*/ 410268 h 1172656"/>
              <a:gd name="connsiteX383" fmla="*/ 319887 w 3027576"/>
              <a:gd name="connsiteY383" fmla="*/ 436901 h 1172656"/>
              <a:gd name="connsiteX384" fmla="*/ 302132 w 3027576"/>
              <a:gd name="connsiteY384" fmla="*/ 454657 h 1172656"/>
              <a:gd name="connsiteX385" fmla="*/ 328765 w 3027576"/>
              <a:gd name="connsiteY385" fmla="*/ 578944 h 1172656"/>
              <a:gd name="connsiteX386" fmla="*/ 373153 w 3027576"/>
              <a:gd name="connsiteY386" fmla="*/ 587822 h 1172656"/>
              <a:gd name="connsiteX387" fmla="*/ 453052 w 3027576"/>
              <a:gd name="connsiteY387" fmla="*/ 578944 h 1172656"/>
              <a:gd name="connsiteX388" fmla="*/ 479685 w 3027576"/>
              <a:gd name="connsiteY388" fmla="*/ 507923 h 1172656"/>
              <a:gd name="connsiteX389" fmla="*/ 453052 w 3027576"/>
              <a:gd name="connsiteY389" fmla="*/ 454657 h 1172656"/>
              <a:gd name="connsiteX390" fmla="*/ 390908 w 3027576"/>
              <a:gd name="connsiteY390" fmla="*/ 428024 h 1172656"/>
              <a:gd name="connsiteX391" fmla="*/ 346520 w 3027576"/>
              <a:gd name="connsiteY391" fmla="*/ 436901 h 1172656"/>
              <a:gd name="connsiteX392" fmla="*/ 319887 w 3027576"/>
              <a:gd name="connsiteY392" fmla="*/ 472412 h 1172656"/>
              <a:gd name="connsiteX393" fmla="*/ 275499 w 3027576"/>
              <a:gd name="connsiteY393" fmla="*/ 525678 h 1172656"/>
              <a:gd name="connsiteX394" fmla="*/ 266621 w 3027576"/>
              <a:gd name="connsiteY394" fmla="*/ 552311 h 1172656"/>
              <a:gd name="connsiteX395" fmla="*/ 248866 w 3027576"/>
              <a:gd name="connsiteY395" fmla="*/ 587822 h 1172656"/>
              <a:gd name="connsiteX396" fmla="*/ 257743 w 3027576"/>
              <a:gd name="connsiteY396" fmla="*/ 676598 h 1172656"/>
              <a:gd name="connsiteX397" fmla="*/ 284376 w 3027576"/>
              <a:gd name="connsiteY397" fmla="*/ 685476 h 1172656"/>
              <a:gd name="connsiteX398" fmla="*/ 346520 w 3027576"/>
              <a:gd name="connsiteY398" fmla="*/ 676598 h 1172656"/>
              <a:gd name="connsiteX399" fmla="*/ 346520 w 3027576"/>
              <a:gd name="connsiteY399" fmla="*/ 587822 h 1172656"/>
              <a:gd name="connsiteX400" fmla="*/ 186722 w 3027576"/>
              <a:gd name="connsiteY400" fmla="*/ 614455 h 1172656"/>
              <a:gd name="connsiteX401" fmla="*/ 177844 w 3027576"/>
              <a:gd name="connsiteY401" fmla="*/ 649965 h 1172656"/>
              <a:gd name="connsiteX402" fmla="*/ 186722 w 3027576"/>
              <a:gd name="connsiteY402" fmla="*/ 712109 h 1172656"/>
              <a:gd name="connsiteX403" fmla="*/ 213355 w 3027576"/>
              <a:gd name="connsiteY403" fmla="*/ 729864 h 1172656"/>
              <a:gd name="connsiteX404" fmla="*/ 257743 w 3027576"/>
              <a:gd name="connsiteY404" fmla="*/ 765375 h 1172656"/>
              <a:gd name="connsiteX405" fmla="*/ 293254 w 3027576"/>
              <a:gd name="connsiteY405" fmla="*/ 756497 h 1172656"/>
              <a:gd name="connsiteX406" fmla="*/ 293254 w 3027576"/>
              <a:gd name="connsiteY406" fmla="*/ 694354 h 1172656"/>
              <a:gd name="connsiteX407" fmla="*/ 266621 w 3027576"/>
              <a:gd name="connsiteY407" fmla="*/ 685476 h 1172656"/>
              <a:gd name="connsiteX408" fmla="*/ 177844 w 3027576"/>
              <a:gd name="connsiteY408" fmla="*/ 703231 h 1172656"/>
              <a:gd name="connsiteX409" fmla="*/ 151211 w 3027576"/>
              <a:gd name="connsiteY409" fmla="*/ 712109 h 1172656"/>
              <a:gd name="connsiteX410" fmla="*/ 133456 w 3027576"/>
              <a:gd name="connsiteY410" fmla="*/ 738742 h 1172656"/>
              <a:gd name="connsiteX411" fmla="*/ 115701 w 3027576"/>
              <a:gd name="connsiteY411" fmla="*/ 792008 h 1172656"/>
              <a:gd name="connsiteX412" fmla="*/ 124578 w 3027576"/>
              <a:gd name="connsiteY412" fmla="*/ 836396 h 1172656"/>
              <a:gd name="connsiteX413" fmla="*/ 204477 w 3027576"/>
              <a:gd name="connsiteY413" fmla="*/ 809763 h 1172656"/>
              <a:gd name="connsiteX414" fmla="*/ 186722 w 3027576"/>
              <a:gd name="connsiteY414" fmla="*/ 747620 h 1172656"/>
              <a:gd name="connsiteX415" fmla="*/ 160089 w 3027576"/>
              <a:gd name="connsiteY415" fmla="*/ 738742 h 1172656"/>
              <a:gd name="connsiteX416" fmla="*/ 89068 w 3027576"/>
              <a:gd name="connsiteY416" fmla="*/ 720987 h 1172656"/>
              <a:gd name="connsiteX417" fmla="*/ 18046 w 3027576"/>
              <a:gd name="connsiteY417" fmla="*/ 729864 h 1172656"/>
              <a:gd name="connsiteX418" fmla="*/ 291 w 3027576"/>
              <a:gd name="connsiteY418" fmla="*/ 756497 h 1172656"/>
              <a:gd name="connsiteX419" fmla="*/ 18046 w 3027576"/>
              <a:gd name="connsiteY419" fmla="*/ 871907 h 1172656"/>
              <a:gd name="connsiteX420" fmla="*/ 35802 w 3027576"/>
              <a:gd name="connsiteY420" fmla="*/ 889662 h 1172656"/>
              <a:gd name="connsiteX421" fmla="*/ 71312 w 3027576"/>
              <a:gd name="connsiteY421" fmla="*/ 907418 h 1172656"/>
              <a:gd name="connsiteX422" fmla="*/ 248866 w 3027576"/>
              <a:gd name="connsiteY422" fmla="*/ 898540 h 1172656"/>
              <a:gd name="connsiteX423" fmla="*/ 257743 w 3027576"/>
              <a:gd name="connsiteY423" fmla="*/ 871907 h 1172656"/>
              <a:gd name="connsiteX424" fmla="*/ 239988 w 3027576"/>
              <a:gd name="connsiteY424" fmla="*/ 836396 h 1172656"/>
              <a:gd name="connsiteX425" fmla="*/ 213355 w 3027576"/>
              <a:gd name="connsiteY425" fmla="*/ 809763 h 1172656"/>
              <a:gd name="connsiteX426" fmla="*/ 71312 w 3027576"/>
              <a:gd name="connsiteY426" fmla="*/ 818641 h 1172656"/>
              <a:gd name="connsiteX427" fmla="*/ 53557 w 3027576"/>
              <a:gd name="connsiteY427" fmla="*/ 845274 h 1172656"/>
              <a:gd name="connsiteX428" fmla="*/ 62435 w 3027576"/>
              <a:gd name="connsiteY428" fmla="*/ 969561 h 1172656"/>
              <a:gd name="connsiteX429" fmla="*/ 71312 w 3027576"/>
              <a:gd name="connsiteY429" fmla="*/ 996194 h 1172656"/>
              <a:gd name="connsiteX430" fmla="*/ 186722 w 3027576"/>
              <a:gd name="connsiteY430" fmla="*/ 987317 h 1172656"/>
              <a:gd name="connsiteX431" fmla="*/ 204477 w 3027576"/>
              <a:gd name="connsiteY431" fmla="*/ 969561 h 1172656"/>
              <a:gd name="connsiteX432" fmla="*/ 204477 w 3027576"/>
              <a:gd name="connsiteY432" fmla="*/ 916295 h 117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</a:cxnLst>
            <a:rect l="l" t="t" r="r" b="b"/>
            <a:pathLst>
              <a:path w="3027576" h="1172656">
                <a:moveTo>
                  <a:pt x="133456" y="1155993"/>
                </a:moveTo>
                <a:cubicBezTo>
                  <a:pt x="127338" y="1094811"/>
                  <a:pt x="126713" y="1069009"/>
                  <a:pt x="115701" y="1013950"/>
                </a:cubicBezTo>
                <a:cubicBezTo>
                  <a:pt x="113308" y="1001986"/>
                  <a:pt x="109470" y="990350"/>
                  <a:pt x="106823" y="978439"/>
                </a:cubicBezTo>
                <a:cubicBezTo>
                  <a:pt x="103550" y="963709"/>
                  <a:pt x="101605" y="948690"/>
                  <a:pt x="97945" y="934051"/>
                </a:cubicBezTo>
                <a:cubicBezTo>
                  <a:pt x="95675" y="924973"/>
                  <a:pt x="91338" y="916496"/>
                  <a:pt x="89068" y="907418"/>
                </a:cubicBezTo>
                <a:cubicBezTo>
                  <a:pt x="85408" y="892779"/>
                  <a:pt x="85488" y="877158"/>
                  <a:pt x="80190" y="863029"/>
                </a:cubicBezTo>
                <a:cubicBezTo>
                  <a:pt x="76677" y="853662"/>
                  <a:pt x="55165" y="824932"/>
                  <a:pt x="44679" y="818641"/>
                </a:cubicBezTo>
                <a:cubicBezTo>
                  <a:pt x="36655" y="813826"/>
                  <a:pt x="26924" y="812722"/>
                  <a:pt x="18046" y="809763"/>
                </a:cubicBezTo>
                <a:cubicBezTo>
                  <a:pt x="15087" y="821600"/>
                  <a:pt x="9169" y="833073"/>
                  <a:pt x="9169" y="845274"/>
                </a:cubicBezTo>
                <a:cubicBezTo>
                  <a:pt x="9169" y="869132"/>
                  <a:pt x="11191" y="893443"/>
                  <a:pt x="18046" y="916295"/>
                </a:cubicBezTo>
                <a:cubicBezTo>
                  <a:pt x="20451" y="924312"/>
                  <a:pt x="28838" y="929408"/>
                  <a:pt x="35802" y="934051"/>
                </a:cubicBezTo>
                <a:cubicBezTo>
                  <a:pt x="70204" y="956986"/>
                  <a:pt x="100764" y="959169"/>
                  <a:pt x="142334" y="969561"/>
                </a:cubicBezTo>
                <a:cubicBezTo>
                  <a:pt x="155801" y="978540"/>
                  <a:pt x="177220" y="996194"/>
                  <a:pt x="195600" y="996194"/>
                </a:cubicBezTo>
                <a:cubicBezTo>
                  <a:pt x="204958" y="996194"/>
                  <a:pt x="213355" y="990276"/>
                  <a:pt x="222233" y="987317"/>
                </a:cubicBezTo>
                <a:cubicBezTo>
                  <a:pt x="273880" y="935667"/>
                  <a:pt x="199438" y="1007792"/>
                  <a:pt x="266621" y="951806"/>
                </a:cubicBezTo>
                <a:cubicBezTo>
                  <a:pt x="276266" y="943769"/>
                  <a:pt x="284376" y="934051"/>
                  <a:pt x="293254" y="925173"/>
                </a:cubicBezTo>
                <a:cubicBezTo>
                  <a:pt x="299172" y="913336"/>
                  <a:pt x="306362" y="902053"/>
                  <a:pt x="311009" y="889662"/>
                </a:cubicBezTo>
                <a:cubicBezTo>
                  <a:pt x="318956" y="868470"/>
                  <a:pt x="325696" y="819300"/>
                  <a:pt x="328765" y="800886"/>
                </a:cubicBezTo>
                <a:cubicBezTo>
                  <a:pt x="322458" y="725205"/>
                  <a:pt x="344316" y="710346"/>
                  <a:pt x="302132" y="676598"/>
                </a:cubicBezTo>
                <a:cubicBezTo>
                  <a:pt x="293801" y="669933"/>
                  <a:pt x="284377" y="664761"/>
                  <a:pt x="275499" y="658843"/>
                </a:cubicBezTo>
                <a:cubicBezTo>
                  <a:pt x="272540" y="649965"/>
                  <a:pt x="273238" y="625593"/>
                  <a:pt x="266621" y="632210"/>
                </a:cubicBezTo>
                <a:cubicBezTo>
                  <a:pt x="255359" y="643472"/>
                  <a:pt x="243455" y="712529"/>
                  <a:pt x="239988" y="729864"/>
                </a:cubicBezTo>
                <a:cubicBezTo>
                  <a:pt x="242947" y="756497"/>
                  <a:pt x="238914" y="784883"/>
                  <a:pt x="248866" y="809763"/>
                </a:cubicBezTo>
                <a:cubicBezTo>
                  <a:pt x="252341" y="818452"/>
                  <a:pt x="266501" y="816070"/>
                  <a:pt x="275499" y="818641"/>
                </a:cubicBezTo>
                <a:cubicBezTo>
                  <a:pt x="353556" y="840944"/>
                  <a:pt x="273765" y="815105"/>
                  <a:pt x="337642" y="836396"/>
                </a:cubicBezTo>
                <a:cubicBezTo>
                  <a:pt x="367234" y="833437"/>
                  <a:pt x="398412" y="837521"/>
                  <a:pt x="426419" y="827519"/>
                </a:cubicBezTo>
                <a:cubicBezTo>
                  <a:pt x="442184" y="821889"/>
                  <a:pt x="447576" y="800621"/>
                  <a:pt x="461930" y="792008"/>
                </a:cubicBezTo>
                <a:lnTo>
                  <a:pt x="506318" y="765375"/>
                </a:lnTo>
                <a:cubicBezTo>
                  <a:pt x="552788" y="649199"/>
                  <a:pt x="493855" y="779629"/>
                  <a:pt x="550706" y="694354"/>
                </a:cubicBezTo>
                <a:cubicBezTo>
                  <a:pt x="555897" y="686568"/>
                  <a:pt x="554393" y="675507"/>
                  <a:pt x="559584" y="667721"/>
                </a:cubicBezTo>
                <a:cubicBezTo>
                  <a:pt x="566548" y="657275"/>
                  <a:pt x="578180" y="650733"/>
                  <a:pt x="586217" y="641088"/>
                </a:cubicBezTo>
                <a:cubicBezTo>
                  <a:pt x="605338" y="618143"/>
                  <a:pt x="603952" y="614514"/>
                  <a:pt x="612850" y="587822"/>
                </a:cubicBezTo>
                <a:cubicBezTo>
                  <a:pt x="609040" y="561152"/>
                  <a:pt x="607333" y="485370"/>
                  <a:pt x="568462" y="472412"/>
                </a:cubicBezTo>
                <a:lnTo>
                  <a:pt x="541829" y="463534"/>
                </a:lnTo>
                <a:cubicBezTo>
                  <a:pt x="509446" y="468931"/>
                  <a:pt x="487742" y="461943"/>
                  <a:pt x="470807" y="490167"/>
                </a:cubicBezTo>
                <a:cubicBezTo>
                  <a:pt x="465992" y="498191"/>
                  <a:pt x="464889" y="507922"/>
                  <a:pt x="461930" y="516800"/>
                </a:cubicBezTo>
                <a:cubicBezTo>
                  <a:pt x="464889" y="537515"/>
                  <a:pt x="462148" y="559895"/>
                  <a:pt x="470807" y="578944"/>
                </a:cubicBezTo>
                <a:cubicBezTo>
                  <a:pt x="484635" y="609366"/>
                  <a:pt x="506257" y="615705"/>
                  <a:pt x="532951" y="623332"/>
                </a:cubicBezTo>
                <a:cubicBezTo>
                  <a:pt x="544683" y="626684"/>
                  <a:pt x="556625" y="629251"/>
                  <a:pt x="568462" y="632210"/>
                </a:cubicBezTo>
                <a:cubicBezTo>
                  <a:pt x="609891" y="629251"/>
                  <a:pt x="651846" y="630550"/>
                  <a:pt x="692749" y="623332"/>
                </a:cubicBezTo>
                <a:cubicBezTo>
                  <a:pt x="703256" y="621478"/>
                  <a:pt x="709839" y="610349"/>
                  <a:pt x="719382" y="605577"/>
                </a:cubicBezTo>
                <a:cubicBezTo>
                  <a:pt x="727752" y="601392"/>
                  <a:pt x="737137" y="599658"/>
                  <a:pt x="746015" y="596699"/>
                </a:cubicBezTo>
                <a:cubicBezTo>
                  <a:pt x="827446" y="474553"/>
                  <a:pt x="756917" y="590469"/>
                  <a:pt x="790403" y="516800"/>
                </a:cubicBezTo>
                <a:cubicBezTo>
                  <a:pt x="801356" y="492704"/>
                  <a:pt x="825914" y="445779"/>
                  <a:pt x="825914" y="445779"/>
                </a:cubicBezTo>
                <a:cubicBezTo>
                  <a:pt x="822852" y="418219"/>
                  <a:pt x="829115" y="363115"/>
                  <a:pt x="799281" y="339247"/>
                </a:cubicBezTo>
                <a:cubicBezTo>
                  <a:pt x="791974" y="333401"/>
                  <a:pt x="781526" y="333328"/>
                  <a:pt x="772648" y="330369"/>
                </a:cubicBezTo>
                <a:cubicBezTo>
                  <a:pt x="751933" y="333328"/>
                  <a:pt x="727021" y="326400"/>
                  <a:pt x="710504" y="339247"/>
                </a:cubicBezTo>
                <a:cubicBezTo>
                  <a:pt x="695731" y="350737"/>
                  <a:pt x="692749" y="392513"/>
                  <a:pt x="692749" y="392513"/>
                </a:cubicBezTo>
                <a:cubicBezTo>
                  <a:pt x="696353" y="417742"/>
                  <a:pt x="696788" y="467573"/>
                  <a:pt x="719382" y="490167"/>
                </a:cubicBezTo>
                <a:cubicBezTo>
                  <a:pt x="725999" y="496784"/>
                  <a:pt x="737137" y="496086"/>
                  <a:pt x="746015" y="499045"/>
                </a:cubicBezTo>
                <a:cubicBezTo>
                  <a:pt x="796322" y="493127"/>
                  <a:pt x="847266" y="491224"/>
                  <a:pt x="896936" y="481290"/>
                </a:cubicBezTo>
                <a:cubicBezTo>
                  <a:pt x="907399" y="479197"/>
                  <a:pt x="914305" y="468828"/>
                  <a:pt x="923569" y="463534"/>
                </a:cubicBezTo>
                <a:cubicBezTo>
                  <a:pt x="991816" y="424535"/>
                  <a:pt x="926687" y="470073"/>
                  <a:pt x="994590" y="419146"/>
                </a:cubicBezTo>
                <a:cubicBezTo>
                  <a:pt x="1016921" y="385650"/>
                  <a:pt x="1016220" y="385034"/>
                  <a:pt x="1047856" y="348125"/>
                </a:cubicBezTo>
                <a:cubicBezTo>
                  <a:pt x="1053303" y="341770"/>
                  <a:pt x="1059693" y="336288"/>
                  <a:pt x="1065611" y="330369"/>
                </a:cubicBezTo>
                <a:cubicBezTo>
                  <a:pt x="1062652" y="312614"/>
                  <a:pt x="1063054" y="293957"/>
                  <a:pt x="1056734" y="277103"/>
                </a:cubicBezTo>
                <a:cubicBezTo>
                  <a:pt x="1052518" y="265860"/>
                  <a:pt x="1019065" y="246073"/>
                  <a:pt x="1012345" y="241593"/>
                </a:cubicBezTo>
                <a:cubicBezTo>
                  <a:pt x="986813" y="247976"/>
                  <a:pt x="973047" y="244946"/>
                  <a:pt x="959079" y="268226"/>
                </a:cubicBezTo>
                <a:cubicBezTo>
                  <a:pt x="954264" y="276250"/>
                  <a:pt x="953161" y="285981"/>
                  <a:pt x="950202" y="294859"/>
                </a:cubicBezTo>
                <a:cubicBezTo>
                  <a:pt x="953161" y="312614"/>
                  <a:pt x="952759" y="331271"/>
                  <a:pt x="959079" y="348125"/>
                </a:cubicBezTo>
                <a:cubicBezTo>
                  <a:pt x="962018" y="355962"/>
                  <a:pt x="970299" y="360651"/>
                  <a:pt x="976835" y="365880"/>
                </a:cubicBezTo>
                <a:cubicBezTo>
                  <a:pt x="1009686" y="392160"/>
                  <a:pt x="1007722" y="384344"/>
                  <a:pt x="1056734" y="392513"/>
                </a:cubicBezTo>
                <a:cubicBezTo>
                  <a:pt x="1098163" y="389554"/>
                  <a:pt x="1140118" y="390853"/>
                  <a:pt x="1181021" y="383635"/>
                </a:cubicBezTo>
                <a:cubicBezTo>
                  <a:pt x="1191528" y="381781"/>
                  <a:pt x="1198111" y="370652"/>
                  <a:pt x="1207654" y="365880"/>
                </a:cubicBezTo>
                <a:cubicBezTo>
                  <a:pt x="1216024" y="361695"/>
                  <a:pt x="1225409" y="359961"/>
                  <a:pt x="1234287" y="357002"/>
                </a:cubicBezTo>
                <a:cubicBezTo>
                  <a:pt x="1243165" y="348124"/>
                  <a:pt x="1251275" y="338406"/>
                  <a:pt x="1260920" y="330369"/>
                </a:cubicBezTo>
                <a:cubicBezTo>
                  <a:pt x="1269117" y="323539"/>
                  <a:pt x="1280415" y="320545"/>
                  <a:pt x="1287553" y="312614"/>
                </a:cubicBezTo>
                <a:cubicBezTo>
                  <a:pt x="1307349" y="290618"/>
                  <a:pt x="1340819" y="241593"/>
                  <a:pt x="1340819" y="241593"/>
                </a:cubicBezTo>
                <a:cubicBezTo>
                  <a:pt x="1343778" y="232715"/>
                  <a:pt x="1349697" y="224318"/>
                  <a:pt x="1349697" y="214960"/>
                </a:cubicBezTo>
                <a:cubicBezTo>
                  <a:pt x="1349697" y="198202"/>
                  <a:pt x="1337128" y="179009"/>
                  <a:pt x="1323064" y="170571"/>
                </a:cubicBezTo>
                <a:cubicBezTo>
                  <a:pt x="1315040" y="165756"/>
                  <a:pt x="1305309" y="164653"/>
                  <a:pt x="1296431" y="161694"/>
                </a:cubicBezTo>
                <a:cubicBezTo>
                  <a:pt x="1290512" y="167612"/>
                  <a:pt x="1285211" y="174220"/>
                  <a:pt x="1278675" y="179449"/>
                </a:cubicBezTo>
                <a:cubicBezTo>
                  <a:pt x="1270343" y="186114"/>
                  <a:pt x="1257960" y="188326"/>
                  <a:pt x="1252042" y="197204"/>
                </a:cubicBezTo>
                <a:cubicBezTo>
                  <a:pt x="1245274" y="207356"/>
                  <a:pt x="1246124" y="220878"/>
                  <a:pt x="1243165" y="232715"/>
                </a:cubicBezTo>
                <a:cubicBezTo>
                  <a:pt x="1246124" y="247511"/>
                  <a:pt x="1244279" y="264164"/>
                  <a:pt x="1252042" y="277103"/>
                </a:cubicBezTo>
                <a:cubicBezTo>
                  <a:pt x="1274228" y="314080"/>
                  <a:pt x="1306858" y="326899"/>
                  <a:pt x="1340819" y="348125"/>
                </a:cubicBezTo>
                <a:cubicBezTo>
                  <a:pt x="1349867" y="353780"/>
                  <a:pt x="1357909" y="361108"/>
                  <a:pt x="1367452" y="365880"/>
                </a:cubicBezTo>
                <a:cubicBezTo>
                  <a:pt x="1400881" y="382594"/>
                  <a:pt x="1413445" y="384036"/>
                  <a:pt x="1447351" y="392513"/>
                </a:cubicBezTo>
                <a:cubicBezTo>
                  <a:pt x="1465106" y="389554"/>
                  <a:pt x="1484168" y="390946"/>
                  <a:pt x="1500617" y="383635"/>
                </a:cubicBezTo>
                <a:cubicBezTo>
                  <a:pt x="1512090" y="378536"/>
                  <a:pt x="1517605" y="365039"/>
                  <a:pt x="1527250" y="357002"/>
                </a:cubicBezTo>
                <a:cubicBezTo>
                  <a:pt x="1535447" y="350172"/>
                  <a:pt x="1546338" y="346792"/>
                  <a:pt x="1553883" y="339247"/>
                </a:cubicBezTo>
                <a:cubicBezTo>
                  <a:pt x="1621828" y="271302"/>
                  <a:pt x="1579297" y="309237"/>
                  <a:pt x="1616027" y="250470"/>
                </a:cubicBezTo>
                <a:cubicBezTo>
                  <a:pt x="1623869" y="237923"/>
                  <a:pt x="1633782" y="226797"/>
                  <a:pt x="1642660" y="214960"/>
                </a:cubicBezTo>
                <a:cubicBezTo>
                  <a:pt x="1645619" y="206082"/>
                  <a:pt x="1651537" y="197685"/>
                  <a:pt x="1651537" y="188327"/>
                </a:cubicBezTo>
                <a:cubicBezTo>
                  <a:pt x="1651537" y="165277"/>
                  <a:pt x="1638969" y="158003"/>
                  <a:pt x="1624904" y="143938"/>
                </a:cubicBezTo>
                <a:cubicBezTo>
                  <a:pt x="1604190" y="146897"/>
                  <a:pt x="1581882" y="144318"/>
                  <a:pt x="1562761" y="152816"/>
                </a:cubicBezTo>
                <a:cubicBezTo>
                  <a:pt x="1549291" y="158803"/>
                  <a:pt x="1540067" y="194263"/>
                  <a:pt x="1536128" y="206082"/>
                </a:cubicBezTo>
                <a:cubicBezTo>
                  <a:pt x="1548346" y="267175"/>
                  <a:pt x="1529827" y="245602"/>
                  <a:pt x="1589394" y="259348"/>
                </a:cubicBezTo>
                <a:cubicBezTo>
                  <a:pt x="1613171" y="264835"/>
                  <a:pt x="1660415" y="277103"/>
                  <a:pt x="1660415" y="277103"/>
                </a:cubicBezTo>
                <a:cubicBezTo>
                  <a:pt x="1743243" y="271187"/>
                  <a:pt x="1763529" y="290310"/>
                  <a:pt x="1811336" y="250470"/>
                </a:cubicBezTo>
                <a:cubicBezTo>
                  <a:pt x="1820981" y="242432"/>
                  <a:pt x="1829091" y="232715"/>
                  <a:pt x="1837969" y="223837"/>
                </a:cubicBezTo>
                <a:cubicBezTo>
                  <a:pt x="1846499" y="198248"/>
                  <a:pt x="1867735" y="170049"/>
                  <a:pt x="1846846" y="143938"/>
                </a:cubicBezTo>
                <a:cubicBezTo>
                  <a:pt x="1840181" y="135607"/>
                  <a:pt x="1829091" y="132101"/>
                  <a:pt x="1820213" y="126183"/>
                </a:cubicBezTo>
                <a:cubicBezTo>
                  <a:pt x="1811335" y="129142"/>
                  <a:pt x="1800197" y="128444"/>
                  <a:pt x="1793580" y="135061"/>
                </a:cubicBezTo>
                <a:cubicBezTo>
                  <a:pt x="1786963" y="141678"/>
                  <a:pt x="1789518" y="153670"/>
                  <a:pt x="1784703" y="161694"/>
                </a:cubicBezTo>
                <a:cubicBezTo>
                  <a:pt x="1780397" y="168871"/>
                  <a:pt x="1772866" y="173531"/>
                  <a:pt x="1766947" y="179449"/>
                </a:cubicBezTo>
                <a:cubicBezTo>
                  <a:pt x="1769906" y="212000"/>
                  <a:pt x="1766213" y="245863"/>
                  <a:pt x="1775825" y="277103"/>
                </a:cubicBezTo>
                <a:cubicBezTo>
                  <a:pt x="1778963" y="287301"/>
                  <a:pt x="1794913" y="287314"/>
                  <a:pt x="1802458" y="294859"/>
                </a:cubicBezTo>
                <a:cubicBezTo>
                  <a:pt x="1810002" y="302404"/>
                  <a:pt x="1812668" y="313947"/>
                  <a:pt x="1820213" y="321492"/>
                </a:cubicBezTo>
                <a:cubicBezTo>
                  <a:pt x="1840648" y="341927"/>
                  <a:pt x="1855192" y="341334"/>
                  <a:pt x="1882357" y="348125"/>
                </a:cubicBezTo>
                <a:cubicBezTo>
                  <a:pt x="1932664" y="342206"/>
                  <a:pt x="1983710" y="340804"/>
                  <a:pt x="2033277" y="330369"/>
                </a:cubicBezTo>
                <a:cubicBezTo>
                  <a:pt x="2041467" y="328645"/>
                  <a:pt x="2047290" y="320100"/>
                  <a:pt x="2051033" y="312614"/>
                </a:cubicBezTo>
                <a:cubicBezTo>
                  <a:pt x="2059403" y="295874"/>
                  <a:pt x="2068788" y="259348"/>
                  <a:pt x="2068788" y="259348"/>
                </a:cubicBezTo>
                <a:cubicBezTo>
                  <a:pt x="2065829" y="235674"/>
                  <a:pt x="2066765" y="211179"/>
                  <a:pt x="2059910" y="188327"/>
                </a:cubicBezTo>
                <a:cubicBezTo>
                  <a:pt x="2057505" y="180310"/>
                  <a:pt x="2050362" y="172213"/>
                  <a:pt x="2042155" y="170571"/>
                </a:cubicBezTo>
                <a:cubicBezTo>
                  <a:pt x="2032979" y="168736"/>
                  <a:pt x="2024400" y="176490"/>
                  <a:pt x="2015522" y="179449"/>
                </a:cubicBezTo>
                <a:cubicBezTo>
                  <a:pt x="2009604" y="188327"/>
                  <a:pt x="2002100" y="196332"/>
                  <a:pt x="1997767" y="206082"/>
                </a:cubicBezTo>
                <a:cubicBezTo>
                  <a:pt x="1990166" y="223185"/>
                  <a:pt x="1980011" y="259348"/>
                  <a:pt x="1980011" y="259348"/>
                </a:cubicBezTo>
                <a:cubicBezTo>
                  <a:pt x="1981921" y="268897"/>
                  <a:pt x="1989577" y="316719"/>
                  <a:pt x="1997767" y="330369"/>
                </a:cubicBezTo>
                <a:cubicBezTo>
                  <a:pt x="2002073" y="337546"/>
                  <a:pt x="2010293" y="341589"/>
                  <a:pt x="2015522" y="348125"/>
                </a:cubicBezTo>
                <a:cubicBezTo>
                  <a:pt x="2023887" y="358582"/>
                  <a:pt x="2036741" y="385367"/>
                  <a:pt x="2051033" y="392513"/>
                </a:cubicBezTo>
                <a:cubicBezTo>
                  <a:pt x="2081068" y="407530"/>
                  <a:pt x="2116217" y="412652"/>
                  <a:pt x="2148687" y="419146"/>
                </a:cubicBezTo>
                <a:lnTo>
                  <a:pt x="2264097" y="410268"/>
                </a:lnTo>
                <a:cubicBezTo>
                  <a:pt x="2283829" y="402143"/>
                  <a:pt x="2284518" y="372091"/>
                  <a:pt x="2299607" y="357002"/>
                </a:cubicBezTo>
                <a:lnTo>
                  <a:pt x="2317363" y="339247"/>
                </a:lnTo>
                <a:cubicBezTo>
                  <a:pt x="2314404" y="312614"/>
                  <a:pt x="2318437" y="284228"/>
                  <a:pt x="2308485" y="259348"/>
                </a:cubicBezTo>
                <a:cubicBezTo>
                  <a:pt x="2300593" y="239619"/>
                  <a:pt x="2263111" y="255402"/>
                  <a:pt x="2255219" y="259348"/>
                </a:cubicBezTo>
                <a:cubicBezTo>
                  <a:pt x="2241239" y="266338"/>
                  <a:pt x="2220741" y="281645"/>
                  <a:pt x="2210831" y="294859"/>
                </a:cubicBezTo>
                <a:cubicBezTo>
                  <a:pt x="2198027" y="311931"/>
                  <a:pt x="2182068" y="327881"/>
                  <a:pt x="2175320" y="348125"/>
                </a:cubicBezTo>
                <a:lnTo>
                  <a:pt x="2166442" y="374758"/>
                </a:lnTo>
                <a:cubicBezTo>
                  <a:pt x="2169401" y="389554"/>
                  <a:pt x="2167834" y="406045"/>
                  <a:pt x="2175320" y="419146"/>
                </a:cubicBezTo>
                <a:cubicBezTo>
                  <a:pt x="2180614" y="428410"/>
                  <a:pt x="2193756" y="430071"/>
                  <a:pt x="2201953" y="436901"/>
                </a:cubicBezTo>
                <a:cubicBezTo>
                  <a:pt x="2246287" y="473846"/>
                  <a:pt x="2208414" y="456810"/>
                  <a:pt x="2255219" y="472412"/>
                </a:cubicBezTo>
                <a:cubicBezTo>
                  <a:pt x="2299607" y="469453"/>
                  <a:pt x="2344957" y="473185"/>
                  <a:pt x="2388384" y="463534"/>
                </a:cubicBezTo>
                <a:cubicBezTo>
                  <a:pt x="2400640" y="460810"/>
                  <a:pt x="2405372" y="444938"/>
                  <a:pt x="2415017" y="436901"/>
                </a:cubicBezTo>
                <a:cubicBezTo>
                  <a:pt x="2423214" y="430071"/>
                  <a:pt x="2432772" y="425064"/>
                  <a:pt x="2441650" y="419146"/>
                </a:cubicBezTo>
                <a:cubicBezTo>
                  <a:pt x="2458244" y="385956"/>
                  <a:pt x="2474108" y="371634"/>
                  <a:pt x="2450528" y="330369"/>
                </a:cubicBezTo>
                <a:cubicBezTo>
                  <a:pt x="2445885" y="322244"/>
                  <a:pt x="2432773" y="324451"/>
                  <a:pt x="2423895" y="321492"/>
                </a:cubicBezTo>
                <a:cubicBezTo>
                  <a:pt x="2412058" y="324451"/>
                  <a:pt x="2399297" y="324912"/>
                  <a:pt x="2388384" y="330369"/>
                </a:cubicBezTo>
                <a:cubicBezTo>
                  <a:pt x="2356210" y="346456"/>
                  <a:pt x="2381999" y="349449"/>
                  <a:pt x="2361751" y="374758"/>
                </a:cubicBezTo>
                <a:cubicBezTo>
                  <a:pt x="2355086" y="383089"/>
                  <a:pt x="2343996" y="386595"/>
                  <a:pt x="2335118" y="392513"/>
                </a:cubicBezTo>
                <a:cubicBezTo>
                  <a:pt x="2329200" y="401391"/>
                  <a:pt x="2322135" y="409603"/>
                  <a:pt x="2317363" y="419146"/>
                </a:cubicBezTo>
                <a:cubicBezTo>
                  <a:pt x="2297912" y="458049"/>
                  <a:pt x="2308465" y="501910"/>
                  <a:pt x="2317363" y="543433"/>
                </a:cubicBezTo>
                <a:cubicBezTo>
                  <a:pt x="2319599" y="553866"/>
                  <a:pt x="2328453" y="561734"/>
                  <a:pt x="2335118" y="570066"/>
                </a:cubicBezTo>
                <a:cubicBezTo>
                  <a:pt x="2340347" y="576602"/>
                  <a:pt x="2345696" y="583516"/>
                  <a:pt x="2352873" y="587822"/>
                </a:cubicBezTo>
                <a:cubicBezTo>
                  <a:pt x="2360897" y="592637"/>
                  <a:pt x="2370628" y="593740"/>
                  <a:pt x="2379506" y="596699"/>
                </a:cubicBezTo>
                <a:cubicBezTo>
                  <a:pt x="2456446" y="593740"/>
                  <a:pt x="2533767" y="596025"/>
                  <a:pt x="2610326" y="587822"/>
                </a:cubicBezTo>
                <a:cubicBezTo>
                  <a:pt x="2618648" y="586930"/>
                  <a:pt x="2624338" y="577552"/>
                  <a:pt x="2628081" y="570066"/>
                </a:cubicBezTo>
                <a:cubicBezTo>
                  <a:pt x="2636451" y="553326"/>
                  <a:pt x="2645836" y="516800"/>
                  <a:pt x="2645836" y="516800"/>
                </a:cubicBezTo>
                <a:cubicBezTo>
                  <a:pt x="2644514" y="510190"/>
                  <a:pt x="2642527" y="457573"/>
                  <a:pt x="2619203" y="454657"/>
                </a:cubicBezTo>
                <a:cubicBezTo>
                  <a:pt x="2601342" y="452424"/>
                  <a:pt x="2583692" y="460575"/>
                  <a:pt x="2565937" y="463534"/>
                </a:cubicBezTo>
                <a:cubicBezTo>
                  <a:pt x="2494911" y="510886"/>
                  <a:pt x="2580737" y="448735"/>
                  <a:pt x="2521549" y="507923"/>
                </a:cubicBezTo>
                <a:cubicBezTo>
                  <a:pt x="2514004" y="515468"/>
                  <a:pt x="2503794" y="519760"/>
                  <a:pt x="2494916" y="525678"/>
                </a:cubicBezTo>
                <a:cubicBezTo>
                  <a:pt x="2497875" y="567107"/>
                  <a:pt x="2497633" y="608890"/>
                  <a:pt x="2503794" y="649965"/>
                </a:cubicBezTo>
                <a:cubicBezTo>
                  <a:pt x="2506570" y="668474"/>
                  <a:pt x="2515631" y="685476"/>
                  <a:pt x="2521549" y="703231"/>
                </a:cubicBezTo>
                <a:lnTo>
                  <a:pt x="2530427" y="729864"/>
                </a:lnTo>
                <a:cubicBezTo>
                  <a:pt x="2610326" y="726905"/>
                  <a:pt x="2690595" y="729214"/>
                  <a:pt x="2770124" y="720987"/>
                </a:cubicBezTo>
                <a:cubicBezTo>
                  <a:pt x="2778450" y="720126"/>
                  <a:pt x="2787283" y="711580"/>
                  <a:pt x="2787879" y="703231"/>
                </a:cubicBezTo>
                <a:cubicBezTo>
                  <a:pt x="2795738" y="593211"/>
                  <a:pt x="2808208" y="606434"/>
                  <a:pt x="2752369" y="587822"/>
                </a:cubicBezTo>
                <a:cubicBezTo>
                  <a:pt x="2743491" y="590781"/>
                  <a:pt x="2733760" y="591884"/>
                  <a:pt x="2725736" y="596699"/>
                </a:cubicBezTo>
                <a:cubicBezTo>
                  <a:pt x="2718559" y="601005"/>
                  <a:pt x="2714516" y="609226"/>
                  <a:pt x="2707980" y="614455"/>
                </a:cubicBezTo>
                <a:cubicBezTo>
                  <a:pt x="2699648" y="621120"/>
                  <a:pt x="2690225" y="626292"/>
                  <a:pt x="2681347" y="632210"/>
                </a:cubicBezTo>
                <a:cubicBezTo>
                  <a:pt x="2675429" y="641088"/>
                  <a:pt x="2670257" y="650512"/>
                  <a:pt x="2663592" y="658843"/>
                </a:cubicBezTo>
                <a:cubicBezTo>
                  <a:pt x="2658363" y="665379"/>
                  <a:pt x="2646393" y="668247"/>
                  <a:pt x="2645836" y="676598"/>
                </a:cubicBezTo>
                <a:cubicBezTo>
                  <a:pt x="2643269" y="715096"/>
                  <a:pt x="2649928" y="753722"/>
                  <a:pt x="2654714" y="792008"/>
                </a:cubicBezTo>
                <a:cubicBezTo>
                  <a:pt x="2655875" y="801294"/>
                  <a:pt x="2656285" y="812795"/>
                  <a:pt x="2663592" y="818641"/>
                </a:cubicBezTo>
                <a:cubicBezTo>
                  <a:pt x="2673120" y="826263"/>
                  <a:pt x="2687266" y="824560"/>
                  <a:pt x="2699103" y="827519"/>
                </a:cubicBezTo>
                <a:cubicBezTo>
                  <a:pt x="2713899" y="836397"/>
                  <a:pt x="2727723" y="847144"/>
                  <a:pt x="2743491" y="854152"/>
                </a:cubicBezTo>
                <a:cubicBezTo>
                  <a:pt x="2754641" y="859107"/>
                  <a:pt x="2767315" y="859523"/>
                  <a:pt x="2779002" y="863029"/>
                </a:cubicBezTo>
                <a:cubicBezTo>
                  <a:pt x="2796929" y="868407"/>
                  <a:pt x="2814513" y="874866"/>
                  <a:pt x="2832268" y="880785"/>
                </a:cubicBezTo>
                <a:cubicBezTo>
                  <a:pt x="2881078" y="876717"/>
                  <a:pt x="2929618" y="889967"/>
                  <a:pt x="2965433" y="854152"/>
                </a:cubicBezTo>
                <a:cubicBezTo>
                  <a:pt x="2972978" y="846607"/>
                  <a:pt x="2977270" y="836397"/>
                  <a:pt x="2983188" y="827519"/>
                </a:cubicBezTo>
                <a:cubicBezTo>
                  <a:pt x="2980229" y="812723"/>
                  <a:pt x="2982680" y="795685"/>
                  <a:pt x="2974310" y="783130"/>
                </a:cubicBezTo>
                <a:cubicBezTo>
                  <a:pt x="2961198" y="763462"/>
                  <a:pt x="2898052" y="782523"/>
                  <a:pt x="2894411" y="783130"/>
                </a:cubicBezTo>
                <a:cubicBezTo>
                  <a:pt x="2869268" y="791511"/>
                  <a:pt x="2862325" y="791231"/>
                  <a:pt x="2841145" y="809763"/>
                </a:cubicBezTo>
                <a:cubicBezTo>
                  <a:pt x="2825397" y="823542"/>
                  <a:pt x="2814168" y="842545"/>
                  <a:pt x="2796757" y="854152"/>
                </a:cubicBezTo>
                <a:cubicBezTo>
                  <a:pt x="2759678" y="878871"/>
                  <a:pt x="2777669" y="864362"/>
                  <a:pt x="2743491" y="898540"/>
                </a:cubicBezTo>
                <a:cubicBezTo>
                  <a:pt x="2739303" y="911102"/>
                  <a:pt x="2725736" y="949533"/>
                  <a:pt x="2725736" y="960684"/>
                </a:cubicBezTo>
                <a:cubicBezTo>
                  <a:pt x="2725736" y="972885"/>
                  <a:pt x="2729807" y="984980"/>
                  <a:pt x="2734613" y="996194"/>
                </a:cubicBezTo>
                <a:cubicBezTo>
                  <a:pt x="2738816" y="1006001"/>
                  <a:pt x="2746450" y="1013949"/>
                  <a:pt x="2752369" y="1022827"/>
                </a:cubicBezTo>
                <a:cubicBezTo>
                  <a:pt x="2826349" y="1019868"/>
                  <a:pt x="2902640" y="1032531"/>
                  <a:pt x="2974310" y="1013950"/>
                </a:cubicBezTo>
                <a:cubicBezTo>
                  <a:pt x="2992427" y="1009253"/>
                  <a:pt x="2992066" y="960684"/>
                  <a:pt x="2992066" y="960684"/>
                </a:cubicBezTo>
                <a:cubicBezTo>
                  <a:pt x="2989107" y="945888"/>
                  <a:pt x="2991558" y="928850"/>
                  <a:pt x="2983188" y="916295"/>
                </a:cubicBezTo>
                <a:cubicBezTo>
                  <a:pt x="2977997" y="908509"/>
                  <a:pt x="2965913" y="907418"/>
                  <a:pt x="2956555" y="907418"/>
                </a:cubicBezTo>
                <a:cubicBezTo>
                  <a:pt x="2935126" y="907418"/>
                  <a:pt x="2906552" y="918167"/>
                  <a:pt x="2885534" y="925173"/>
                </a:cubicBezTo>
                <a:cubicBezTo>
                  <a:pt x="2879615" y="931091"/>
                  <a:pt x="2872084" y="935751"/>
                  <a:pt x="2867778" y="942928"/>
                </a:cubicBezTo>
                <a:cubicBezTo>
                  <a:pt x="2862963" y="950952"/>
                  <a:pt x="2858901" y="960203"/>
                  <a:pt x="2858901" y="969561"/>
                </a:cubicBezTo>
                <a:cubicBezTo>
                  <a:pt x="2858901" y="1110559"/>
                  <a:pt x="2835891" y="1079717"/>
                  <a:pt x="2885534" y="1129360"/>
                </a:cubicBezTo>
                <a:cubicBezTo>
                  <a:pt x="2882575" y="1138238"/>
                  <a:pt x="2883273" y="1149376"/>
                  <a:pt x="2876656" y="1155993"/>
                </a:cubicBezTo>
                <a:cubicBezTo>
                  <a:pt x="2870039" y="1162610"/>
                  <a:pt x="2855214" y="1172656"/>
                  <a:pt x="2850023" y="1164870"/>
                </a:cubicBezTo>
                <a:cubicBezTo>
                  <a:pt x="2843255" y="1154718"/>
                  <a:pt x="2847794" y="1134409"/>
                  <a:pt x="2858901" y="1129360"/>
                </a:cubicBezTo>
                <a:cubicBezTo>
                  <a:pt x="2885975" y="1117054"/>
                  <a:pt x="2918085" y="1123441"/>
                  <a:pt x="2947677" y="1120482"/>
                </a:cubicBezTo>
                <a:cubicBezTo>
                  <a:pt x="2959514" y="1117523"/>
                  <a:pt x="2972594" y="1117658"/>
                  <a:pt x="2983188" y="1111604"/>
                </a:cubicBezTo>
                <a:cubicBezTo>
                  <a:pt x="3012667" y="1094759"/>
                  <a:pt x="3015849" y="1069902"/>
                  <a:pt x="3027576" y="1040583"/>
                </a:cubicBezTo>
                <a:cubicBezTo>
                  <a:pt x="3024617" y="1016909"/>
                  <a:pt x="3025555" y="992413"/>
                  <a:pt x="3018699" y="969561"/>
                </a:cubicBezTo>
                <a:cubicBezTo>
                  <a:pt x="3015537" y="959020"/>
                  <a:pt x="2979686" y="937635"/>
                  <a:pt x="2974310" y="934051"/>
                </a:cubicBezTo>
                <a:cubicBezTo>
                  <a:pt x="2953596" y="937010"/>
                  <a:pt x="2932754" y="939185"/>
                  <a:pt x="2912167" y="942928"/>
                </a:cubicBezTo>
                <a:cubicBezTo>
                  <a:pt x="2900162" y="945111"/>
                  <a:pt x="2888857" y="951806"/>
                  <a:pt x="2876656" y="951806"/>
                </a:cubicBezTo>
                <a:cubicBezTo>
                  <a:pt x="2852798" y="951806"/>
                  <a:pt x="2829309" y="945887"/>
                  <a:pt x="2805635" y="942928"/>
                </a:cubicBezTo>
                <a:cubicBezTo>
                  <a:pt x="2799716" y="937010"/>
                  <a:pt x="2792522" y="932137"/>
                  <a:pt x="2787879" y="925173"/>
                </a:cubicBezTo>
                <a:cubicBezTo>
                  <a:pt x="2773254" y="903236"/>
                  <a:pt x="2769137" y="886700"/>
                  <a:pt x="2761246" y="863029"/>
                </a:cubicBezTo>
                <a:cubicBezTo>
                  <a:pt x="2770124" y="842315"/>
                  <a:pt x="2775378" y="819638"/>
                  <a:pt x="2787879" y="800886"/>
                </a:cubicBezTo>
                <a:cubicBezTo>
                  <a:pt x="2793798" y="792008"/>
                  <a:pt x="2806180" y="789795"/>
                  <a:pt x="2814512" y="783130"/>
                </a:cubicBezTo>
                <a:cubicBezTo>
                  <a:pt x="2849329" y="755277"/>
                  <a:pt x="2812652" y="771914"/>
                  <a:pt x="2858901" y="756497"/>
                </a:cubicBezTo>
                <a:cubicBezTo>
                  <a:pt x="2867779" y="747619"/>
                  <a:pt x="2875889" y="737901"/>
                  <a:pt x="2885534" y="729864"/>
                </a:cubicBezTo>
                <a:cubicBezTo>
                  <a:pt x="2893731" y="723034"/>
                  <a:pt x="2910075" y="722571"/>
                  <a:pt x="2912167" y="712109"/>
                </a:cubicBezTo>
                <a:cubicBezTo>
                  <a:pt x="2916846" y="688714"/>
                  <a:pt x="2910144" y="663940"/>
                  <a:pt x="2903289" y="641088"/>
                </a:cubicBezTo>
                <a:cubicBezTo>
                  <a:pt x="2900884" y="633071"/>
                  <a:pt x="2893474" y="625979"/>
                  <a:pt x="2885534" y="623332"/>
                </a:cubicBezTo>
                <a:cubicBezTo>
                  <a:pt x="2856904" y="613789"/>
                  <a:pt x="2796757" y="605577"/>
                  <a:pt x="2796757" y="605577"/>
                </a:cubicBezTo>
                <a:cubicBezTo>
                  <a:pt x="2776042" y="608536"/>
                  <a:pt x="2753329" y="605097"/>
                  <a:pt x="2734613" y="614455"/>
                </a:cubicBezTo>
                <a:cubicBezTo>
                  <a:pt x="2726243" y="618640"/>
                  <a:pt x="2728307" y="632090"/>
                  <a:pt x="2725736" y="641088"/>
                </a:cubicBezTo>
                <a:cubicBezTo>
                  <a:pt x="2722384" y="652820"/>
                  <a:pt x="2719817" y="664761"/>
                  <a:pt x="2716858" y="676598"/>
                </a:cubicBezTo>
                <a:cubicBezTo>
                  <a:pt x="2719817" y="712109"/>
                  <a:pt x="2718270" y="748287"/>
                  <a:pt x="2725736" y="783130"/>
                </a:cubicBezTo>
                <a:cubicBezTo>
                  <a:pt x="2727490" y="791314"/>
                  <a:pt x="2735172" y="801810"/>
                  <a:pt x="2743491" y="800886"/>
                </a:cubicBezTo>
                <a:cubicBezTo>
                  <a:pt x="2765890" y="798397"/>
                  <a:pt x="2784920" y="783131"/>
                  <a:pt x="2805635" y="774253"/>
                </a:cubicBezTo>
                <a:cubicBezTo>
                  <a:pt x="2862751" y="717136"/>
                  <a:pt x="2846583" y="750504"/>
                  <a:pt x="2858901" y="676598"/>
                </a:cubicBezTo>
                <a:cubicBezTo>
                  <a:pt x="2852982" y="641087"/>
                  <a:pt x="2851883" y="604428"/>
                  <a:pt x="2841145" y="570066"/>
                </a:cubicBezTo>
                <a:cubicBezTo>
                  <a:pt x="2837661" y="558918"/>
                  <a:pt x="2798939" y="515823"/>
                  <a:pt x="2787879" y="507923"/>
                </a:cubicBezTo>
                <a:cubicBezTo>
                  <a:pt x="2777110" y="500231"/>
                  <a:pt x="2763859" y="496733"/>
                  <a:pt x="2752369" y="490167"/>
                </a:cubicBezTo>
                <a:cubicBezTo>
                  <a:pt x="2743105" y="484873"/>
                  <a:pt x="2735486" y="476745"/>
                  <a:pt x="2725736" y="472412"/>
                </a:cubicBezTo>
                <a:cubicBezTo>
                  <a:pt x="2708633" y="464811"/>
                  <a:pt x="2672469" y="454657"/>
                  <a:pt x="2672469" y="454657"/>
                </a:cubicBezTo>
                <a:cubicBezTo>
                  <a:pt x="2663591" y="457616"/>
                  <a:pt x="2652453" y="456917"/>
                  <a:pt x="2645836" y="463534"/>
                </a:cubicBezTo>
                <a:cubicBezTo>
                  <a:pt x="2630747" y="478623"/>
                  <a:pt x="2622163" y="499045"/>
                  <a:pt x="2610326" y="516800"/>
                </a:cubicBezTo>
                <a:lnTo>
                  <a:pt x="2574815" y="570066"/>
                </a:lnTo>
                <a:lnTo>
                  <a:pt x="2565937" y="596699"/>
                </a:lnTo>
                <a:cubicBezTo>
                  <a:pt x="2568896" y="632210"/>
                  <a:pt x="2564336" y="669173"/>
                  <a:pt x="2574815" y="703231"/>
                </a:cubicBezTo>
                <a:cubicBezTo>
                  <a:pt x="2577567" y="712175"/>
                  <a:pt x="2592570" y="715068"/>
                  <a:pt x="2601448" y="712109"/>
                </a:cubicBezTo>
                <a:cubicBezTo>
                  <a:pt x="2616096" y="707226"/>
                  <a:pt x="2637714" y="671027"/>
                  <a:pt x="2645836" y="658843"/>
                </a:cubicBezTo>
                <a:cubicBezTo>
                  <a:pt x="2662797" y="591002"/>
                  <a:pt x="2668786" y="582269"/>
                  <a:pt x="2645836" y="481290"/>
                </a:cubicBezTo>
                <a:cubicBezTo>
                  <a:pt x="2641107" y="460482"/>
                  <a:pt x="2628081" y="439861"/>
                  <a:pt x="2610326" y="428024"/>
                </a:cubicBezTo>
                <a:lnTo>
                  <a:pt x="2583693" y="410268"/>
                </a:lnTo>
                <a:cubicBezTo>
                  <a:pt x="2489562" y="415498"/>
                  <a:pt x="2450005" y="382069"/>
                  <a:pt x="2406139" y="436901"/>
                </a:cubicBezTo>
                <a:cubicBezTo>
                  <a:pt x="2399474" y="445232"/>
                  <a:pt x="2394302" y="454656"/>
                  <a:pt x="2388384" y="463534"/>
                </a:cubicBezTo>
                <a:cubicBezTo>
                  <a:pt x="2382953" y="485257"/>
                  <a:pt x="2363165" y="545427"/>
                  <a:pt x="2388384" y="561189"/>
                </a:cubicBezTo>
                <a:cubicBezTo>
                  <a:pt x="2406653" y="572607"/>
                  <a:pt x="2429813" y="549352"/>
                  <a:pt x="2450528" y="543433"/>
                </a:cubicBezTo>
                <a:cubicBezTo>
                  <a:pt x="2464887" y="529074"/>
                  <a:pt x="2503938" y="493371"/>
                  <a:pt x="2512671" y="472412"/>
                </a:cubicBezTo>
                <a:cubicBezTo>
                  <a:pt x="2522057" y="449887"/>
                  <a:pt x="2530427" y="401391"/>
                  <a:pt x="2530427" y="401391"/>
                </a:cubicBezTo>
                <a:cubicBezTo>
                  <a:pt x="2524508" y="357003"/>
                  <a:pt x="2521896" y="312047"/>
                  <a:pt x="2512671" y="268226"/>
                </a:cubicBezTo>
                <a:cubicBezTo>
                  <a:pt x="2509945" y="255276"/>
                  <a:pt x="2503388" y="242882"/>
                  <a:pt x="2494916" y="232715"/>
                </a:cubicBezTo>
                <a:cubicBezTo>
                  <a:pt x="2445815" y="173793"/>
                  <a:pt x="2442361" y="174005"/>
                  <a:pt x="2397262" y="143938"/>
                </a:cubicBezTo>
                <a:cubicBezTo>
                  <a:pt x="2388384" y="146897"/>
                  <a:pt x="2377936" y="146970"/>
                  <a:pt x="2370629" y="152816"/>
                </a:cubicBezTo>
                <a:cubicBezTo>
                  <a:pt x="2362297" y="159481"/>
                  <a:pt x="2359075" y="170767"/>
                  <a:pt x="2352873" y="179449"/>
                </a:cubicBezTo>
                <a:cubicBezTo>
                  <a:pt x="2346170" y="188833"/>
                  <a:pt x="2315459" y="227644"/>
                  <a:pt x="2308485" y="241593"/>
                </a:cubicBezTo>
                <a:cubicBezTo>
                  <a:pt x="2304300" y="249963"/>
                  <a:pt x="2304250" y="260101"/>
                  <a:pt x="2299607" y="268226"/>
                </a:cubicBezTo>
                <a:cubicBezTo>
                  <a:pt x="2292266" y="281072"/>
                  <a:pt x="2280816" y="291189"/>
                  <a:pt x="2272974" y="303736"/>
                </a:cubicBezTo>
                <a:cubicBezTo>
                  <a:pt x="2265960" y="314958"/>
                  <a:pt x="2261137" y="327410"/>
                  <a:pt x="2255219" y="339247"/>
                </a:cubicBezTo>
                <a:cubicBezTo>
                  <a:pt x="2258178" y="359962"/>
                  <a:pt x="2253007" y="383647"/>
                  <a:pt x="2264097" y="401391"/>
                </a:cubicBezTo>
                <a:cubicBezTo>
                  <a:pt x="2284284" y="433690"/>
                  <a:pt x="2334490" y="389338"/>
                  <a:pt x="2343996" y="383635"/>
                </a:cubicBezTo>
                <a:cubicBezTo>
                  <a:pt x="2386274" y="320217"/>
                  <a:pt x="2374330" y="351071"/>
                  <a:pt x="2388384" y="294859"/>
                </a:cubicBezTo>
                <a:cubicBezTo>
                  <a:pt x="2382466" y="274144"/>
                  <a:pt x="2381091" y="251547"/>
                  <a:pt x="2370629" y="232715"/>
                </a:cubicBezTo>
                <a:cubicBezTo>
                  <a:pt x="2365447" y="223388"/>
                  <a:pt x="2352328" y="221625"/>
                  <a:pt x="2343996" y="214960"/>
                </a:cubicBezTo>
                <a:cubicBezTo>
                  <a:pt x="2337460" y="209731"/>
                  <a:pt x="2333051" y="202069"/>
                  <a:pt x="2326240" y="197204"/>
                </a:cubicBezTo>
                <a:cubicBezTo>
                  <a:pt x="2289550" y="170997"/>
                  <a:pt x="2289695" y="173185"/>
                  <a:pt x="2255219" y="161694"/>
                </a:cubicBezTo>
                <a:cubicBezTo>
                  <a:pt x="2249301" y="155775"/>
                  <a:pt x="2244950" y="147681"/>
                  <a:pt x="2237464" y="143938"/>
                </a:cubicBezTo>
                <a:cubicBezTo>
                  <a:pt x="2226551" y="138481"/>
                  <a:pt x="2213685" y="138413"/>
                  <a:pt x="2201953" y="135061"/>
                </a:cubicBezTo>
                <a:cubicBezTo>
                  <a:pt x="2192955" y="132490"/>
                  <a:pt x="2184198" y="129142"/>
                  <a:pt x="2175320" y="126183"/>
                </a:cubicBezTo>
                <a:cubicBezTo>
                  <a:pt x="2166442" y="132101"/>
                  <a:pt x="2155713" y="135908"/>
                  <a:pt x="2148687" y="143938"/>
                </a:cubicBezTo>
                <a:cubicBezTo>
                  <a:pt x="2134635" y="159997"/>
                  <a:pt x="2125013" y="179449"/>
                  <a:pt x="2113176" y="197204"/>
                </a:cubicBezTo>
                <a:cubicBezTo>
                  <a:pt x="2086582" y="237095"/>
                  <a:pt x="2099382" y="213933"/>
                  <a:pt x="2077666" y="268226"/>
                </a:cubicBezTo>
                <a:cubicBezTo>
                  <a:pt x="2080625" y="291900"/>
                  <a:pt x="2076854" y="317445"/>
                  <a:pt x="2086543" y="339247"/>
                </a:cubicBezTo>
                <a:cubicBezTo>
                  <a:pt x="2090344" y="347798"/>
                  <a:pt x="2103818" y="348125"/>
                  <a:pt x="2113176" y="348125"/>
                </a:cubicBezTo>
                <a:cubicBezTo>
                  <a:pt x="2137034" y="348125"/>
                  <a:pt x="2160524" y="342206"/>
                  <a:pt x="2184198" y="339247"/>
                </a:cubicBezTo>
                <a:cubicBezTo>
                  <a:pt x="2187157" y="327410"/>
                  <a:pt x="2194088" y="315895"/>
                  <a:pt x="2193075" y="303736"/>
                </a:cubicBezTo>
                <a:cubicBezTo>
                  <a:pt x="2191731" y="287612"/>
                  <a:pt x="2175592" y="217806"/>
                  <a:pt x="2157565" y="197204"/>
                </a:cubicBezTo>
                <a:cubicBezTo>
                  <a:pt x="2145087" y="182944"/>
                  <a:pt x="2129244" y="171736"/>
                  <a:pt x="2113176" y="161694"/>
                </a:cubicBezTo>
                <a:cubicBezTo>
                  <a:pt x="2105240" y="156734"/>
                  <a:pt x="2095144" y="156502"/>
                  <a:pt x="2086543" y="152816"/>
                </a:cubicBezTo>
                <a:cubicBezTo>
                  <a:pt x="2074379" y="147603"/>
                  <a:pt x="2062601" y="141488"/>
                  <a:pt x="2051033" y="135061"/>
                </a:cubicBezTo>
                <a:cubicBezTo>
                  <a:pt x="1988138" y="100119"/>
                  <a:pt x="2028699" y="115778"/>
                  <a:pt x="1980011" y="99550"/>
                </a:cubicBezTo>
                <a:cubicBezTo>
                  <a:pt x="1971133" y="93631"/>
                  <a:pt x="1964004" y="82760"/>
                  <a:pt x="1953378" y="81794"/>
                </a:cubicBezTo>
                <a:cubicBezTo>
                  <a:pt x="1929618" y="79634"/>
                  <a:pt x="1904076" y="80799"/>
                  <a:pt x="1882357" y="90672"/>
                </a:cubicBezTo>
                <a:cubicBezTo>
                  <a:pt x="1868887" y="96795"/>
                  <a:pt x="1865353" y="114949"/>
                  <a:pt x="1855724" y="126183"/>
                </a:cubicBezTo>
                <a:cubicBezTo>
                  <a:pt x="1847553" y="135715"/>
                  <a:pt x="1837969" y="143938"/>
                  <a:pt x="1829091" y="152816"/>
                </a:cubicBezTo>
                <a:cubicBezTo>
                  <a:pt x="1826132" y="164653"/>
                  <a:pt x="1823565" y="176595"/>
                  <a:pt x="1820213" y="188327"/>
                </a:cubicBezTo>
                <a:cubicBezTo>
                  <a:pt x="1817642" y="197325"/>
                  <a:pt x="1811336" y="205602"/>
                  <a:pt x="1811336" y="214960"/>
                </a:cubicBezTo>
                <a:cubicBezTo>
                  <a:pt x="1811336" y="230049"/>
                  <a:pt x="1817254" y="244552"/>
                  <a:pt x="1820213" y="259348"/>
                </a:cubicBezTo>
                <a:cubicBezTo>
                  <a:pt x="1881341" y="247123"/>
                  <a:pt x="1905724" y="264008"/>
                  <a:pt x="1926745" y="214960"/>
                </a:cubicBezTo>
                <a:cubicBezTo>
                  <a:pt x="1931551" y="203745"/>
                  <a:pt x="1932664" y="191286"/>
                  <a:pt x="1935623" y="179449"/>
                </a:cubicBezTo>
                <a:cubicBezTo>
                  <a:pt x="1928841" y="138758"/>
                  <a:pt x="1934066" y="80238"/>
                  <a:pt x="1900112" y="46284"/>
                </a:cubicBezTo>
                <a:cubicBezTo>
                  <a:pt x="1892567" y="38739"/>
                  <a:pt x="1883286" y="32731"/>
                  <a:pt x="1873479" y="28528"/>
                </a:cubicBezTo>
                <a:cubicBezTo>
                  <a:pt x="1862265" y="23722"/>
                  <a:pt x="1849806" y="22610"/>
                  <a:pt x="1837969" y="19651"/>
                </a:cubicBezTo>
                <a:cubicBezTo>
                  <a:pt x="1826132" y="13732"/>
                  <a:pt x="1815638" y="3093"/>
                  <a:pt x="1802458" y="1895"/>
                </a:cubicBezTo>
                <a:cubicBezTo>
                  <a:pt x="1781619" y="0"/>
                  <a:pt x="1759979" y="3622"/>
                  <a:pt x="1740314" y="10773"/>
                </a:cubicBezTo>
                <a:cubicBezTo>
                  <a:pt x="1722417" y="17281"/>
                  <a:pt x="1691797" y="50412"/>
                  <a:pt x="1678170" y="64039"/>
                </a:cubicBezTo>
                <a:cubicBezTo>
                  <a:pt x="1672252" y="75876"/>
                  <a:pt x="1665062" y="87159"/>
                  <a:pt x="1660415" y="99550"/>
                </a:cubicBezTo>
                <a:cubicBezTo>
                  <a:pt x="1647140" y="134951"/>
                  <a:pt x="1648649" y="157984"/>
                  <a:pt x="1660415" y="197204"/>
                </a:cubicBezTo>
                <a:cubicBezTo>
                  <a:pt x="1663481" y="207424"/>
                  <a:pt x="1669122" y="218182"/>
                  <a:pt x="1678170" y="223837"/>
                </a:cubicBezTo>
                <a:cubicBezTo>
                  <a:pt x="1694041" y="233757"/>
                  <a:pt x="1731436" y="241593"/>
                  <a:pt x="1731436" y="241593"/>
                </a:cubicBezTo>
                <a:cubicBezTo>
                  <a:pt x="1749192" y="235674"/>
                  <a:pt x="1770493" y="236017"/>
                  <a:pt x="1784703" y="223837"/>
                </a:cubicBezTo>
                <a:cubicBezTo>
                  <a:pt x="1793967" y="215897"/>
                  <a:pt x="1794685" y="200478"/>
                  <a:pt x="1793580" y="188327"/>
                </a:cubicBezTo>
                <a:cubicBezTo>
                  <a:pt x="1790083" y="149862"/>
                  <a:pt x="1780739" y="120582"/>
                  <a:pt x="1749192" y="99550"/>
                </a:cubicBezTo>
                <a:cubicBezTo>
                  <a:pt x="1741406" y="94359"/>
                  <a:pt x="1731321" y="93958"/>
                  <a:pt x="1722559" y="90672"/>
                </a:cubicBezTo>
                <a:cubicBezTo>
                  <a:pt x="1644014" y="61218"/>
                  <a:pt x="1706238" y="75724"/>
                  <a:pt x="1589394" y="64039"/>
                </a:cubicBezTo>
                <a:cubicBezTo>
                  <a:pt x="1580516" y="61080"/>
                  <a:pt x="1571759" y="52590"/>
                  <a:pt x="1562761" y="55161"/>
                </a:cubicBezTo>
                <a:cubicBezTo>
                  <a:pt x="1529310" y="64718"/>
                  <a:pt x="1525892" y="82108"/>
                  <a:pt x="1518372" y="108427"/>
                </a:cubicBezTo>
                <a:cubicBezTo>
                  <a:pt x="1515020" y="120159"/>
                  <a:pt x="1512454" y="132101"/>
                  <a:pt x="1509495" y="143938"/>
                </a:cubicBezTo>
                <a:cubicBezTo>
                  <a:pt x="1513701" y="181795"/>
                  <a:pt x="1501171" y="220619"/>
                  <a:pt x="1536128" y="241593"/>
                </a:cubicBezTo>
                <a:cubicBezTo>
                  <a:pt x="1544152" y="246408"/>
                  <a:pt x="1553883" y="247511"/>
                  <a:pt x="1562761" y="250470"/>
                </a:cubicBezTo>
                <a:cubicBezTo>
                  <a:pt x="1574598" y="247511"/>
                  <a:pt x="1587358" y="247049"/>
                  <a:pt x="1598271" y="241593"/>
                </a:cubicBezTo>
                <a:cubicBezTo>
                  <a:pt x="1641821" y="219818"/>
                  <a:pt x="1608039" y="155487"/>
                  <a:pt x="1598271" y="126183"/>
                </a:cubicBezTo>
                <a:cubicBezTo>
                  <a:pt x="1586493" y="90848"/>
                  <a:pt x="1568621" y="92597"/>
                  <a:pt x="1545005" y="72917"/>
                </a:cubicBezTo>
                <a:cubicBezTo>
                  <a:pt x="1535360" y="64880"/>
                  <a:pt x="1527250" y="55162"/>
                  <a:pt x="1518372" y="46284"/>
                </a:cubicBezTo>
                <a:cubicBezTo>
                  <a:pt x="1503576" y="49243"/>
                  <a:pt x="1487174" y="47833"/>
                  <a:pt x="1473984" y="55161"/>
                </a:cubicBezTo>
                <a:cubicBezTo>
                  <a:pt x="1451189" y="67825"/>
                  <a:pt x="1434845" y="96114"/>
                  <a:pt x="1420718" y="117305"/>
                </a:cubicBezTo>
                <a:cubicBezTo>
                  <a:pt x="1410196" y="169914"/>
                  <a:pt x="1407565" y="153474"/>
                  <a:pt x="1420718" y="206082"/>
                </a:cubicBezTo>
                <a:cubicBezTo>
                  <a:pt x="1422988" y="215160"/>
                  <a:pt x="1422979" y="226098"/>
                  <a:pt x="1429596" y="232715"/>
                </a:cubicBezTo>
                <a:cubicBezTo>
                  <a:pt x="1440565" y="243684"/>
                  <a:pt x="1475823" y="254043"/>
                  <a:pt x="1491739" y="259348"/>
                </a:cubicBezTo>
                <a:cubicBezTo>
                  <a:pt x="1503576" y="256389"/>
                  <a:pt x="1525067" y="262474"/>
                  <a:pt x="1527250" y="250470"/>
                </a:cubicBezTo>
                <a:cubicBezTo>
                  <a:pt x="1530039" y="235134"/>
                  <a:pt x="1518232" y="157139"/>
                  <a:pt x="1491739" y="135061"/>
                </a:cubicBezTo>
                <a:cubicBezTo>
                  <a:pt x="1481572" y="126589"/>
                  <a:pt x="1467577" y="124114"/>
                  <a:pt x="1456229" y="117305"/>
                </a:cubicBezTo>
                <a:cubicBezTo>
                  <a:pt x="1437931" y="106326"/>
                  <a:pt x="1423207" y="88542"/>
                  <a:pt x="1402963" y="81794"/>
                </a:cubicBezTo>
                <a:lnTo>
                  <a:pt x="1349697" y="64039"/>
                </a:lnTo>
                <a:cubicBezTo>
                  <a:pt x="1303724" y="110012"/>
                  <a:pt x="1327578" y="89506"/>
                  <a:pt x="1278675" y="126183"/>
                </a:cubicBezTo>
                <a:cubicBezTo>
                  <a:pt x="1272757" y="135061"/>
                  <a:pt x="1265692" y="143273"/>
                  <a:pt x="1260920" y="152816"/>
                </a:cubicBezTo>
                <a:cubicBezTo>
                  <a:pt x="1248122" y="178411"/>
                  <a:pt x="1247093" y="205062"/>
                  <a:pt x="1260920" y="232715"/>
                </a:cubicBezTo>
                <a:cubicBezTo>
                  <a:pt x="1269678" y="250231"/>
                  <a:pt x="1309253" y="255895"/>
                  <a:pt x="1323064" y="259348"/>
                </a:cubicBezTo>
                <a:cubicBezTo>
                  <a:pt x="1343778" y="253430"/>
                  <a:pt x="1365521" y="250343"/>
                  <a:pt x="1385207" y="241593"/>
                </a:cubicBezTo>
                <a:cubicBezTo>
                  <a:pt x="1429579" y="221872"/>
                  <a:pt x="1391726" y="147369"/>
                  <a:pt x="1385207" y="126183"/>
                </a:cubicBezTo>
                <a:cubicBezTo>
                  <a:pt x="1382745" y="118183"/>
                  <a:pt x="1374629" y="112733"/>
                  <a:pt x="1367452" y="108427"/>
                </a:cubicBezTo>
                <a:cubicBezTo>
                  <a:pt x="1294538" y="64678"/>
                  <a:pt x="1305165" y="74009"/>
                  <a:pt x="1225409" y="64039"/>
                </a:cubicBezTo>
                <a:cubicBezTo>
                  <a:pt x="1213572" y="61080"/>
                  <a:pt x="1202025" y="53814"/>
                  <a:pt x="1189899" y="55161"/>
                </a:cubicBezTo>
                <a:cubicBezTo>
                  <a:pt x="1157559" y="58754"/>
                  <a:pt x="1138102" y="76480"/>
                  <a:pt x="1118877" y="99550"/>
                </a:cubicBezTo>
                <a:cubicBezTo>
                  <a:pt x="1112047" y="107747"/>
                  <a:pt x="1105894" y="116640"/>
                  <a:pt x="1101122" y="126183"/>
                </a:cubicBezTo>
                <a:cubicBezTo>
                  <a:pt x="1096937" y="134553"/>
                  <a:pt x="1095203" y="143938"/>
                  <a:pt x="1092244" y="152816"/>
                </a:cubicBezTo>
                <a:cubicBezTo>
                  <a:pt x="1095203" y="167612"/>
                  <a:pt x="1093636" y="184103"/>
                  <a:pt x="1101122" y="197204"/>
                </a:cubicBezTo>
                <a:cubicBezTo>
                  <a:pt x="1111341" y="215087"/>
                  <a:pt x="1147783" y="219967"/>
                  <a:pt x="1163266" y="223837"/>
                </a:cubicBezTo>
                <a:cubicBezTo>
                  <a:pt x="1186940" y="220878"/>
                  <a:pt x="1212485" y="224649"/>
                  <a:pt x="1234287" y="214960"/>
                </a:cubicBezTo>
                <a:cubicBezTo>
                  <a:pt x="1242838" y="211159"/>
                  <a:pt x="1243165" y="197685"/>
                  <a:pt x="1243165" y="188327"/>
                </a:cubicBezTo>
                <a:cubicBezTo>
                  <a:pt x="1243165" y="170327"/>
                  <a:pt x="1240607" y="151915"/>
                  <a:pt x="1234287" y="135061"/>
                </a:cubicBezTo>
                <a:cubicBezTo>
                  <a:pt x="1228029" y="118374"/>
                  <a:pt x="1191044" y="104561"/>
                  <a:pt x="1181021" y="99550"/>
                </a:cubicBezTo>
                <a:cubicBezTo>
                  <a:pt x="1096541" y="106590"/>
                  <a:pt x="1084468" y="79593"/>
                  <a:pt x="1056734" y="135061"/>
                </a:cubicBezTo>
                <a:cubicBezTo>
                  <a:pt x="1052549" y="143431"/>
                  <a:pt x="1050815" y="152816"/>
                  <a:pt x="1047856" y="161694"/>
                </a:cubicBezTo>
                <a:cubicBezTo>
                  <a:pt x="1053774" y="185368"/>
                  <a:pt x="1057272" y="209782"/>
                  <a:pt x="1065611" y="232715"/>
                </a:cubicBezTo>
                <a:cubicBezTo>
                  <a:pt x="1069257" y="242742"/>
                  <a:pt x="1078595" y="249805"/>
                  <a:pt x="1083367" y="259348"/>
                </a:cubicBezTo>
                <a:cubicBezTo>
                  <a:pt x="1087552" y="267718"/>
                  <a:pt x="1089285" y="277103"/>
                  <a:pt x="1092244" y="285981"/>
                </a:cubicBezTo>
                <a:cubicBezTo>
                  <a:pt x="1124796" y="283022"/>
                  <a:pt x="1158890" y="287439"/>
                  <a:pt x="1189899" y="277103"/>
                </a:cubicBezTo>
                <a:cubicBezTo>
                  <a:pt x="1198777" y="274144"/>
                  <a:pt x="1199809" y="259771"/>
                  <a:pt x="1198776" y="250470"/>
                </a:cubicBezTo>
                <a:cubicBezTo>
                  <a:pt x="1196709" y="231869"/>
                  <a:pt x="1190110" y="213565"/>
                  <a:pt x="1181021" y="197204"/>
                </a:cubicBezTo>
                <a:cubicBezTo>
                  <a:pt x="1166963" y="171899"/>
                  <a:pt x="1151994" y="168619"/>
                  <a:pt x="1127755" y="161694"/>
                </a:cubicBezTo>
                <a:cubicBezTo>
                  <a:pt x="1098497" y="153335"/>
                  <a:pt x="1078373" y="150042"/>
                  <a:pt x="1047856" y="143938"/>
                </a:cubicBezTo>
                <a:cubicBezTo>
                  <a:pt x="1012345" y="146897"/>
                  <a:pt x="976683" y="148396"/>
                  <a:pt x="941324" y="152816"/>
                </a:cubicBezTo>
                <a:cubicBezTo>
                  <a:pt x="929217" y="154329"/>
                  <a:pt x="915965" y="154926"/>
                  <a:pt x="905813" y="161694"/>
                </a:cubicBezTo>
                <a:cubicBezTo>
                  <a:pt x="896935" y="167612"/>
                  <a:pt x="892830" y="178784"/>
                  <a:pt x="888058" y="188327"/>
                </a:cubicBezTo>
                <a:cubicBezTo>
                  <a:pt x="881688" y="201066"/>
                  <a:pt x="873148" y="239087"/>
                  <a:pt x="870303" y="250470"/>
                </a:cubicBezTo>
                <a:cubicBezTo>
                  <a:pt x="876221" y="259348"/>
                  <a:pt x="879727" y="270438"/>
                  <a:pt x="888058" y="277103"/>
                </a:cubicBezTo>
                <a:cubicBezTo>
                  <a:pt x="910667" y="295190"/>
                  <a:pt x="946048" y="280755"/>
                  <a:pt x="967957" y="277103"/>
                </a:cubicBezTo>
                <a:cubicBezTo>
                  <a:pt x="964998" y="247511"/>
                  <a:pt x="970124" y="215940"/>
                  <a:pt x="959079" y="188327"/>
                </a:cubicBezTo>
                <a:cubicBezTo>
                  <a:pt x="951308" y="168899"/>
                  <a:pt x="934542" y="150555"/>
                  <a:pt x="914691" y="143938"/>
                </a:cubicBezTo>
                <a:lnTo>
                  <a:pt x="861425" y="126183"/>
                </a:lnTo>
                <a:cubicBezTo>
                  <a:pt x="837751" y="129142"/>
                  <a:pt x="812555" y="126200"/>
                  <a:pt x="790403" y="135061"/>
                </a:cubicBezTo>
                <a:cubicBezTo>
                  <a:pt x="780497" y="139024"/>
                  <a:pt x="779478" y="153497"/>
                  <a:pt x="772648" y="161694"/>
                </a:cubicBezTo>
                <a:cubicBezTo>
                  <a:pt x="764611" y="171339"/>
                  <a:pt x="754893" y="179449"/>
                  <a:pt x="746015" y="188327"/>
                </a:cubicBezTo>
                <a:cubicBezTo>
                  <a:pt x="732873" y="227750"/>
                  <a:pt x="727611" y="230769"/>
                  <a:pt x="746015" y="285981"/>
                </a:cubicBezTo>
                <a:cubicBezTo>
                  <a:pt x="750694" y="300018"/>
                  <a:pt x="763770" y="309655"/>
                  <a:pt x="772648" y="321492"/>
                </a:cubicBezTo>
                <a:cubicBezTo>
                  <a:pt x="805200" y="318533"/>
                  <a:pt x="842275" y="329431"/>
                  <a:pt x="870303" y="312614"/>
                </a:cubicBezTo>
                <a:cubicBezTo>
                  <a:pt x="883242" y="304851"/>
                  <a:pt x="867369" y="282095"/>
                  <a:pt x="861425" y="268226"/>
                </a:cubicBezTo>
                <a:cubicBezTo>
                  <a:pt x="853300" y="249269"/>
                  <a:pt x="833445" y="247062"/>
                  <a:pt x="817036" y="241593"/>
                </a:cubicBezTo>
                <a:cubicBezTo>
                  <a:pt x="796322" y="244552"/>
                  <a:pt x="771410" y="237624"/>
                  <a:pt x="754893" y="250470"/>
                </a:cubicBezTo>
                <a:cubicBezTo>
                  <a:pt x="740120" y="261960"/>
                  <a:pt x="737137" y="303736"/>
                  <a:pt x="737137" y="303736"/>
                </a:cubicBezTo>
                <a:cubicBezTo>
                  <a:pt x="740096" y="324451"/>
                  <a:pt x="740002" y="345837"/>
                  <a:pt x="746015" y="365880"/>
                </a:cubicBezTo>
                <a:cubicBezTo>
                  <a:pt x="754379" y="393760"/>
                  <a:pt x="774981" y="399854"/>
                  <a:pt x="799281" y="410268"/>
                </a:cubicBezTo>
                <a:cubicBezTo>
                  <a:pt x="807882" y="413954"/>
                  <a:pt x="817036" y="416187"/>
                  <a:pt x="825914" y="419146"/>
                </a:cubicBezTo>
                <a:cubicBezTo>
                  <a:pt x="872791" y="403520"/>
                  <a:pt x="847357" y="418054"/>
                  <a:pt x="888058" y="357002"/>
                </a:cubicBezTo>
                <a:lnTo>
                  <a:pt x="905813" y="330369"/>
                </a:lnTo>
                <a:cubicBezTo>
                  <a:pt x="899895" y="309655"/>
                  <a:pt x="902370" y="284328"/>
                  <a:pt x="888058" y="268226"/>
                </a:cubicBezTo>
                <a:cubicBezTo>
                  <a:pt x="870810" y="248822"/>
                  <a:pt x="765426" y="242763"/>
                  <a:pt x="754893" y="241593"/>
                </a:cubicBezTo>
                <a:cubicBezTo>
                  <a:pt x="725301" y="244552"/>
                  <a:pt x="693190" y="238164"/>
                  <a:pt x="666116" y="250470"/>
                </a:cubicBezTo>
                <a:cubicBezTo>
                  <a:pt x="655008" y="255519"/>
                  <a:pt x="661522" y="274557"/>
                  <a:pt x="657238" y="285981"/>
                </a:cubicBezTo>
                <a:cubicBezTo>
                  <a:pt x="652591" y="298372"/>
                  <a:pt x="644696" y="309328"/>
                  <a:pt x="639483" y="321492"/>
                </a:cubicBezTo>
                <a:cubicBezTo>
                  <a:pt x="635797" y="330093"/>
                  <a:pt x="633564" y="339247"/>
                  <a:pt x="630605" y="348125"/>
                </a:cubicBezTo>
                <a:cubicBezTo>
                  <a:pt x="633564" y="371799"/>
                  <a:pt x="628813" y="397807"/>
                  <a:pt x="639483" y="419146"/>
                </a:cubicBezTo>
                <a:cubicBezTo>
                  <a:pt x="655751" y="451681"/>
                  <a:pt x="721910" y="430199"/>
                  <a:pt x="737137" y="428024"/>
                </a:cubicBezTo>
                <a:cubicBezTo>
                  <a:pt x="740096" y="419146"/>
                  <a:pt x="747553" y="410622"/>
                  <a:pt x="746015" y="401391"/>
                </a:cubicBezTo>
                <a:cubicBezTo>
                  <a:pt x="744261" y="390867"/>
                  <a:pt x="735804" y="382303"/>
                  <a:pt x="728260" y="374758"/>
                </a:cubicBezTo>
                <a:cubicBezTo>
                  <a:pt x="709802" y="356300"/>
                  <a:pt x="691021" y="352653"/>
                  <a:pt x="666116" y="348125"/>
                </a:cubicBezTo>
                <a:cubicBezTo>
                  <a:pt x="645529" y="344382"/>
                  <a:pt x="624687" y="342206"/>
                  <a:pt x="603972" y="339247"/>
                </a:cubicBezTo>
                <a:cubicBezTo>
                  <a:pt x="563528" y="345025"/>
                  <a:pt x="544631" y="335043"/>
                  <a:pt x="524073" y="365880"/>
                </a:cubicBezTo>
                <a:cubicBezTo>
                  <a:pt x="516732" y="376891"/>
                  <a:pt x="511233" y="389103"/>
                  <a:pt x="506318" y="401391"/>
                </a:cubicBezTo>
                <a:cubicBezTo>
                  <a:pt x="499367" y="418768"/>
                  <a:pt x="488563" y="454657"/>
                  <a:pt x="488563" y="454657"/>
                </a:cubicBezTo>
                <a:cubicBezTo>
                  <a:pt x="491522" y="463535"/>
                  <a:pt x="490823" y="474673"/>
                  <a:pt x="497440" y="481290"/>
                </a:cubicBezTo>
                <a:cubicBezTo>
                  <a:pt x="516171" y="500021"/>
                  <a:pt x="562889" y="483698"/>
                  <a:pt x="577339" y="481290"/>
                </a:cubicBezTo>
                <a:cubicBezTo>
                  <a:pt x="580298" y="472412"/>
                  <a:pt x="586217" y="464015"/>
                  <a:pt x="586217" y="454657"/>
                </a:cubicBezTo>
                <a:cubicBezTo>
                  <a:pt x="586217" y="436657"/>
                  <a:pt x="586409" y="416939"/>
                  <a:pt x="577339" y="401391"/>
                </a:cubicBezTo>
                <a:cubicBezTo>
                  <a:pt x="557902" y="368071"/>
                  <a:pt x="523770" y="343911"/>
                  <a:pt x="488563" y="330369"/>
                </a:cubicBezTo>
                <a:cubicBezTo>
                  <a:pt x="420520" y="304198"/>
                  <a:pt x="422126" y="306428"/>
                  <a:pt x="364275" y="294859"/>
                </a:cubicBezTo>
                <a:cubicBezTo>
                  <a:pt x="352438" y="297818"/>
                  <a:pt x="338138" y="295925"/>
                  <a:pt x="328765" y="303736"/>
                </a:cubicBezTo>
                <a:cubicBezTo>
                  <a:pt x="318637" y="312176"/>
                  <a:pt x="306841" y="351751"/>
                  <a:pt x="302132" y="365880"/>
                </a:cubicBezTo>
                <a:cubicBezTo>
                  <a:pt x="305091" y="395472"/>
                  <a:pt x="306487" y="425263"/>
                  <a:pt x="311009" y="454657"/>
                </a:cubicBezTo>
                <a:cubicBezTo>
                  <a:pt x="312432" y="463906"/>
                  <a:pt x="314041" y="473983"/>
                  <a:pt x="319887" y="481290"/>
                </a:cubicBezTo>
                <a:cubicBezTo>
                  <a:pt x="326552" y="489621"/>
                  <a:pt x="337256" y="493752"/>
                  <a:pt x="346520" y="499045"/>
                </a:cubicBezTo>
                <a:cubicBezTo>
                  <a:pt x="358010" y="505611"/>
                  <a:pt x="370194" y="510882"/>
                  <a:pt x="382031" y="516800"/>
                </a:cubicBezTo>
                <a:cubicBezTo>
                  <a:pt x="414582" y="510882"/>
                  <a:pt x="450093" y="513841"/>
                  <a:pt x="479685" y="499045"/>
                </a:cubicBezTo>
                <a:cubicBezTo>
                  <a:pt x="498215" y="489780"/>
                  <a:pt x="483546" y="424937"/>
                  <a:pt x="479685" y="419146"/>
                </a:cubicBezTo>
                <a:cubicBezTo>
                  <a:pt x="474494" y="411360"/>
                  <a:pt x="461930" y="413227"/>
                  <a:pt x="453052" y="410268"/>
                </a:cubicBezTo>
                <a:cubicBezTo>
                  <a:pt x="388513" y="416135"/>
                  <a:pt x="365889" y="406233"/>
                  <a:pt x="319887" y="436901"/>
                </a:cubicBezTo>
                <a:cubicBezTo>
                  <a:pt x="312923" y="441544"/>
                  <a:pt x="308050" y="448738"/>
                  <a:pt x="302132" y="454657"/>
                </a:cubicBezTo>
                <a:cubicBezTo>
                  <a:pt x="302675" y="461175"/>
                  <a:pt x="287932" y="561444"/>
                  <a:pt x="328765" y="578944"/>
                </a:cubicBezTo>
                <a:cubicBezTo>
                  <a:pt x="342634" y="584888"/>
                  <a:pt x="358357" y="584863"/>
                  <a:pt x="373153" y="587822"/>
                </a:cubicBezTo>
                <a:cubicBezTo>
                  <a:pt x="399786" y="584863"/>
                  <a:pt x="428657" y="590033"/>
                  <a:pt x="453052" y="578944"/>
                </a:cubicBezTo>
                <a:cubicBezTo>
                  <a:pt x="466145" y="572993"/>
                  <a:pt x="476926" y="518959"/>
                  <a:pt x="479685" y="507923"/>
                </a:cubicBezTo>
                <a:cubicBezTo>
                  <a:pt x="470807" y="490168"/>
                  <a:pt x="466124" y="469596"/>
                  <a:pt x="453052" y="454657"/>
                </a:cubicBezTo>
                <a:cubicBezTo>
                  <a:pt x="444016" y="444330"/>
                  <a:pt x="405458" y="432874"/>
                  <a:pt x="390908" y="428024"/>
                </a:cubicBezTo>
                <a:cubicBezTo>
                  <a:pt x="376112" y="430983"/>
                  <a:pt x="359315" y="428904"/>
                  <a:pt x="346520" y="436901"/>
                </a:cubicBezTo>
                <a:cubicBezTo>
                  <a:pt x="333973" y="444743"/>
                  <a:pt x="329516" y="461178"/>
                  <a:pt x="319887" y="472412"/>
                </a:cubicBezTo>
                <a:cubicBezTo>
                  <a:pt x="296325" y="499901"/>
                  <a:pt x="291197" y="494283"/>
                  <a:pt x="275499" y="525678"/>
                </a:cubicBezTo>
                <a:cubicBezTo>
                  <a:pt x="271314" y="534048"/>
                  <a:pt x="270307" y="543710"/>
                  <a:pt x="266621" y="552311"/>
                </a:cubicBezTo>
                <a:cubicBezTo>
                  <a:pt x="261408" y="564475"/>
                  <a:pt x="254784" y="575985"/>
                  <a:pt x="248866" y="587822"/>
                </a:cubicBezTo>
                <a:cubicBezTo>
                  <a:pt x="251825" y="617414"/>
                  <a:pt x="247580" y="648649"/>
                  <a:pt x="257743" y="676598"/>
                </a:cubicBezTo>
                <a:cubicBezTo>
                  <a:pt x="260941" y="685393"/>
                  <a:pt x="275018" y="685476"/>
                  <a:pt x="284376" y="685476"/>
                </a:cubicBezTo>
                <a:cubicBezTo>
                  <a:pt x="305301" y="685476"/>
                  <a:pt x="325805" y="679557"/>
                  <a:pt x="346520" y="676598"/>
                </a:cubicBezTo>
                <a:cubicBezTo>
                  <a:pt x="368460" y="610777"/>
                  <a:pt x="372645" y="640072"/>
                  <a:pt x="346520" y="587822"/>
                </a:cubicBezTo>
                <a:cubicBezTo>
                  <a:pt x="346182" y="587843"/>
                  <a:pt x="211546" y="564807"/>
                  <a:pt x="186722" y="614455"/>
                </a:cubicBezTo>
                <a:cubicBezTo>
                  <a:pt x="181266" y="625368"/>
                  <a:pt x="180803" y="638128"/>
                  <a:pt x="177844" y="649965"/>
                </a:cubicBezTo>
                <a:cubicBezTo>
                  <a:pt x="180803" y="670680"/>
                  <a:pt x="178223" y="692988"/>
                  <a:pt x="186722" y="712109"/>
                </a:cubicBezTo>
                <a:cubicBezTo>
                  <a:pt x="191055" y="721859"/>
                  <a:pt x="205810" y="722319"/>
                  <a:pt x="213355" y="729864"/>
                </a:cubicBezTo>
                <a:cubicBezTo>
                  <a:pt x="253511" y="770020"/>
                  <a:pt x="205893" y="748091"/>
                  <a:pt x="257743" y="765375"/>
                </a:cubicBezTo>
                <a:cubicBezTo>
                  <a:pt x="269580" y="762416"/>
                  <a:pt x="283726" y="764119"/>
                  <a:pt x="293254" y="756497"/>
                </a:cubicBezTo>
                <a:cubicBezTo>
                  <a:pt x="308189" y="744549"/>
                  <a:pt x="301535" y="704705"/>
                  <a:pt x="293254" y="694354"/>
                </a:cubicBezTo>
                <a:cubicBezTo>
                  <a:pt x="287408" y="687047"/>
                  <a:pt x="275499" y="688435"/>
                  <a:pt x="266621" y="685476"/>
                </a:cubicBezTo>
                <a:cubicBezTo>
                  <a:pt x="237029" y="691394"/>
                  <a:pt x="207250" y="696445"/>
                  <a:pt x="177844" y="703231"/>
                </a:cubicBezTo>
                <a:cubicBezTo>
                  <a:pt x="168726" y="705335"/>
                  <a:pt x="158518" y="706263"/>
                  <a:pt x="151211" y="712109"/>
                </a:cubicBezTo>
                <a:cubicBezTo>
                  <a:pt x="142880" y="718774"/>
                  <a:pt x="137789" y="728992"/>
                  <a:pt x="133456" y="738742"/>
                </a:cubicBezTo>
                <a:cubicBezTo>
                  <a:pt x="125855" y="755845"/>
                  <a:pt x="115701" y="792008"/>
                  <a:pt x="115701" y="792008"/>
                </a:cubicBezTo>
                <a:cubicBezTo>
                  <a:pt x="118660" y="806804"/>
                  <a:pt x="111082" y="829648"/>
                  <a:pt x="124578" y="836396"/>
                </a:cubicBezTo>
                <a:cubicBezTo>
                  <a:pt x="164825" y="856520"/>
                  <a:pt x="183999" y="830242"/>
                  <a:pt x="204477" y="809763"/>
                </a:cubicBezTo>
                <a:cubicBezTo>
                  <a:pt x="198559" y="789049"/>
                  <a:pt x="198140" y="765889"/>
                  <a:pt x="186722" y="747620"/>
                </a:cubicBezTo>
                <a:cubicBezTo>
                  <a:pt x="181762" y="739684"/>
                  <a:pt x="169167" y="741012"/>
                  <a:pt x="160089" y="738742"/>
                </a:cubicBezTo>
                <a:lnTo>
                  <a:pt x="89068" y="720987"/>
                </a:lnTo>
                <a:cubicBezTo>
                  <a:pt x="65394" y="723946"/>
                  <a:pt x="40198" y="721003"/>
                  <a:pt x="18046" y="729864"/>
                </a:cubicBezTo>
                <a:cubicBezTo>
                  <a:pt x="8140" y="733827"/>
                  <a:pt x="1109" y="745859"/>
                  <a:pt x="291" y="756497"/>
                </a:cubicBezTo>
                <a:cubicBezTo>
                  <a:pt x="0" y="760274"/>
                  <a:pt x="2943" y="846735"/>
                  <a:pt x="18046" y="871907"/>
                </a:cubicBezTo>
                <a:cubicBezTo>
                  <a:pt x="22352" y="879084"/>
                  <a:pt x="28838" y="885019"/>
                  <a:pt x="35802" y="889662"/>
                </a:cubicBezTo>
                <a:cubicBezTo>
                  <a:pt x="46813" y="897003"/>
                  <a:pt x="59475" y="901499"/>
                  <a:pt x="71312" y="907418"/>
                </a:cubicBezTo>
                <a:cubicBezTo>
                  <a:pt x="130497" y="904459"/>
                  <a:pt x="190654" y="909628"/>
                  <a:pt x="248866" y="898540"/>
                </a:cubicBezTo>
                <a:cubicBezTo>
                  <a:pt x="258059" y="896789"/>
                  <a:pt x="259066" y="881171"/>
                  <a:pt x="257743" y="871907"/>
                </a:cubicBezTo>
                <a:cubicBezTo>
                  <a:pt x="255871" y="858806"/>
                  <a:pt x="247680" y="847165"/>
                  <a:pt x="239988" y="836396"/>
                </a:cubicBezTo>
                <a:cubicBezTo>
                  <a:pt x="232691" y="826180"/>
                  <a:pt x="222233" y="818641"/>
                  <a:pt x="213355" y="809763"/>
                </a:cubicBezTo>
                <a:cubicBezTo>
                  <a:pt x="166007" y="812722"/>
                  <a:pt x="117622" y="808350"/>
                  <a:pt x="71312" y="818641"/>
                </a:cubicBezTo>
                <a:cubicBezTo>
                  <a:pt x="60897" y="820956"/>
                  <a:pt x="54183" y="834623"/>
                  <a:pt x="53557" y="845274"/>
                </a:cubicBezTo>
                <a:cubicBezTo>
                  <a:pt x="51118" y="886737"/>
                  <a:pt x="57582" y="928311"/>
                  <a:pt x="62435" y="969561"/>
                </a:cubicBezTo>
                <a:cubicBezTo>
                  <a:pt x="63528" y="978855"/>
                  <a:pt x="68353" y="987316"/>
                  <a:pt x="71312" y="996194"/>
                </a:cubicBezTo>
                <a:cubicBezTo>
                  <a:pt x="109782" y="993235"/>
                  <a:pt x="148888" y="994884"/>
                  <a:pt x="186722" y="987317"/>
                </a:cubicBezTo>
                <a:cubicBezTo>
                  <a:pt x="194929" y="985676"/>
                  <a:pt x="202447" y="977681"/>
                  <a:pt x="204477" y="969561"/>
                </a:cubicBezTo>
                <a:cubicBezTo>
                  <a:pt x="208783" y="952336"/>
                  <a:pt x="204477" y="934050"/>
                  <a:pt x="204477" y="916295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0275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vál 10"/>
          <p:cNvSpPr/>
          <p:nvPr/>
        </p:nvSpPr>
        <p:spPr>
          <a:xfrm>
            <a:off x="297880" y="3127733"/>
            <a:ext cx="3024336" cy="331236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>Velké kolo – to je </a:t>
            </a:r>
            <a:r>
              <a:rPr lang="cs-CZ" b="1" dirty="0" smtClean="0"/>
              <a:t>hlava</a:t>
            </a:r>
            <a:r>
              <a:rPr lang="cs-CZ" dirty="0" smtClean="0">
                <a:solidFill>
                  <a:srgbClr val="C00000"/>
                </a:solidFill>
              </a:rPr>
              <a:t>,</a:t>
            </a:r>
            <a:br>
              <a:rPr lang="cs-CZ" dirty="0" smtClean="0">
                <a:solidFill>
                  <a:srgbClr val="C00000"/>
                </a:solidFill>
              </a:rPr>
            </a:br>
            <a:r>
              <a:rPr lang="cs-CZ" dirty="0" smtClean="0">
                <a:solidFill>
                  <a:srgbClr val="C00000"/>
                </a:solidFill>
              </a:rPr>
              <a:t>Ta nám všechen rozum dává.</a:t>
            </a:r>
            <a:br>
              <a:rPr lang="cs-CZ" dirty="0" smtClean="0">
                <a:solidFill>
                  <a:srgbClr val="C00000"/>
                </a:solidFill>
              </a:rPr>
            </a:b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5842641"/>
            <a:ext cx="603556" cy="5974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5830501"/>
            <a:ext cx="60325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var L 5"/>
          <p:cNvSpPr/>
          <p:nvPr/>
        </p:nvSpPr>
        <p:spPr>
          <a:xfrm>
            <a:off x="5076056" y="5876435"/>
            <a:ext cx="267675" cy="576064"/>
          </a:xfrm>
          <a:prstGeom prst="corne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hnutý pruh 6"/>
          <p:cNvSpPr/>
          <p:nvPr/>
        </p:nvSpPr>
        <p:spPr>
          <a:xfrm>
            <a:off x="7956376" y="6196679"/>
            <a:ext cx="914400" cy="607422"/>
          </a:xfrm>
          <a:prstGeom prst="blockArc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8" name="Ohnutý pruh 7"/>
          <p:cNvSpPr/>
          <p:nvPr/>
        </p:nvSpPr>
        <p:spPr>
          <a:xfrm>
            <a:off x="7981528" y="5776771"/>
            <a:ext cx="889248" cy="663330"/>
          </a:xfrm>
          <a:prstGeom prst="blockArc">
            <a:avLst>
              <a:gd name="adj1" fmla="val 10800000"/>
              <a:gd name="adj2" fmla="val 21440214"/>
              <a:gd name="adj3" fmla="val 17389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9" name="Ohnutý pruh 8"/>
          <p:cNvSpPr/>
          <p:nvPr/>
        </p:nvSpPr>
        <p:spPr>
          <a:xfrm rot="10800000">
            <a:off x="5448245" y="5538099"/>
            <a:ext cx="914400" cy="914400"/>
          </a:xfrm>
          <a:prstGeom prst="blockArc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ětiva 9"/>
          <p:cNvSpPr/>
          <p:nvPr/>
        </p:nvSpPr>
        <p:spPr>
          <a:xfrm rot="1116983">
            <a:off x="6486606" y="5795996"/>
            <a:ext cx="713706" cy="736943"/>
          </a:xfrm>
          <a:prstGeom prst="chor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ětiva 11"/>
          <p:cNvSpPr/>
          <p:nvPr/>
        </p:nvSpPr>
        <p:spPr>
          <a:xfrm rot="12143866">
            <a:off x="7058553" y="5771848"/>
            <a:ext cx="695720" cy="692878"/>
          </a:xfrm>
          <a:prstGeom prst="chor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olný tvar 12"/>
          <p:cNvSpPr/>
          <p:nvPr/>
        </p:nvSpPr>
        <p:spPr>
          <a:xfrm>
            <a:off x="5796136" y="4365104"/>
            <a:ext cx="3027576" cy="1172656"/>
          </a:xfrm>
          <a:custGeom>
            <a:avLst/>
            <a:gdLst>
              <a:gd name="connsiteX0" fmla="*/ 133456 w 3027576"/>
              <a:gd name="connsiteY0" fmla="*/ 1155993 h 1172656"/>
              <a:gd name="connsiteX1" fmla="*/ 115701 w 3027576"/>
              <a:gd name="connsiteY1" fmla="*/ 1013950 h 1172656"/>
              <a:gd name="connsiteX2" fmla="*/ 106823 w 3027576"/>
              <a:gd name="connsiteY2" fmla="*/ 978439 h 1172656"/>
              <a:gd name="connsiteX3" fmla="*/ 97945 w 3027576"/>
              <a:gd name="connsiteY3" fmla="*/ 934051 h 1172656"/>
              <a:gd name="connsiteX4" fmla="*/ 89068 w 3027576"/>
              <a:gd name="connsiteY4" fmla="*/ 907418 h 1172656"/>
              <a:gd name="connsiteX5" fmla="*/ 80190 w 3027576"/>
              <a:gd name="connsiteY5" fmla="*/ 863029 h 1172656"/>
              <a:gd name="connsiteX6" fmla="*/ 44679 w 3027576"/>
              <a:gd name="connsiteY6" fmla="*/ 818641 h 1172656"/>
              <a:gd name="connsiteX7" fmla="*/ 18046 w 3027576"/>
              <a:gd name="connsiteY7" fmla="*/ 809763 h 1172656"/>
              <a:gd name="connsiteX8" fmla="*/ 9169 w 3027576"/>
              <a:gd name="connsiteY8" fmla="*/ 845274 h 1172656"/>
              <a:gd name="connsiteX9" fmla="*/ 18046 w 3027576"/>
              <a:gd name="connsiteY9" fmla="*/ 916295 h 1172656"/>
              <a:gd name="connsiteX10" fmla="*/ 35802 w 3027576"/>
              <a:gd name="connsiteY10" fmla="*/ 934051 h 1172656"/>
              <a:gd name="connsiteX11" fmla="*/ 142334 w 3027576"/>
              <a:gd name="connsiteY11" fmla="*/ 969561 h 1172656"/>
              <a:gd name="connsiteX12" fmla="*/ 195600 w 3027576"/>
              <a:gd name="connsiteY12" fmla="*/ 996194 h 1172656"/>
              <a:gd name="connsiteX13" fmla="*/ 222233 w 3027576"/>
              <a:gd name="connsiteY13" fmla="*/ 987317 h 1172656"/>
              <a:gd name="connsiteX14" fmla="*/ 266621 w 3027576"/>
              <a:gd name="connsiteY14" fmla="*/ 951806 h 1172656"/>
              <a:gd name="connsiteX15" fmla="*/ 293254 w 3027576"/>
              <a:gd name="connsiteY15" fmla="*/ 925173 h 1172656"/>
              <a:gd name="connsiteX16" fmla="*/ 311009 w 3027576"/>
              <a:gd name="connsiteY16" fmla="*/ 889662 h 1172656"/>
              <a:gd name="connsiteX17" fmla="*/ 328765 w 3027576"/>
              <a:gd name="connsiteY17" fmla="*/ 800886 h 1172656"/>
              <a:gd name="connsiteX18" fmla="*/ 302132 w 3027576"/>
              <a:gd name="connsiteY18" fmla="*/ 676598 h 1172656"/>
              <a:gd name="connsiteX19" fmla="*/ 275499 w 3027576"/>
              <a:gd name="connsiteY19" fmla="*/ 658843 h 1172656"/>
              <a:gd name="connsiteX20" fmla="*/ 266621 w 3027576"/>
              <a:gd name="connsiteY20" fmla="*/ 632210 h 1172656"/>
              <a:gd name="connsiteX21" fmla="*/ 239988 w 3027576"/>
              <a:gd name="connsiteY21" fmla="*/ 729864 h 1172656"/>
              <a:gd name="connsiteX22" fmla="*/ 248866 w 3027576"/>
              <a:gd name="connsiteY22" fmla="*/ 809763 h 1172656"/>
              <a:gd name="connsiteX23" fmla="*/ 275499 w 3027576"/>
              <a:gd name="connsiteY23" fmla="*/ 818641 h 1172656"/>
              <a:gd name="connsiteX24" fmla="*/ 337642 w 3027576"/>
              <a:gd name="connsiteY24" fmla="*/ 836396 h 1172656"/>
              <a:gd name="connsiteX25" fmla="*/ 426419 w 3027576"/>
              <a:gd name="connsiteY25" fmla="*/ 827519 h 1172656"/>
              <a:gd name="connsiteX26" fmla="*/ 461930 w 3027576"/>
              <a:gd name="connsiteY26" fmla="*/ 792008 h 1172656"/>
              <a:gd name="connsiteX27" fmla="*/ 506318 w 3027576"/>
              <a:gd name="connsiteY27" fmla="*/ 765375 h 1172656"/>
              <a:gd name="connsiteX28" fmla="*/ 550706 w 3027576"/>
              <a:gd name="connsiteY28" fmla="*/ 694354 h 1172656"/>
              <a:gd name="connsiteX29" fmla="*/ 559584 w 3027576"/>
              <a:gd name="connsiteY29" fmla="*/ 667721 h 1172656"/>
              <a:gd name="connsiteX30" fmla="*/ 586217 w 3027576"/>
              <a:gd name="connsiteY30" fmla="*/ 641088 h 1172656"/>
              <a:gd name="connsiteX31" fmla="*/ 612850 w 3027576"/>
              <a:gd name="connsiteY31" fmla="*/ 587822 h 1172656"/>
              <a:gd name="connsiteX32" fmla="*/ 568462 w 3027576"/>
              <a:gd name="connsiteY32" fmla="*/ 472412 h 1172656"/>
              <a:gd name="connsiteX33" fmla="*/ 541829 w 3027576"/>
              <a:gd name="connsiteY33" fmla="*/ 463534 h 1172656"/>
              <a:gd name="connsiteX34" fmla="*/ 470807 w 3027576"/>
              <a:gd name="connsiteY34" fmla="*/ 490167 h 1172656"/>
              <a:gd name="connsiteX35" fmla="*/ 461930 w 3027576"/>
              <a:gd name="connsiteY35" fmla="*/ 516800 h 1172656"/>
              <a:gd name="connsiteX36" fmla="*/ 470807 w 3027576"/>
              <a:gd name="connsiteY36" fmla="*/ 578944 h 1172656"/>
              <a:gd name="connsiteX37" fmla="*/ 532951 w 3027576"/>
              <a:gd name="connsiteY37" fmla="*/ 623332 h 1172656"/>
              <a:gd name="connsiteX38" fmla="*/ 568462 w 3027576"/>
              <a:gd name="connsiteY38" fmla="*/ 632210 h 1172656"/>
              <a:gd name="connsiteX39" fmla="*/ 692749 w 3027576"/>
              <a:gd name="connsiteY39" fmla="*/ 623332 h 1172656"/>
              <a:gd name="connsiteX40" fmla="*/ 719382 w 3027576"/>
              <a:gd name="connsiteY40" fmla="*/ 605577 h 1172656"/>
              <a:gd name="connsiteX41" fmla="*/ 746015 w 3027576"/>
              <a:gd name="connsiteY41" fmla="*/ 596699 h 1172656"/>
              <a:gd name="connsiteX42" fmla="*/ 790403 w 3027576"/>
              <a:gd name="connsiteY42" fmla="*/ 516800 h 1172656"/>
              <a:gd name="connsiteX43" fmla="*/ 825914 w 3027576"/>
              <a:gd name="connsiteY43" fmla="*/ 445779 h 1172656"/>
              <a:gd name="connsiteX44" fmla="*/ 799281 w 3027576"/>
              <a:gd name="connsiteY44" fmla="*/ 339247 h 1172656"/>
              <a:gd name="connsiteX45" fmla="*/ 772648 w 3027576"/>
              <a:gd name="connsiteY45" fmla="*/ 330369 h 1172656"/>
              <a:gd name="connsiteX46" fmla="*/ 710504 w 3027576"/>
              <a:gd name="connsiteY46" fmla="*/ 339247 h 1172656"/>
              <a:gd name="connsiteX47" fmla="*/ 692749 w 3027576"/>
              <a:gd name="connsiteY47" fmla="*/ 392513 h 1172656"/>
              <a:gd name="connsiteX48" fmla="*/ 719382 w 3027576"/>
              <a:gd name="connsiteY48" fmla="*/ 490167 h 1172656"/>
              <a:gd name="connsiteX49" fmla="*/ 746015 w 3027576"/>
              <a:gd name="connsiteY49" fmla="*/ 499045 h 1172656"/>
              <a:gd name="connsiteX50" fmla="*/ 896936 w 3027576"/>
              <a:gd name="connsiteY50" fmla="*/ 481290 h 1172656"/>
              <a:gd name="connsiteX51" fmla="*/ 923569 w 3027576"/>
              <a:gd name="connsiteY51" fmla="*/ 463534 h 1172656"/>
              <a:gd name="connsiteX52" fmla="*/ 994590 w 3027576"/>
              <a:gd name="connsiteY52" fmla="*/ 419146 h 1172656"/>
              <a:gd name="connsiteX53" fmla="*/ 1047856 w 3027576"/>
              <a:gd name="connsiteY53" fmla="*/ 348125 h 1172656"/>
              <a:gd name="connsiteX54" fmla="*/ 1065611 w 3027576"/>
              <a:gd name="connsiteY54" fmla="*/ 330369 h 1172656"/>
              <a:gd name="connsiteX55" fmla="*/ 1056734 w 3027576"/>
              <a:gd name="connsiteY55" fmla="*/ 277103 h 1172656"/>
              <a:gd name="connsiteX56" fmla="*/ 1012345 w 3027576"/>
              <a:gd name="connsiteY56" fmla="*/ 241593 h 1172656"/>
              <a:gd name="connsiteX57" fmla="*/ 959079 w 3027576"/>
              <a:gd name="connsiteY57" fmla="*/ 268226 h 1172656"/>
              <a:gd name="connsiteX58" fmla="*/ 950202 w 3027576"/>
              <a:gd name="connsiteY58" fmla="*/ 294859 h 1172656"/>
              <a:gd name="connsiteX59" fmla="*/ 959079 w 3027576"/>
              <a:gd name="connsiteY59" fmla="*/ 348125 h 1172656"/>
              <a:gd name="connsiteX60" fmla="*/ 976835 w 3027576"/>
              <a:gd name="connsiteY60" fmla="*/ 365880 h 1172656"/>
              <a:gd name="connsiteX61" fmla="*/ 1056734 w 3027576"/>
              <a:gd name="connsiteY61" fmla="*/ 392513 h 1172656"/>
              <a:gd name="connsiteX62" fmla="*/ 1181021 w 3027576"/>
              <a:gd name="connsiteY62" fmla="*/ 383635 h 1172656"/>
              <a:gd name="connsiteX63" fmla="*/ 1207654 w 3027576"/>
              <a:gd name="connsiteY63" fmla="*/ 365880 h 1172656"/>
              <a:gd name="connsiteX64" fmla="*/ 1234287 w 3027576"/>
              <a:gd name="connsiteY64" fmla="*/ 357002 h 1172656"/>
              <a:gd name="connsiteX65" fmla="*/ 1260920 w 3027576"/>
              <a:gd name="connsiteY65" fmla="*/ 330369 h 1172656"/>
              <a:gd name="connsiteX66" fmla="*/ 1287553 w 3027576"/>
              <a:gd name="connsiteY66" fmla="*/ 312614 h 1172656"/>
              <a:gd name="connsiteX67" fmla="*/ 1340819 w 3027576"/>
              <a:gd name="connsiteY67" fmla="*/ 241593 h 1172656"/>
              <a:gd name="connsiteX68" fmla="*/ 1349697 w 3027576"/>
              <a:gd name="connsiteY68" fmla="*/ 214960 h 1172656"/>
              <a:gd name="connsiteX69" fmla="*/ 1323064 w 3027576"/>
              <a:gd name="connsiteY69" fmla="*/ 170571 h 1172656"/>
              <a:gd name="connsiteX70" fmla="*/ 1296431 w 3027576"/>
              <a:gd name="connsiteY70" fmla="*/ 161694 h 1172656"/>
              <a:gd name="connsiteX71" fmla="*/ 1278675 w 3027576"/>
              <a:gd name="connsiteY71" fmla="*/ 179449 h 1172656"/>
              <a:gd name="connsiteX72" fmla="*/ 1252042 w 3027576"/>
              <a:gd name="connsiteY72" fmla="*/ 197204 h 1172656"/>
              <a:gd name="connsiteX73" fmla="*/ 1243165 w 3027576"/>
              <a:gd name="connsiteY73" fmla="*/ 232715 h 1172656"/>
              <a:gd name="connsiteX74" fmla="*/ 1252042 w 3027576"/>
              <a:gd name="connsiteY74" fmla="*/ 277103 h 1172656"/>
              <a:gd name="connsiteX75" fmla="*/ 1340819 w 3027576"/>
              <a:gd name="connsiteY75" fmla="*/ 348125 h 1172656"/>
              <a:gd name="connsiteX76" fmla="*/ 1367452 w 3027576"/>
              <a:gd name="connsiteY76" fmla="*/ 365880 h 1172656"/>
              <a:gd name="connsiteX77" fmla="*/ 1447351 w 3027576"/>
              <a:gd name="connsiteY77" fmla="*/ 392513 h 1172656"/>
              <a:gd name="connsiteX78" fmla="*/ 1500617 w 3027576"/>
              <a:gd name="connsiteY78" fmla="*/ 383635 h 1172656"/>
              <a:gd name="connsiteX79" fmla="*/ 1527250 w 3027576"/>
              <a:gd name="connsiteY79" fmla="*/ 357002 h 1172656"/>
              <a:gd name="connsiteX80" fmla="*/ 1553883 w 3027576"/>
              <a:gd name="connsiteY80" fmla="*/ 339247 h 1172656"/>
              <a:gd name="connsiteX81" fmla="*/ 1616027 w 3027576"/>
              <a:gd name="connsiteY81" fmla="*/ 250470 h 1172656"/>
              <a:gd name="connsiteX82" fmla="*/ 1642660 w 3027576"/>
              <a:gd name="connsiteY82" fmla="*/ 214960 h 1172656"/>
              <a:gd name="connsiteX83" fmla="*/ 1651537 w 3027576"/>
              <a:gd name="connsiteY83" fmla="*/ 188327 h 1172656"/>
              <a:gd name="connsiteX84" fmla="*/ 1624904 w 3027576"/>
              <a:gd name="connsiteY84" fmla="*/ 143938 h 1172656"/>
              <a:gd name="connsiteX85" fmla="*/ 1562761 w 3027576"/>
              <a:gd name="connsiteY85" fmla="*/ 152816 h 1172656"/>
              <a:gd name="connsiteX86" fmla="*/ 1536128 w 3027576"/>
              <a:gd name="connsiteY86" fmla="*/ 206082 h 1172656"/>
              <a:gd name="connsiteX87" fmla="*/ 1589394 w 3027576"/>
              <a:gd name="connsiteY87" fmla="*/ 259348 h 1172656"/>
              <a:gd name="connsiteX88" fmla="*/ 1660415 w 3027576"/>
              <a:gd name="connsiteY88" fmla="*/ 277103 h 1172656"/>
              <a:gd name="connsiteX89" fmla="*/ 1811336 w 3027576"/>
              <a:gd name="connsiteY89" fmla="*/ 250470 h 1172656"/>
              <a:gd name="connsiteX90" fmla="*/ 1837969 w 3027576"/>
              <a:gd name="connsiteY90" fmla="*/ 223837 h 1172656"/>
              <a:gd name="connsiteX91" fmla="*/ 1846846 w 3027576"/>
              <a:gd name="connsiteY91" fmla="*/ 143938 h 1172656"/>
              <a:gd name="connsiteX92" fmla="*/ 1820213 w 3027576"/>
              <a:gd name="connsiteY92" fmla="*/ 126183 h 1172656"/>
              <a:gd name="connsiteX93" fmla="*/ 1793580 w 3027576"/>
              <a:gd name="connsiteY93" fmla="*/ 135061 h 1172656"/>
              <a:gd name="connsiteX94" fmla="*/ 1784703 w 3027576"/>
              <a:gd name="connsiteY94" fmla="*/ 161694 h 1172656"/>
              <a:gd name="connsiteX95" fmla="*/ 1766947 w 3027576"/>
              <a:gd name="connsiteY95" fmla="*/ 179449 h 1172656"/>
              <a:gd name="connsiteX96" fmla="*/ 1775825 w 3027576"/>
              <a:gd name="connsiteY96" fmla="*/ 277103 h 1172656"/>
              <a:gd name="connsiteX97" fmla="*/ 1802458 w 3027576"/>
              <a:gd name="connsiteY97" fmla="*/ 294859 h 1172656"/>
              <a:gd name="connsiteX98" fmla="*/ 1820213 w 3027576"/>
              <a:gd name="connsiteY98" fmla="*/ 321492 h 1172656"/>
              <a:gd name="connsiteX99" fmla="*/ 1882357 w 3027576"/>
              <a:gd name="connsiteY99" fmla="*/ 348125 h 1172656"/>
              <a:gd name="connsiteX100" fmla="*/ 2033277 w 3027576"/>
              <a:gd name="connsiteY100" fmla="*/ 330369 h 1172656"/>
              <a:gd name="connsiteX101" fmla="*/ 2051033 w 3027576"/>
              <a:gd name="connsiteY101" fmla="*/ 312614 h 1172656"/>
              <a:gd name="connsiteX102" fmla="*/ 2068788 w 3027576"/>
              <a:gd name="connsiteY102" fmla="*/ 259348 h 1172656"/>
              <a:gd name="connsiteX103" fmla="*/ 2059910 w 3027576"/>
              <a:gd name="connsiteY103" fmla="*/ 188327 h 1172656"/>
              <a:gd name="connsiteX104" fmla="*/ 2042155 w 3027576"/>
              <a:gd name="connsiteY104" fmla="*/ 170571 h 1172656"/>
              <a:gd name="connsiteX105" fmla="*/ 2015522 w 3027576"/>
              <a:gd name="connsiteY105" fmla="*/ 179449 h 1172656"/>
              <a:gd name="connsiteX106" fmla="*/ 1997767 w 3027576"/>
              <a:gd name="connsiteY106" fmla="*/ 206082 h 1172656"/>
              <a:gd name="connsiteX107" fmla="*/ 1980011 w 3027576"/>
              <a:gd name="connsiteY107" fmla="*/ 259348 h 1172656"/>
              <a:gd name="connsiteX108" fmla="*/ 1997767 w 3027576"/>
              <a:gd name="connsiteY108" fmla="*/ 330369 h 1172656"/>
              <a:gd name="connsiteX109" fmla="*/ 2015522 w 3027576"/>
              <a:gd name="connsiteY109" fmla="*/ 348125 h 1172656"/>
              <a:gd name="connsiteX110" fmla="*/ 2051033 w 3027576"/>
              <a:gd name="connsiteY110" fmla="*/ 392513 h 1172656"/>
              <a:gd name="connsiteX111" fmla="*/ 2148687 w 3027576"/>
              <a:gd name="connsiteY111" fmla="*/ 419146 h 1172656"/>
              <a:gd name="connsiteX112" fmla="*/ 2264097 w 3027576"/>
              <a:gd name="connsiteY112" fmla="*/ 410268 h 1172656"/>
              <a:gd name="connsiteX113" fmla="*/ 2299607 w 3027576"/>
              <a:gd name="connsiteY113" fmla="*/ 357002 h 1172656"/>
              <a:gd name="connsiteX114" fmla="*/ 2317363 w 3027576"/>
              <a:gd name="connsiteY114" fmla="*/ 339247 h 1172656"/>
              <a:gd name="connsiteX115" fmla="*/ 2308485 w 3027576"/>
              <a:gd name="connsiteY115" fmla="*/ 259348 h 1172656"/>
              <a:gd name="connsiteX116" fmla="*/ 2255219 w 3027576"/>
              <a:gd name="connsiteY116" fmla="*/ 259348 h 1172656"/>
              <a:gd name="connsiteX117" fmla="*/ 2210831 w 3027576"/>
              <a:gd name="connsiteY117" fmla="*/ 294859 h 1172656"/>
              <a:gd name="connsiteX118" fmla="*/ 2175320 w 3027576"/>
              <a:gd name="connsiteY118" fmla="*/ 348125 h 1172656"/>
              <a:gd name="connsiteX119" fmla="*/ 2166442 w 3027576"/>
              <a:gd name="connsiteY119" fmla="*/ 374758 h 1172656"/>
              <a:gd name="connsiteX120" fmla="*/ 2175320 w 3027576"/>
              <a:gd name="connsiteY120" fmla="*/ 419146 h 1172656"/>
              <a:gd name="connsiteX121" fmla="*/ 2201953 w 3027576"/>
              <a:gd name="connsiteY121" fmla="*/ 436901 h 1172656"/>
              <a:gd name="connsiteX122" fmla="*/ 2255219 w 3027576"/>
              <a:gd name="connsiteY122" fmla="*/ 472412 h 1172656"/>
              <a:gd name="connsiteX123" fmla="*/ 2388384 w 3027576"/>
              <a:gd name="connsiteY123" fmla="*/ 463534 h 1172656"/>
              <a:gd name="connsiteX124" fmla="*/ 2415017 w 3027576"/>
              <a:gd name="connsiteY124" fmla="*/ 436901 h 1172656"/>
              <a:gd name="connsiteX125" fmla="*/ 2441650 w 3027576"/>
              <a:gd name="connsiteY125" fmla="*/ 419146 h 1172656"/>
              <a:gd name="connsiteX126" fmla="*/ 2450528 w 3027576"/>
              <a:gd name="connsiteY126" fmla="*/ 330369 h 1172656"/>
              <a:gd name="connsiteX127" fmla="*/ 2423895 w 3027576"/>
              <a:gd name="connsiteY127" fmla="*/ 321492 h 1172656"/>
              <a:gd name="connsiteX128" fmla="*/ 2388384 w 3027576"/>
              <a:gd name="connsiteY128" fmla="*/ 330369 h 1172656"/>
              <a:gd name="connsiteX129" fmla="*/ 2361751 w 3027576"/>
              <a:gd name="connsiteY129" fmla="*/ 374758 h 1172656"/>
              <a:gd name="connsiteX130" fmla="*/ 2335118 w 3027576"/>
              <a:gd name="connsiteY130" fmla="*/ 392513 h 1172656"/>
              <a:gd name="connsiteX131" fmla="*/ 2317363 w 3027576"/>
              <a:gd name="connsiteY131" fmla="*/ 419146 h 1172656"/>
              <a:gd name="connsiteX132" fmla="*/ 2317363 w 3027576"/>
              <a:gd name="connsiteY132" fmla="*/ 543433 h 1172656"/>
              <a:gd name="connsiteX133" fmla="*/ 2335118 w 3027576"/>
              <a:gd name="connsiteY133" fmla="*/ 570066 h 1172656"/>
              <a:gd name="connsiteX134" fmla="*/ 2352873 w 3027576"/>
              <a:gd name="connsiteY134" fmla="*/ 587822 h 1172656"/>
              <a:gd name="connsiteX135" fmla="*/ 2379506 w 3027576"/>
              <a:gd name="connsiteY135" fmla="*/ 596699 h 1172656"/>
              <a:gd name="connsiteX136" fmla="*/ 2610326 w 3027576"/>
              <a:gd name="connsiteY136" fmla="*/ 587822 h 1172656"/>
              <a:gd name="connsiteX137" fmla="*/ 2628081 w 3027576"/>
              <a:gd name="connsiteY137" fmla="*/ 570066 h 1172656"/>
              <a:gd name="connsiteX138" fmla="*/ 2645836 w 3027576"/>
              <a:gd name="connsiteY138" fmla="*/ 516800 h 1172656"/>
              <a:gd name="connsiteX139" fmla="*/ 2619203 w 3027576"/>
              <a:gd name="connsiteY139" fmla="*/ 454657 h 1172656"/>
              <a:gd name="connsiteX140" fmla="*/ 2565937 w 3027576"/>
              <a:gd name="connsiteY140" fmla="*/ 463534 h 1172656"/>
              <a:gd name="connsiteX141" fmla="*/ 2521549 w 3027576"/>
              <a:gd name="connsiteY141" fmla="*/ 507923 h 1172656"/>
              <a:gd name="connsiteX142" fmla="*/ 2494916 w 3027576"/>
              <a:gd name="connsiteY142" fmla="*/ 525678 h 1172656"/>
              <a:gd name="connsiteX143" fmla="*/ 2503794 w 3027576"/>
              <a:gd name="connsiteY143" fmla="*/ 649965 h 1172656"/>
              <a:gd name="connsiteX144" fmla="*/ 2521549 w 3027576"/>
              <a:gd name="connsiteY144" fmla="*/ 703231 h 1172656"/>
              <a:gd name="connsiteX145" fmla="*/ 2530427 w 3027576"/>
              <a:gd name="connsiteY145" fmla="*/ 729864 h 1172656"/>
              <a:gd name="connsiteX146" fmla="*/ 2770124 w 3027576"/>
              <a:gd name="connsiteY146" fmla="*/ 720987 h 1172656"/>
              <a:gd name="connsiteX147" fmla="*/ 2787879 w 3027576"/>
              <a:gd name="connsiteY147" fmla="*/ 703231 h 1172656"/>
              <a:gd name="connsiteX148" fmla="*/ 2752369 w 3027576"/>
              <a:gd name="connsiteY148" fmla="*/ 587822 h 1172656"/>
              <a:gd name="connsiteX149" fmla="*/ 2725736 w 3027576"/>
              <a:gd name="connsiteY149" fmla="*/ 596699 h 1172656"/>
              <a:gd name="connsiteX150" fmla="*/ 2707980 w 3027576"/>
              <a:gd name="connsiteY150" fmla="*/ 614455 h 1172656"/>
              <a:gd name="connsiteX151" fmla="*/ 2681347 w 3027576"/>
              <a:gd name="connsiteY151" fmla="*/ 632210 h 1172656"/>
              <a:gd name="connsiteX152" fmla="*/ 2663592 w 3027576"/>
              <a:gd name="connsiteY152" fmla="*/ 658843 h 1172656"/>
              <a:gd name="connsiteX153" fmla="*/ 2645836 w 3027576"/>
              <a:gd name="connsiteY153" fmla="*/ 676598 h 1172656"/>
              <a:gd name="connsiteX154" fmla="*/ 2654714 w 3027576"/>
              <a:gd name="connsiteY154" fmla="*/ 792008 h 1172656"/>
              <a:gd name="connsiteX155" fmla="*/ 2663592 w 3027576"/>
              <a:gd name="connsiteY155" fmla="*/ 818641 h 1172656"/>
              <a:gd name="connsiteX156" fmla="*/ 2699103 w 3027576"/>
              <a:gd name="connsiteY156" fmla="*/ 827519 h 1172656"/>
              <a:gd name="connsiteX157" fmla="*/ 2743491 w 3027576"/>
              <a:gd name="connsiteY157" fmla="*/ 854152 h 1172656"/>
              <a:gd name="connsiteX158" fmla="*/ 2779002 w 3027576"/>
              <a:gd name="connsiteY158" fmla="*/ 863029 h 1172656"/>
              <a:gd name="connsiteX159" fmla="*/ 2832268 w 3027576"/>
              <a:gd name="connsiteY159" fmla="*/ 880785 h 1172656"/>
              <a:gd name="connsiteX160" fmla="*/ 2965433 w 3027576"/>
              <a:gd name="connsiteY160" fmla="*/ 854152 h 1172656"/>
              <a:gd name="connsiteX161" fmla="*/ 2983188 w 3027576"/>
              <a:gd name="connsiteY161" fmla="*/ 827519 h 1172656"/>
              <a:gd name="connsiteX162" fmla="*/ 2974310 w 3027576"/>
              <a:gd name="connsiteY162" fmla="*/ 783130 h 1172656"/>
              <a:gd name="connsiteX163" fmla="*/ 2894411 w 3027576"/>
              <a:gd name="connsiteY163" fmla="*/ 783130 h 1172656"/>
              <a:gd name="connsiteX164" fmla="*/ 2841145 w 3027576"/>
              <a:gd name="connsiteY164" fmla="*/ 809763 h 1172656"/>
              <a:gd name="connsiteX165" fmla="*/ 2796757 w 3027576"/>
              <a:gd name="connsiteY165" fmla="*/ 854152 h 1172656"/>
              <a:gd name="connsiteX166" fmla="*/ 2743491 w 3027576"/>
              <a:gd name="connsiteY166" fmla="*/ 898540 h 1172656"/>
              <a:gd name="connsiteX167" fmla="*/ 2725736 w 3027576"/>
              <a:gd name="connsiteY167" fmla="*/ 960684 h 1172656"/>
              <a:gd name="connsiteX168" fmla="*/ 2734613 w 3027576"/>
              <a:gd name="connsiteY168" fmla="*/ 996194 h 1172656"/>
              <a:gd name="connsiteX169" fmla="*/ 2752369 w 3027576"/>
              <a:gd name="connsiteY169" fmla="*/ 1022827 h 1172656"/>
              <a:gd name="connsiteX170" fmla="*/ 2974310 w 3027576"/>
              <a:gd name="connsiteY170" fmla="*/ 1013950 h 1172656"/>
              <a:gd name="connsiteX171" fmla="*/ 2992066 w 3027576"/>
              <a:gd name="connsiteY171" fmla="*/ 960684 h 1172656"/>
              <a:gd name="connsiteX172" fmla="*/ 2983188 w 3027576"/>
              <a:gd name="connsiteY172" fmla="*/ 916295 h 1172656"/>
              <a:gd name="connsiteX173" fmla="*/ 2956555 w 3027576"/>
              <a:gd name="connsiteY173" fmla="*/ 907418 h 1172656"/>
              <a:gd name="connsiteX174" fmla="*/ 2885534 w 3027576"/>
              <a:gd name="connsiteY174" fmla="*/ 925173 h 1172656"/>
              <a:gd name="connsiteX175" fmla="*/ 2867778 w 3027576"/>
              <a:gd name="connsiteY175" fmla="*/ 942928 h 1172656"/>
              <a:gd name="connsiteX176" fmla="*/ 2858901 w 3027576"/>
              <a:gd name="connsiteY176" fmla="*/ 969561 h 1172656"/>
              <a:gd name="connsiteX177" fmla="*/ 2885534 w 3027576"/>
              <a:gd name="connsiteY177" fmla="*/ 1129360 h 1172656"/>
              <a:gd name="connsiteX178" fmla="*/ 2876656 w 3027576"/>
              <a:gd name="connsiteY178" fmla="*/ 1155993 h 1172656"/>
              <a:gd name="connsiteX179" fmla="*/ 2850023 w 3027576"/>
              <a:gd name="connsiteY179" fmla="*/ 1164870 h 1172656"/>
              <a:gd name="connsiteX180" fmla="*/ 2858901 w 3027576"/>
              <a:gd name="connsiteY180" fmla="*/ 1129360 h 1172656"/>
              <a:gd name="connsiteX181" fmla="*/ 2947677 w 3027576"/>
              <a:gd name="connsiteY181" fmla="*/ 1120482 h 1172656"/>
              <a:gd name="connsiteX182" fmla="*/ 2983188 w 3027576"/>
              <a:gd name="connsiteY182" fmla="*/ 1111604 h 1172656"/>
              <a:gd name="connsiteX183" fmla="*/ 3027576 w 3027576"/>
              <a:gd name="connsiteY183" fmla="*/ 1040583 h 1172656"/>
              <a:gd name="connsiteX184" fmla="*/ 3018699 w 3027576"/>
              <a:gd name="connsiteY184" fmla="*/ 969561 h 1172656"/>
              <a:gd name="connsiteX185" fmla="*/ 2974310 w 3027576"/>
              <a:gd name="connsiteY185" fmla="*/ 934051 h 1172656"/>
              <a:gd name="connsiteX186" fmla="*/ 2912167 w 3027576"/>
              <a:gd name="connsiteY186" fmla="*/ 942928 h 1172656"/>
              <a:gd name="connsiteX187" fmla="*/ 2876656 w 3027576"/>
              <a:gd name="connsiteY187" fmla="*/ 951806 h 1172656"/>
              <a:gd name="connsiteX188" fmla="*/ 2805635 w 3027576"/>
              <a:gd name="connsiteY188" fmla="*/ 942928 h 1172656"/>
              <a:gd name="connsiteX189" fmla="*/ 2787879 w 3027576"/>
              <a:gd name="connsiteY189" fmla="*/ 925173 h 1172656"/>
              <a:gd name="connsiteX190" fmla="*/ 2761246 w 3027576"/>
              <a:gd name="connsiteY190" fmla="*/ 863029 h 1172656"/>
              <a:gd name="connsiteX191" fmla="*/ 2787879 w 3027576"/>
              <a:gd name="connsiteY191" fmla="*/ 800886 h 1172656"/>
              <a:gd name="connsiteX192" fmla="*/ 2814512 w 3027576"/>
              <a:gd name="connsiteY192" fmla="*/ 783130 h 1172656"/>
              <a:gd name="connsiteX193" fmla="*/ 2858901 w 3027576"/>
              <a:gd name="connsiteY193" fmla="*/ 756497 h 1172656"/>
              <a:gd name="connsiteX194" fmla="*/ 2885534 w 3027576"/>
              <a:gd name="connsiteY194" fmla="*/ 729864 h 1172656"/>
              <a:gd name="connsiteX195" fmla="*/ 2912167 w 3027576"/>
              <a:gd name="connsiteY195" fmla="*/ 712109 h 1172656"/>
              <a:gd name="connsiteX196" fmla="*/ 2903289 w 3027576"/>
              <a:gd name="connsiteY196" fmla="*/ 641088 h 1172656"/>
              <a:gd name="connsiteX197" fmla="*/ 2885534 w 3027576"/>
              <a:gd name="connsiteY197" fmla="*/ 623332 h 1172656"/>
              <a:gd name="connsiteX198" fmla="*/ 2796757 w 3027576"/>
              <a:gd name="connsiteY198" fmla="*/ 605577 h 1172656"/>
              <a:gd name="connsiteX199" fmla="*/ 2734613 w 3027576"/>
              <a:gd name="connsiteY199" fmla="*/ 614455 h 1172656"/>
              <a:gd name="connsiteX200" fmla="*/ 2725736 w 3027576"/>
              <a:gd name="connsiteY200" fmla="*/ 641088 h 1172656"/>
              <a:gd name="connsiteX201" fmla="*/ 2716858 w 3027576"/>
              <a:gd name="connsiteY201" fmla="*/ 676598 h 1172656"/>
              <a:gd name="connsiteX202" fmla="*/ 2725736 w 3027576"/>
              <a:gd name="connsiteY202" fmla="*/ 783130 h 1172656"/>
              <a:gd name="connsiteX203" fmla="*/ 2743491 w 3027576"/>
              <a:gd name="connsiteY203" fmla="*/ 800886 h 1172656"/>
              <a:gd name="connsiteX204" fmla="*/ 2805635 w 3027576"/>
              <a:gd name="connsiteY204" fmla="*/ 774253 h 1172656"/>
              <a:gd name="connsiteX205" fmla="*/ 2858901 w 3027576"/>
              <a:gd name="connsiteY205" fmla="*/ 676598 h 1172656"/>
              <a:gd name="connsiteX206" fmla="*/ 2841145 w 3027576"/>
              <a:gd name="connsiteY206" fmla="*/ 570066 h 1172656"/>
              <a:gd name="connsiteX207" fmla="*/ 2787879 w 3027576"/>
              <a:gd name="connsiteY207" fmla="*/ 507923 h 1172656"/>
              <a:gd name="connsiteX208" fmla="*/ 2752369 w 3027576"/>
              <a:gd name="connsiteY208" fmla="*/ 490167 h 1172656"/>
              <a:gd name="connsiteX209" fmla="*/ 2725736 w 3027576"/>
              <a:gd name="connsiteY209" fmla="*/ 472412 h 1172656"/>
              <a:gd name="connsiteX210" fmla="*/ 2672469 w 3027576"/>
              <a:gd name="connsiteY210" fmla="*/ 454657 h 1172656"/>
              <a:gd name="connsiteX211" fmla="*/ 2645836 w 3027576"/>
              <a:gd name="connsiteY211" fmla="*/ 463534 h 1172656"/>
              <a:gd name="connsiteX212" fmla="*/ 2610326 w 3027576"/>
              <a:gd name="connsiteY212" fmla="*/ 516800 h 1172656"/>
              <a:gd name="connsiteX213" fmla="*/ 2574815 w 3027576"/>
              <a:gd name="connsiteY213" fmla="*/ 570066 h 1172656"/>
              <a:gd name="connsiteX214" fmla="*/ 2565937 w 3027576"/>
              <a:gd name="connsiteY214" fmla="*/ 596699 h 1172656"/>
              <a:gd name="connsiteX215" fmla="*/ 2574815 w 3027576"/>
              <a:gd name="connsiteY215" fmla="*/ 703231 h 1172656"/>
              <a:gd name="connsiteX216" fmla="*/ 2601448 w 3027576"/>
              <a:gd name="connsiteY216" fmla="*/ 712109 h 1172656"/>
              <a:gd name="connsiteX217" fmla="*/ 2645836 w 3027576"/>
              <a:gd name="connsiteY217" fmla="*/ 658843 h 1172656"/>
              <a:gd name="connsiteX218" fmla="*/ 2645836 w 3027576"/>
              <a:gd name="connsiteY218" fmla="*/ 481290 h 1172656"/>
              <a:gd name="connsiteX219" fmla="*/ 2610326 w 3027576"/>
              <a:gd name="connsiteY219" fmla="*/ 428024 h 1172656"/>
              <a:gd name="connsiteX220" fmla="*/ 2583693 w 3027576"/>
              <a:gd name="connsiteY220" fmla="*/ 410268 h 1172656"/>
              <a:gd name="connsiteX221" fmla="*/ 2406139 w 3027576"/>
              <a:gd name="connsiteY221" fmla="*/ 436901 h 1172656"/>
              <a:gd name="connsiteX222" fmla="*/ 2388384 w 3027576"/>
              <a:gd name="connsiteY222" fmla="*/ 463534 h 1172656"/>
              <a:gd name="connsiteX223" fmla="*/ 2388384 w 3027576"/>
              <a:gd name="connsiteY223" fmla="*/ 561189 h 1172656"/>
              <a:gd name="connsiteX224" fmla="*/ 2450528 w 3027576"/>
              <a:gd name="connsiteY224" fmla="*/ 543433 h 1172656"/>
              <a:gd name="connsiteX225" fmla="*/ 2512671 w 3027576"/>
              <a:gd name="connsiteY225" fmla="*/ 472412 h 1172656"/>
              <a:gd name="connsiteX226" fmla="*/ 2530427 w 3027576"/>
              <a:gd name="connsiteY226" fmla="*/ 401391 h 1172656"/>
              <a:gd name="connsiteX227" fmla="*/ 2512671 w 3027576"/>
              <a:gd name="connsiteY227" fmla="*/ 268226 h 1172656"/>
              <a:gd name="connsiteX228" fmla="*/ 2494916 w 3027576"/>
              <a:gd name="connsiteY228" fmla="*/ 232715 h 1172656"/>
              <a:gd name="connsiteX229" fmla="*/ 2397262 w 3027576"/>
              <a:gd name="connsiteY229" fmla="*/ 143938 h 1172656"/>
              <a:gd name="connsiteX230" fmla="*/ 2370629 w 3027576"/>
              <a:gd name="connsiteY230" fmla="*/ 152816 h 1172656"/>
              <a:gd name="connsiteX231" fmla="*/ 2352873 w 3027576"/>
              <a:gd name="connsiteY231" fmla="*/ 179449 h 1172656"/>
              <a:gd name="connsiteX232" fmla="*/ 2308485 w 3027576"/>
              <a:gd name="connsiteY232" fmla="*/ 241593 h 1172656"/>
              <a:gd name="connsiteX233" fmla="*/ 2299607 w 3027576"/>
              <a:gd name="connsiteY233" fmla="*/ 268226 h 1172656"/>
              <a:gd name="connsiteX234" fmla="*/ 2272974 w 3027576"/>
              <a:gd name="connsiteY234" fmla="*/ 303736 h 1172656"/>
              <a:gd name="connsiteX235" fmla="*/ 2255219 w 3027576"/>
              <a:gd name="connsiteY235" fmla="*/ 339247 h 1172656"/>
              <a:gd name="connsiteX236" fmla="*/ 2264097 w 3027576"/>
              <a:gd name="connsiteY236" fmla="*/ 401391 h 1172656"/>
              <a:gd name="connsiteX237" fmla="*/ 2343996 w 3027576"/>
              <a:gd name="connsiteY237" fmla="*/ 383635 h 1172656"/>
              <a:gd name="connsiteX238" fmla="*/ 2388384 w 3027576"/>
              <a:gd name="connsiteY238" fmla="*/ 294859 h 1172656"/>
              <a:gd name="connsiteX239" fmla="*/ 2370629 w 3027576"/>
              <a:gd name="connsiteY239" fmla="*/ 232715 h 1172656"/>
              <a:gd name="connsiteX240" fmla="*/ 2343996 w 3027576"/>
              <a:gd name="connsiteY240" fmla="*/ 214960 h 1172656"/>
              <a:gd name="connsiteX241" fmla="*/ 2326240 w 3027576"/>
              <a:gd name="connsiteY241" fmla="*/ 197204 h 1172656"/>
              <a:gd name="connsiteX242" fmla="*/ 2255219 w 3027576"/>
              <a:gd name="connsiteY242" fmla="*/ 161694 h 1172656"/>
              <a:gd name="connsiteX243" fmla="*/ 2237464 w 3027576"/>
              <a:gd name="connsiteY243" fmla="*/ 143938 h 1172656"/>
              <a:gd name="connsiteX244" fmla="*/ 2201953 w 3027576"/>
              <a:gd name="connsiteY244" fmla="*/ 135061 h 1172656"/>
              <a:gd name="connsiteX245" fmla="*/ 2175320 w 3027576"/>
              <a:gd name="connsiteY245" fmla="*/ 126183 h 1172656"/>
              <a:gd name="connsiteX246" fmla="*/ 2148687 w 3027576"/>
              <a:gd name="connsiteY246" fmla="*/ 143938 h 1172656"/>
              <a:gd name="connsiteX247" fmla="*/ 2113176 w 3027576"/>
              <a:gd name="connsiteY247" fmla="*/ 197204 h 1172656"/>
              <a:gd name="connsiteX248" fmla="*/ 2077666 w 3027576"/>
              <a:gd name="connsiteY248" fmla="*/ 268226 h 1172656"/>
              <a:gd name="connsiteX249" fmla="*/ 2086543 w 3027576"/>
              <a:gd name="connsiteY249" fmla="*/ 339247 h 1172656"/>
              <a:gd name="connsiteX250" fmla="*/ 2113176 w 3027576"/>
              <a:gd name="connsiteY250" fmla="*/ 348125 h 1172656"/>
              <a:gd name="connsiteX251" fmla="*/ 2184198 w 3027576"/>
              <a:gd name="connsiteY251" fmla="*/ 339247 h 1172656"/>
              <a:gd name="connsiteX252" fmla="*/ 2193075 w 3027576"/>
              <a:gd name="connsiteY252" fmla="*/ 303736 h 1172656"/>
              <a:gd name="connsiteX253" fmla="*/ 2157565 w 3027576"/>
              <a:gd name="connsiteY253" fmla="*/ 197204 h 1172656"/>
              <a:gd name="connsiteX254" fmla="*/ 2113176 w 3027576"/>
              <a:gd name="connsiteY254" fmla="*/ 161694 h 1172656"/>
              <a:gd name="connsiteX255" fmla="*/ 2086543 w 3027576"/>
              <a:gd name="connsiteY255" fmla="*/ 152816 h 1172656"/>
              <a:gd name="connsiteX256" fmla="*/ 2051033 w 3027576"/>
              <a:gd name="connsiteY256" fmla="*/ 135061 h 1172656"/>
              <a:gd name="connsiteX257" fmla="*/ 1980011 w 3027576"/>
              <a:gd name="connsiteY257" fmla="*/ 99550 h 1172656"/>
              <a:gd name="connsiteX258" fmla="*/ 1953378 w 3027576"/>
              <a:gd name="connsiteY258" fmla="*/ 81794 h 1172656"/>
              <a:gd name="connsiteX259" fmla="*/ 1882357 w 3027576"/>
              <a:gd name="connsiteY259" fmla="*/ 90672 h 1172656"/>
              <a:gd name="connsiteX260" fmla="*/ 1855724 w 3027576"/>
              <a:gd name="connsiteY260" fmla="*/ 126183 h 1172656"/>
              <a:gd name="connsiteX261" fmla="*/ 1829091 w 3027576"/>
              <a:gd name="connsiteY261" fmla="*/ 152816 h 1172656"/>
              <a:gd name="connsiteX262" fmla="*/ 1820213 w 3027576"/>
              <a:gd name="connsiteY262" fmla="*/ 188327 h 1172656"/>
              <a:gd name="connsiteX263" fmla="*/ 1811336 w 3027576"/>
              <a:gd name="connsiteY263" fmla="*/ 214960 h 1172656"/>
              <a:gd name="connsiteX264" fmla="*/ 1820213 w 3027576"/>
              <a:gd name="connsiteY264" fmla="*/ 259348 h 1172656"/>
              <a:gd name="connsiteX265" fmla="*/ 1926745 w 3027576"/>
              <a:gd name="connsiteY265" fmla="*/ 214960 h 1172656"/>
              <a:gd name="connsiteX266" fmla="*/ 1935623 w 3027576"/>
              <a:gd name="connsiteY266" fmla="*/ 179449 h 1172656"/>
              <a:gd name="connsiteX267" fmla="*/ 1900112 w 3027576"/>
              <a:gd name="connsiteY267" fmla="*/ 46284 h 1172656"/>
              <a:gd name="connsiteX268" fmla="*/ 1873479 w 3027576"/>
              <a:gd name="connsiteY268" fmla="*/ 28528 h 1172656"/>
              <a:gd name="connsiteX269" fmla="*/ 1837969 w 3027576"/>
              <a:gd name="connsiteY269" fmla="*/ 19651 h 1172656"/>
              <a:gd name="connsiteX270" fmla="*/ 1802458 w 3027576"/>
              <a:gd name="connsiteY270" fmla="*/ 1895 h 1172656"/>
              <a:gd name="connsiteX271" fmla="*/ 1740314 w 3027576"/>
              <a:gd name="connsiteY271" fmla="*/ 10773 h 1172656"/>
              <a:gd name="connsiteX272" fmla="*/ 1678170 w 3027576"/>
              <a:gd name="connsiteY272" fmla="*/ 64039 h 1172656"/>
              <a:gd name="connsiteX273" fmla="*/ 1660415 w 3027576"/>
              <a:gd name="connsiteY273" fmla="*/ 99550 h 1172656"/>
              <a:gd name="connsiteX274" fmla="*/ 1660415 w 3027576"/>
              <a:gd name="connsiteY274" fmla="*/ 197204 h 1172656"/>
              <a:gd name="connsiteX275" fmla="*/ 1678170 w 3027576"/>
              <a:gd name="connsiteY275" fmla="*/ 223837 h 1172656"/>
              <a:gd name="connsiteX276" fmla="*/ 1731436 w 3027576"/>
              <a:gd name="connsiteY276" fmla="*/ 241593 h 1172656"/>
              <a:gd name="connsiteX277" fmla="*/ 1784703 w 3027576"/>
              <a:gd name="connsiteY277" fmla="*/ 223837 h 1172656"/>
              <a:gd name="connsiteX278" fmla="*/ 1793580 w 3027576"/>
              <a:gd name="connsiteY278" fmla="*/ 188327 h 1172656"/>
              <a:gd name="connsiteX279" fmla="*/ 1749192 w 3027576"/>
              <a:gd name="connsiteY279" fmla="*/ 99550 h 1172656"/>
              <a:gd name="connsiteX280" fmla="*/ 1722559 w 3027576"/>
              <a:gd name="connsiteY280" fmla="*/ 90672 h 1172656"/>
              <a:gd name="connsiteX281" fmla="*/ 1589394 w 3027576"/>
              <a:gd name="connsiteY281" fmla="*/ 64039 h 1172656"/>
              <a:gd name="connsiteX282" fmla="*/ 1562761 w 3027576"/>
              <a:gd name="connsiteY282" fmla="*/ 55161 h 1172656"/>
              <a:gd name="connsiteX283" fmla="*/ 1518372 w 3027576"/>
              <a:gd name="connsiteY283" fmla="*/ 108427 h 1172656"/>
              <a:gd name="connsiteX284" fmla="*/ 1509495 w 3027576"/>
              <a:gd name="connsiteY284" fmla="*/ 143938 h 1172656"/>
              <a:gd name="connsiteX285" fmla="*/ 1536128 w 3027576"/>
              <a:gd name="connsiteY285" fmla="*/ 241593 h 1172656"/>
              <a:gd name="connsiteX286" fmla="*/ 1562761 w 3027576"/>
              <a:gd name="connsiteY286" fmla="*/ 250470 h 1172656"/>
              <a:gd name="connsiteX287" fmla="*/ 1598271 w 3027576"/>
              <a:gd name="connsiteY287" fmla="*/ 241593 h 1172656"/>
              <a:gd name="connsiteX288" fmla="*/ 1598271 w 3027576"/>
              <a:gd name="connsiteY288" fmla="*/ 126183 h 1172656"/>
              <a:gd name="connsiteX289" fmla="*/ 1545005 w 3027576"/>
              <a:gd name="connsiteY289" fmla="*/ 72917 h 1172656"/>
              <a:gd name="connsiteX290" fmla="*/ 1518372 w 3027576"/>
              <a:gd name="connsiteY290" fmla="*/ 46284 h 1172656"/>
              <a:gd name="connsiteX291" fmla="*/ 1473984 w 3027576"/>
              <a:gd name="connsiteY291" fmla="*/ 55161 h 1172656"/>
              <a:gd name="connsiteX292" fmla="*/ 1420718 w 3027576"/>
              <a:gd name="connsiteY292" fmla="*/ 117305 h 1172656"/>
              <a:gd name="connsiteX293" fmla="*/ 1420718 w 3027576"/>
              <a:gd name="connsiteY293" fmla="*/ 206082 h 1172656"/>
              <a:gd name="connsiteX294" fmla="*/ 1429596 w 3027576"/>
              <a:gd name="connsiteY294" fmla="*/ 232715 h 1172656"/>
              <a:gd name="connsiteX295" fmla="*/ 1491739 w 3027576"/>
              <a:gd name="connsiteY295" fmla="*/ 259348 h 1172656"/>
              <a:gd name="connsiteX296" fmla="*/ 1527250 w 3027576"/>
              <a:gd name="connsiteY296" fmla="*/ 250470 h 1172656"/>
              <a:gd name="connsiteX297" fmla="*/ 1491739 w 3027576"/>
              <a:gd name="connsiteY297" fmla="*/ 135061 h 1172656"/>
              <a:gd name="connsiteX298" fmla="*/ 1456229 w 3027576"/>
              <a:gd name="connsiteY298" fmla="*/ 117305 h 1172656"/>
              <a:gd name="connsiteX299" fmla="*/ 1402963 w 3027576"/>
              <a:gd name="connsiteY299" fmla="*/ 81794 h 1172656"/>
              <a:gd name="connsiteX300" fmla="*/ 1349697 w 3027576"/>
              <a:gd name="connsiteY300" fmla="*/ 64039 h 1172656"/>
              <a:gd name="connsiteX301" fmla="*/ 1278675 w 3027576"/>
              <a:gd name="connsiteY301" fmla="*/ 126183 h 1172656"/>
              <a:gd name="connsiteX302" fmla="*/ 1260920 w 3027576"/>
              <a:gd name="connsiteY302" fmla="*/ 152816 h 1172656"/>
              <a:gd name="connsiteX303" fmla="*/ 1260920 w 3027576"/>
              <a:gd name="connsiteY303" fmla="*/ 232715 h 1172656"/>
              <a:gd name="connsiteX304" fmla="*/ 1323064 w 3027576"/>
              <a:gd name="connsiteY304" fmla="*/ 259348 h 1172656"/>
              <a:gd name="connsiteX305" fmla="*/ 1385207 w 3027576"/>
              <a:gd name="connsiteY305" fmla="*/ 241593 h 1172656"/>
              <a:gd name="connsiteX306" fmla="*/ 1385207 w 3027576"/>
              <a:gd name="connsiteY306" fmla="*/ 126183 h 1172656"/>
              <a:gd name="connsiteX307" fmla="*/ 1367452 w 3027576"/>
              <a:gd name="connsiteY307" fmla="*/ 108427 h 1172656"/>
              <a:gd name="connsiteX308" fmla="*/ 1225409 w 3027576"/>
              <a:gd name="connsiteY308" fmla="*/ 64039 h 1172656"/>
              <a:gd name="connsiteX309" fmla="*/ 1189899 w 3027576"/>
              <a:gd name="connsiteY309" fmla="*/ 55161 h 1172656"/>
              <a:gd name="connsiteX310" fmla="*/ 1118877 w 3027576"/>
              <a:gd name="connsiteY310" fmla="*/ 99550 h 1172656"/>
              <a:gd name="connsiteX311" fmla="*/ 1101122 w 3027576"/>
              <a:gd name="connsiteY311" fmla="*/ 126183 h 1172656"/>
              <a:gd name="connsiteX312" fmla="*/ 1092244 w 3027576"/>
              <a:gd name="connsiteY312" fmla="*/ 152816 h 1172656"/>
              <a:gd name="connsiteX313" fmla="*/ 1101122 w 3027576"/>
              <a:gd name="connsiteY313" fmla="*/ 197204 h 1172656"/>
              <a:gd name="connsiteX314" fmla="*/ 1163266 w 3027576"/>
              <a:gd name="connsiteY314" fmla="*/ 223837 h 1172656"/>
              <a:gd name="connsiteX315" fmla="*/ 1234287 w 3027576"/>
              <a:gd name="connsiteY315" fmla="*/ 214960 h 1172656"/>
              <a:gd name="connsiteX316" fmla="*/ 1243165 w 3027576"/>
              <a:gd name="connsiteY316" fmla="*/ 188327 h 1172656"/>
              <a:gd name="connsiteX317" fmla="*/ 1234287 w 3027576"/>
              <a:gd name="connsiteY317" fmla="*/ 135061 h 1172656"/>
              <a:gd name="connsiteX318" fmla="*/ 1181021 w 3027576"/>
              <a:gd name="connsiteY318" fmla="*/ 99550 h 1172656"/>
              <a:gd name="connsiteX319" fmla="*/ 1056734 w 3027576"/>
              <a:gd name="connsiteY319" fmla="*/ 135061 h 1172656"/>
              <a:gd name="connsiteX320" fmla="*/ 1047856 w 3027576"/>
              <a:gd name="connsiteY320" fmla="*/ 161694 h 1172656"/>
              <a:gd name="connsiteX321" fmla="*/ 1065611 w 3027576"/>
              <a:gd name="connsiteY321" fmla="*/ 232715 h 1172656"/>
              <a:gd name="connsiteX322" fmla="*/ 1083367 w 3027576"/>
              <a:gd name="connsiteY322" fmla="*/ 259348 h 1172656"/>
              <a:gd name="connsiteX323" fmla="*/ 1092244 w 3027576"/>
              <a:gd name="connsiteY323" fmla="*/ 285981 h 1172656"/>
              <a:gd name="connsiteX324" fmla="*/ 1189899 w 3027576"/>
              <a:gd name="connsiteY324" fmla="*/ 277103 h 1172656"/>
              <a:gd name="connsiteX325" fmla="*/ 1198776 w 3027576"/>
              <a:gd name="connsiteY325" fmla="*/ 250470 h 1172656"/>
              <a:gd name="connsiteX326" fmla="*/ 1181021 w 3027576"/>
              <a:gd name="connsiteY326" fmla="*/ 197204 h 1172656"/>
              <a:gd name="connsiteX327" fmla="*/ 1127755 w 3027576"/>
              <a:gd name="connsiteY327" fmla="*/ 161694 h 1172656"/>
              <a:gd name="connsiteX328" fmla="*/ 1047856 w 3027576"/>
              <a:gd name="connsiteY328" fmla="*/ 143938 h 1172656"/>
              <a:gd name="connsiteX329" fmla="*/ 941324 w 3027576"/>
              <a:gd name="connsiteY329" fmla="*/ 152816 h 1172656"/>
              <a:gd name="connsiteX330" fmla="*/ 905813 w 3027576"/>
              <a:gd name="connsiteY330" fmla="*/ 161694 h 1172656"/>
              <a:gd name="connsiteX331" fmla="*/ 888058 w 3027576"/>
              <a:gd name="connsiteY331" fmla="*/ 188327 h 1172656"/>
              <a:gd name="connsiteX332" fmla="*/ 870303 w 3027576"/>
              <a:gd name="connsiteY332" fmla="*/ 250470 h 1172656"/>
              <a:gd name="connsiteX333" fmla="*/ 888058 w 3027576"/>
              <a:gd name="connsiteY333" fmla="*/ 277103 h 1172656"/>
              <a:gd name="connsiteX334" fmla="*/ 967957 w 3027576"/>
              <a:gd name="connsiteY334" fmla="*/ 277103 h 1172656"/>
              <a:gd name="connsiteX335" fmla="*/ 959079 w 3027576"/>
              <a:gd name="connsiteY335" fmla="*/ 188327 h 1172656"/>
              <a:gd name="connsiteX336" fmla="*/ 914691 w 3027576"/>
              <a:gd name="connsiteY336" fmla="*/ 143938 h 1172656"/>
              <a:gd name="connsiteX337" fmla="*/ 861425 w 3027576"/>
              <a:gd name="connsiteY337" fmla="*/ 126183 h 1172656"/>
              <a:gd name="connsiteX338" fmla="*/ 790403 w 3027576"/>
              <a:gd name="connsiteY338" fmla="*/ 135061 h 1172656"/>
              <a:gd name="connsiteX339" fmla="*/ 772648 w 3027576"/>
              <a:gd name="connsiteY339" fmla="*/ 161694 h 1172656"/>
              <a:gd name="connsiteX340" fmla="*/ 746015 w 3027576"/>
              <a:gd name="connsiteY340" fmla="*/ 188327 h 1172656"/>
              <a:gd name="connsiteX341" fmla="*/ 746015 w 3027576"/>
              <a:gd name="connsiteY341" fmla="*/ 285981 h 1172656"/>
              <a:gd name="connsiteX342" fmla="*/ 772648 w 3027576"/>
              <a:gd name="connsiteY342" fmla="*/ 321492 h 1172656"/>
              <a:gd name="connsiteX343" fmla="*/ 870303 w 3027576"/>
              <a:gd name="connsiteY343" fmla="*/ 312614 h 1172656"/>
              <a:gd name="connsiteX344" fmla="*/ 861425 w 3027576"/>
              <a:gd name="connsiteY344" fmla="*/ 268226 h 1172656"/>
              <a:gd name="connsiteX345" fmla="*/ 817036 w 3027576"/>
              <a:gd name="connsiteY345" fmla="*/ 241593 h 1172656"/>
              <a:gd name="connsiteX346" fmla="*/ 754893 w 3027576"/>
              <a:gd name="connsiteY346" fmla="*/ 250470 h 1172656"/>
              <a:gd name="connsiteX347" fmla="*/ 737137 w 3027576"/>
              <a:gd name="connsiteY347" fmla="*/ 303736 h 1172656"/>
              <a:gd name="connsiteX348" fmla="*/ 746015 w 3027576"/>
              <a:gd name="connsiteY348" fmla="*/ 365880 h 1172656"/>
              <a:gd name="connsiteX349" fmla="*/ 799281 w 3027576"/>
              <a:gd name="connsiteY349" fmla="*/ 410268 h 1172656"/>
              <a:gd name="connsiteX350" fmla="*/ 825914 w 3027576"/>
              <a:gd name="connsiteY350" fmla="*/ 419146 h 1172656"/>
              <a:gd name="connsiteX351" fmla="*/ 888058 w 3027576"/>
              <a:gd name="connsiteY351" fmla="*/ 357002 h 1172656"/>
              <a:gd name="connsiteX352" fmla="*/ 905813 w 3027576"/>
              <a:gd name="connsiteY352" fmla="*/ 330369 h 1172656"/>
              <a:gd name="connsiteX353" fmla="*/ 888058 w 3027576"/>
              <a:gd name="connsiteY353" fmla="*/ 268226 h 1172656"/>
              <a:gd name="connsiteX354" fmla="*/ 754893 w 3027576"/>
              <a:gd name="connsiteY354" fmla="*/ 241593 h 1172656"/>
              <a:gd name="connsiteX355" fmla="*/ 666116 w 3027576"/>
              <a:gd name="connsiteY355" fmla="*/ 250470 h 1172656"/>
              <a:gd name="connsiteX356" fmla="*/ 657238 w 3027576"/>
              <a:gd name="connsiteY356" fmla="*/ 285981 h 1172656"/>
              <a:gd name="connsiteX357" fmla="*/ 639483 w 3027576"/>
              <a:gd name="connsiteY357" fmla="*/ 321492 h 1172656"/>
              <a:gd name="connsiteX358" fmla="*/ 630605 w 3027576"/>
              <a:gd name="connsiteY358" fmla="*/ 348125 h 1172656"/>
              <a:gd name="connsiteX359" fmla="*/ 639483 w 3027576"/>
              <a:gd name="connsiteY359" fmla="*/ 419146 h 1172656"/>
              <a:gd name="connsiteX360" fmla="*/ 737137 w 3027576"/>
              <a:gd name="connsiteY360" fmla="*/ 428024 h 1172656"/>
              <a:gd name="connsiteX361" fmla="*/ 746015 w 3027576"/>
              <a:gd name="connsiteY361" fmla="*/ 401391 h 1172656"/>
              <a:gd name="connsiteX362" fmla="*/ 728260 w 3027576"/>
              <a:gd name="connsiteY362" fmla="*/ 374758 h 1172656"/>
              <a:gd name="connsiteX363" fmla="*/ 666116 w 3027576"/>
              <a:gd name="connsiteY363" fmla="*/ 348125 h 1172656"/>
              <a:gd name="connsiteX364" fmla="*/ 603972 w 3027576"/>
              <a:gd name="connsiteY364" fmla="*/ 339247 h 1172656"/>
              <a:gd name="connsiteX365" fmla="*/ 524073 w 3027576"/>
              <a:gd name="connsiteY365" fmla="*/ 365880 h 1172656"/>
              <a:gd name="connsiteX366" fmla="*/ 506318 w 3027576"/>
              <a:gd name="connsiteY366" fmla="*/ 401391 h 1172656"/>
              <a:gd name="connsiteX367" fmla="*/ 488563 w 3027576"/>
              <a:gd name="connsiteY367" fmla="*/ 454657 h 1172656"/>
              <a:gd name="connsiteX368" fmla="*/ 497440 w 3027576"/>
              <a:gd name="connsiteY368" fmla="*/ 481290 h 1172656"/>
              <a:gd name="connsiteX369" fmla="*/ 577339 w 3027576"/>
              <a:gd name="connsiteY369" fmla="*/ 481290 h 1172656"/>
              <a:gd name="connsiteX370" fmla="*/ 586217 w 3027576"/>
              <a:gd name="connsiteY370" fmla="*/ 454657 h 1172656"/>
              <a:gd name="connsiteX371" fmla="*/ 577339 w 3027576"/>
              <a:gd name="connsiteY371" fmla="*/ 401391 h 1172656"/>
              <a:gd name="connsiteX372" fmla="*/ 488563 w 3027576"/>
              <a:gd name="connsiteY372" fmla="*/ 330369 h 1172656"/>
              <a:gd name="connsiteX373" fmla="*/ 364275 w 3027576"/>
              <a:gd name="connsiteY373" fmla="*/ 294859 h 1172656"/>
              <a:gd name="connsiteX374" fmla="*/ 328765 w 3027576"/>
              <a:gd name="connsiteY374" fmla="*/ 303736 h 1172656"/>
              <a:gd name="connsiteX375" fmla="*/ 302132 w 3027576"/>
              <a:gd name="connsiteY375" fmla="*/ 365880 h 1172656"/>
              <a:gd name="connsiteX376" fmla="*/ 311009 w 3027576"/>
              <a:gd name="connsiteY376" fmla="*/ 454657 h 1172656"/>
              <a:gd name="connsiteX377" fmla="*/ 319887 w 3027576"/>
              <a:gd name="connsiteY377" fmla="*/ 481290 h 1172656"/>
              <a:gd name="connsiteX378" fmla="*/ 346520 w 3027576"/>
              <a:gd name="connsiteY378" fmla="*/ 499045 h 1172656"/>
              <a:gd name="connsiteX379" fmla="*/ 382031 w 3027576"/>
              <a:gd name="connsiteY379" fmla="*/ 516800 h 1172656"/>
              <a:gd name="connsiteX380" fmla="*/ 479685 w 3027576"/>
              <a:gd name="connsiteY380" fmla="*/ 499045 h 1172656"/>
              <a:gd name="connsiteX381" fmla="*/ 479685 w 3027576"/>
              <a:gd name="connsiteY381" fmla="*/ 419146 h 1172656"/>
              <a:gd name="connsiteX382" fmla="*/ 453052 w 3027576"/>
              <a:gd name="connsiteY382" fmla="*/ 410268 h 1172656"/>
              <a:gd name="connsiteX383" fmla="*/ 319887 w 3027576"/>
              <a:gd name="connsiteY383" fmla="*/ 436901 h 1172656"/>
              <a:gd name="connsiteX384" fmla="*/ 302132 w 3027576"/>
              <a:gd name="connsiteY384" fmla="*/ 454657 h 1172656"/>
              <a:gd name="connsiteX385" fmla="*/ 328765 w 3027576"/>
              <a:gd name="connsiteY385" fmla="*/ 578944 h 1172656"/>
              <a:gd name="connsiteX386" fmla="*/ 373153 w 3027576"/>
              <a:gd name="connsiteY386" fmla="*/ 587822 h 1172656"/>
              <a:gd name="connsiteX387" fmla="*/ 453052 w 3027576"/>
              <a:gd name="connsiteY387" fmla="*/ 578944 h 1172656"/>
              <a:gd name="connsiteX388" fmla="*/ 479685 w 3027576"/>
              <a:gd name="connsiteY388" fmla="*/ 507923 h 1172656"/>
              <a:gd name="connsiteX389" fmla="*/ 453052 w 3027576"/>
              <a:gd name="connsiteY389" fmla="*/ 454657 h 1172656"/>
              <a:gd name="connsiteX390" fmla="*/ 390908 w 3027576"/>
              <a:gd name="connsiteY390" fmla="*/ 428024 h 1172656"/>
              <a:gd name="connsiteX391" fmla="*/ 346520 w 3027576"/>
              <a:gd name="connsiteY391" fmla="*/ 436901 h 1172656"/>
              <a:gd name="connsiteX392" fmla="*/ 319887 w 3027576"/>
              <a:gd name="connsiteY392" fmla="*/ 472412 h 1172656"/>
              <a:gd name="connsiteX393" fmla="*/ 275499 w 3027576"/>
              <a:gd name="connsiteY393" fmla="*/ 525678 h 1172656"/>
              <a:gd name="connsiteX394" fmla="*/ 266621 w 3027576"/>
              <a:gd name="connsiteY394" fmla="*/ 552311 h 1172656"/>
              <a:gd name="connsiteX395" fmla="*/ 248866 w 3027576"/>
              <a:gd name="connsiteY395" fmla="*/ 587822 h 1172656"/>
              <a:gd name="connsiteX396" fmla="*/ 257743 w 3027576"/>
              <a:gd name="connsiteY396" fmla="*/ 676598 h 1172656"/>
              <a:gd name="connsiteX397" fmla="*/ 284376 w 3027576"/>
              <a:gd name="connsiteY397" fmla="*/ 685476 h 1172656"/>
              <a:gd name="connsiteX398" fmla="*/ 346520 w 3027576"/>
              <a:gd name="connsiteY398" fmla="*/ 676598 h 1172656"/>
              <a:gd name="connsiteX399" fmla="*/ 346520 w 3027576"/>
              <a:gd name="connsiteY399" fmla="*/ 587822 h 1172656"/>
              <a:gd name="connsiteX400" fmla="*/ 186722 w 3027576"/>
              <a:gd name="connsiteY400" fmla="*/ 614455 h 1172656"/>
              <a:gd name="connsiteX401" fmla="*/ 177844 w 3027576"/>
              <a:gd name="connsiteY401" fmla="*/ 649965 h 1172656"/>
              <a:gd name="connsiteX402" fmla="*/ 186722 w 3027576"/>
              <a:gd name="connsiteY402" fmla="*/ 712109 h 1172656"/>
              <a:gd name="connsiteX403" fmla="*/ 213355 w 3027576"/>
              <a:gd name="connsiteY403" fmla="*/ 729864 h 1172656"/>
              <a:gd name="connsiteX404" fmla="*/ 257743 w 3027576"/>
              <a:gd name="connsiteY404" fmla="*/ 765375 h 1172656"/>
              <a:gd name="connsiteX405" fmla="*/ 293254 w 3027576"/>
              <a:gd name="connsiteY405" fmla="*/ 756497 h 1172656"/>
              <a:gd name="connsiteX406" fmla="*/ 293254 w 3027576"/>
              <a:gd name="connsiteY406" fmla="*/ 694354 h 1172656"/>
              <a:gd name="connsiteX407" fmla="*/ 266621 w 3027576"/>
              <a:gd name="connsiteY407" fmla="*/ 685476 h 1172656"/>
              <a:gd name="connsiteX408" fmla="*/ 177844 w 3027576"/>
              <a:gd name="connsiteY408" fmla="*/ 703231 h 1172656"/>
              <a:gd name="connsiteX409" fmla="*/ 151211 w 3027576"/>
              <a:gd name="connsiteY409" fmla="*/ 712109 h 1172656"/>
              <a:gd name="connsiteX410" fmla="*/ 133456 w 3027576"/>
              <a:gd name="connsiteY410" fmla="*/ 738742 h 1172656"/>
              <a:gd name="connsiteX411" fmla="*/ 115701 w 3027576"/>
              <a:gd name="connsiteY411" fmla="*/ 792008 h 1172656"/>
              <a:gd name="connsiteX412" fmla="*/ 124578 w 3027576"/>
              <a:gd name="connsiteY412" fmla="*/ 836396 h 1172656"/>
              <a:gd name="connsiteX413" fmla="*/ 204477 w 3027576"/>
              <a:gd name="connsiteY413" fmla="*/ 809763 h 1172656"/>
              <a:gd name="connsiteX414" fmla="*/ 186722 w 3027576"/>
              <a:gd name="connsiteY414" fmla="*/ 747620 h 1172656"/>
              <a:gd name="connsiteX415" fmla="*/ 160089 w 3027576"/>
              <a:gd name="connsiteY415" fmla="*/ 738742 h 1172656"/>
              <a:gd name="connsiteX416" fmla="*/ 89068 w 3027576"/>
              <a:gd name="connsiteY416" fmla="*/ 720987 h 1172656"/>
              <a:gd name="connsiteX417" fmla="*/ 18046 w 3027576"/>
              <a:gd name="connsiteY417" fmla="*/ 729864 h 1172656"/>
              <a:gd name="connsiteX418" fmla="*/ 291 w 3027576"/>
              <a:gd name="connsiteY418" fmla="*/ 756497 h 1172656"/>
              <a:gd name="connsiteX419" fmla="*/ 18046 w 3027576"/>
              <a:gd name="connsiteY419" fmla="*/ 871907 h 1172656"/>
              <a:gd name="connsiteX420" fmla="*/ 35802 w 3027576"/>
              <a:gd name="connsiteY420" fmla="*/ 889662 h 1172656"/>
              <a:gd name="connsiteX421" fmla="*/ 71312 w 3027576"/>
              <a:gd name="connsiteY421" fmla="*/ 907418 h 1172656"/>
              <a:gd name="connsiteX422" fmla="*/ 248866 w 3027576"/>
              <a:gd name="connsiteY422" fmla="*/ 898540 h 1172656"/>
              <a:gd name="connsiteX423" fmla="*/ 257743 w 3027576"/>
              <a:gd name="connsiteY423" fmla="*/ 871907 h 1172656"/>
              <a:gd name="connsiteX424" fmla="*/ 239988 w 3027576"/>
              <a:gd name="connsiteY424" fmla="*/ 836396 h 1172656"/>
              <a:gd name="connsiteX425" fmla="*/ 213355 w 3027576"/>
              <a:gd name="connsiteY425" fmla="*/ 809763 h 1172656"/>
              <a:gd name="connsiteX426" fmla="*/ 71312 w 3027576"/>
              <a:gd name="connsiteY426" fmla="*/ 818641 h 1172656"/>
              <a:gd name="connsiteX427" fmla="*/ 53557 w 3027576"/>
              <a:gd name="connsiteY427" fmla="*/ 845274 h 1172656"/>
              <a:gd name="connsiteX428" fmla="*/ 62435 w 3027576"/>
              <a:gd name="connsiteY428" fmla="*/ 969561 h 1172656"/>
              <a:gd name="connsiteX429" fmla="*/ 71312 w 3027576"/>
              <a:gd name="connsiteY429" fmla="*/ 996194 h 1172656"/>
              <a:gd name="connsiteX430" fmla="*/ 186722 w 3027576"/>
              <a:gd name="connsiteY430" fmla="*/ 987317 h 1172656"/>
              <a:gd name="connsiteX431" fmla="*/ 204477 w 3027576"/>
              <a:gd name="connsiteY431" fmla="*/ 969561 h 1172656"/>
              <a:gd name="connsiteX432" fmla="*/ 204477 w 3027576"/>
              <a:gd name="connsiteY432" fmla="*/ 916295 h 117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</a:cxnLst>
            <a:rect l="l" t="t" r="r" b="b"/>
            <a:pathLst>
              <a:path w="3027576" h="1172656">
                <a:moveTo>
                  <a:pt x="133456" y="1155993"/>
                </a:moveTo>
                <a:cubicBezTo>
                  <a:pt x="127338" y="1094811"/>
                  <a:pt x="126713" y="1069009"/>
                  <a:pt x="115701" y="1013950"/>
                </a:cubicBezTo>
                <a:cubicBezTo>
                  <a:pt x="113308" y="1001986"/>
                  <a:pt x="109470" y="990350"/>
                  <a:pt x="106823" y="978439"/>
                </a:cubicBezTo>
                <a:cubicBezTo>
                  <a:pt x="103550" y="963709"/>
                  <a:pt x="101605" y="948690"/>
                  <a:pt x="97945" y="934051"/>
                </a:cubicBezTo>
                <a:cubicBezTo>
                  <a:pt x="95675" y="924973"/>
                  <a:pt x="91338" y="916496"/>
                  <a:pt x="89068" y="907418"/>
                </a:cubicBezTo>
                <a:cubicBezTo>
                  <a:pt x="85408" y="892779"/>
                  <a:pt x="85488" y="877158"/>
                  <a:pt x="80190" y="863029"/>
                </a:cubicBezTo>
                <a:cubicBezTo>
                  <a:pt x="76677" y="853662"/>
                  <a:pt x="55165" y="824932"/>
                  <a:pt x="44679" y="818641"/>
                </a:cubicBezTo>
                <a:cubicBezTo>
                  <a:pt x="36655" y="813826"/>
                  <a:pt x="26924" y="812722"/>
                  <a:pt x="18046" y="809763"/>
                </a:cubicBezTo>
                <a:cubicBezTo>
                  <a:pt x="15087" y="821600"/>
                  <a:pt x="9169" y="833073"/>
                  <a:pt x="9169" y="845274"/>
                </a:cubicBezTo>
                <a:cubicBezTo>
                  <a:pt x="9169" y="869132"/>
                  <a:pt x="11191" y="893443"/>
                  <a:pt x="18046" y="916295"/>
                </a:cubicBezTo>
                <a:cubicBezTo>
                  <a:pt x="20451" y="924312"/>
                  <a:pt x="28838" y="929408"/>
                  <a:pt x="35802" y="934051"/>
                </a:cubicBezTo>
                <a:cubicBezTo>
                  <a:pt x="70204" y="956986"/>
                  <a:pt x="100764" y="959169"/>
                  <a:pt x="142334" y="969561"/>
                </a:cubicBezTo>
                <a:cubicBezTo>
                  <a:pt x="155801" y="978540"/>
                  <a:pt x="177220" y="996194"/>
                  <a:pt x="195600" y="996194"/>
                </a:cubicBezTo>
                <a:cubicBezTo>
                  <a:pt x="204958" y="996194"/>
                  <a:pt x="213355" y="990276"/>
                  <a:pt x="222233" y="987317"/>
                </a:cubicBezTo>
                <a:cubicBezTo>
                  <a:pt x="273880" y="935667"/>
                  <a:pt x="199438" y="1007792"/>
                  <a:pt x="266621" y="951806"/>
                </a:cubicBezTo>
                <a:cubicBezTo>
                  <a:pt x="276266" y="943769"/>
                  <a:pt x="284376" y="934051"/>
                  <a:pt x="293254" y="925173"/>
                </a:cubicBezTo>
                <a:cubicBezTo>
                  <a:pt x="299172" y="913336"/>
                  <a:pt x="306362" y="902053"/>
                  <a:pt x="311009" y="889662"/>
                </a:cubicBezTo>
                <a:cubicBezTo>
                  <a:pt x="318956" y="868470"/>
                  <a:pt x="325696" y="819300"/>
                  <a:pt x="328765" y="800886"/>
                </a:cubicBezTo>
                <a:cubicBezTo>
                  <a:pt x="322458" y="725205"/>
                  <a:pt x="344316" y="710346"/>
                  <a:pt x="302132" y="676598"/>
                </a:cubicBezTo>
                <a:cubicBezTo>
                  <a:pt x="293801" y="669933"/>
                  <a:pt x="284377" y="664761"/>
                  <a:pt x="275499" y="658843"/>
                </a:cubicBezTo>
                <a:cubicBezTo>
                  <a:pt x="272540" y="649965"/>
                  <a:pt x="273238" y="625593"/>
                  <a:pt x="266621" y="632210"/>
                </a:cubicBezTo>
                <a:cubicBezTo>
                  <a:pt x="255359" y="643472"/>
                  <a:pt x="243455" y="712529"/>
                  <a:pt x="239988" y="729864"/>
                </a:cubicBezTo>
                <a:cubicBezTo>
                  <a:pt x="242947" y="756497"/>
                  <a:pt x="238914" y="784883"/>
                  <a:pt x="248866" y="809763"/>
                </a:cubicBezTo>
                <a:cubicBezTo>
                  <a:pt x="252341" y="818452"/>
                  <a:pt x="266501" y="816070"/>
                  <a:pt x="275499" y="818641"/>
                </a:cubicBezTo>
                <a:cubicBezTo>
                  <a:pt x="353556" y="840944"/>
                  <a:pt x="273765" y="815105"/>
                  <a:pt x="337642" y="836396"/>
                </a:cubicBezTo>
                <a:cubicBezTo>
                  <a:pt x="367234" y="833437"/>
                  <a:pt x="398412" y="837521"/>
                  <a:pt x="426419" y="827519"/>
                </a:cubicBezTo>
                <a:cubicBezTo>
                  <a:pt x="442184" y="821889"/>
                  <a:pt x="447576" y="800621"/>
                  <a:pt x="461930" y="792008"/>
                </a:cubicBezTo>
                <a:lnTo>
                  <a:pt x="506318" y="765375"/>
                </a:lnTo>
                <a:cubicBezTo>
                  <a:pt x="552788" y="649199"/>
                  <a:pt x="493855" y="779629"/>
                  <a:pt x="550706" y="694354"/>
                </a:cubicBezTo>
                <a:cubicBezTo>
                  <a:pt x="555897" y="686568"/>
                  <a:pt x="554393" y="675507"/>
                  <a:pt x="559584" y="667721"/>
                </a:cubicBezTo>
                <a:cubicBezTo>
                  <a:pt x="566548" y="657275"/>
                  <a:pt x="578180" y="650733"/>
                  <a:pt x="586217" y="641088"/>
                </a:cubicBezTo>
                <a:cubicBezTo>
                  <a:pt x="605338" y="618143"/>
                  <a:pt x="603952" y="614514"/>
                  <a:pt x="612850" y="587822"/>
                </a:cubicBezTo>
                <a:cubicBezTo>
                  <a:pt x="609040" y="561152"/>
                  <a:pt x="607333" y="485370"/>
                  <a:pt x="568462" y="472412"/>
                </a:cubicBezTo>
                <a:lnTo>
                  <a:pt x="541829" y="463534"/>
                </a:lnTo>
                <a:cubicBezTo>
                  <a:pt x="509446" y="468931"/>
                  <a:pt x="487742" y="461943"/>
                  <a:pt x="470807" y="490167"/>
                </a:cubicBezTo>
                <a:cubicBezTo>
                  <a:pt x="465992" y="498191"/>
                  <a:pt x="464889" y="507922"/>
                  <a:pt x="461930" y="516800"/>
                </a:cubicBezTo>
                <a:cubicBezTo>
                  <a:pt x="464889" y="537515"/>
                  <a:pt x="462148" y="559895"/>
                  <a:pt x="470807" y="578944"/>
                </a:cubicBezTo>
                <a:cubicBezTo>
                  <a:pt x="484635" y="609366"/>
                  <a:pt x="506257" y="615705"/>
                  <a:pt x="532951" y="623332"/>
                </a:cubicBezTo>
                <a:cubicBezTo>
                  <a:pt x="544683" y="626684"/>
                  <a:pt x="556625" y="629251"/>
                  <a:pt x="568462" y="632210"/>
                </a:cubicBezTo>
                <a:cubicBezTo>
                  <a:pt x="609891" y="629251"/>
                  <a:pt x="651846" y="630550"/>
                  <a:pt x="692749" y="623332"/>
                </a:cubicBezTo>
                <a:cubicBezTo>
                  <a:pt x="703256" y="621478"/>
                  <a:pt x="709839" y="610349"/>
                  <a:pt x="719382" y="605577"/>
                </a:cubicBezTo>
                <a:cubicBezTo>
                  <a:pt x="727752" y="601392"/>
                  <a:pt x="737137" y="599658"/>
                  <a:pt x="746015" y="596699"/>
                </a:cubicBezTo>
                <a:cubicBezTo>
                  <a:pt x="827446" y="474553"/>
                  <a:pt x="756917" y="590469"/>
                  <a:pt x="790403" y="516800"/>
                </a:cubicBezTo>
                <a:cubicBezTo>
                  <a:pt x="801356" y="492704"/>
                  <a:pt x="825914" y="445779"/>
                  <a:pt x="825914" y="445779"/>
                </a:cubicBezTo>
                <a:cubicBezTo>
                  <a:pt x="822852" y="418219"/>
                  <a:pt x="829115" y="363115"/>
                  <a:pt x="799281" y="339247"/>
                </a:cubicBezTo>
                <a:cubicBezTo>
                  <a:pt x="791974" y="333401"/>
                  <a:pt x="781526" y="333328"/>
                  <a:pt x="772648" y="330369"/>
                </a:cubicBezTo>
                <a:cubicBezTo>
                  <a:pt x="751933" y="333328"/>
                  <a:pt x="727021" y="326400"/>
                  <a:pt x="710504" y="339247"/>
                </a:cubicBezTo>
                <a:cubicBezTo>
                  <a:pt x="695731" y="350737"/>
                  <a:pt x="692749" y="392513"/>
                  <a:pt x="692749" y="392513"/>
                </a:cubicBezTo>
                <a:cubicBezTo>
                  <a:pt x="696353" y="417742"/>
                  <a:pt x="696788" y="467573"/>
                  <a:pt x="719382" y="490167"/>
                </a:cubicBezTo>
                <a:cubicBezTo>
                  <a:pt x="725999" y="496784"/>
                  <a:pt x="737137" y="496086"/>
                  <a:pt x="746015" y="499045"/>
                </a:cubicBezTo>
                <a:cubicBezTo>
                  <a:pt x="796322" y="493127"/>
                  <a:pt x="847266" y="491224"/>
                  <a:pt x="896936" y="481290"/>
                </a:cubicBezTo>
                <a:cubicBezTo>
                  <a:pt x="907399" y="479197"/>
                  <a:pt x="914305" y="468828"/>
                  <a:pt x="923569" y="463534"/>
                </a:cubicBezTo>
                <a:cubicBezTo>
                  <a:pt x="991816" y="424535"/>
                  <a:pt x="926687" y="470073"/>
                  <a:pt x="994590" y="419146"/>
                </a:cubicBezTo>
                <a:cubicBezTo>
                  <a:pt x="1016921" y="385650"/>
                  <a:pt x="1016220" y="385034"/>
                  <a:pt x="1047856" y="348125"/>
                </a:cubicBezTo>
                <a:cubicBezTo>
                  <a:pt x="1053303" y="341770"/>
                  <a:pt x="1059693" y="336288"/>
                  <a:pt x="1065611" y="330369"/>
                </a:cubicBezTo>
                <a:cubicBezTo>
                  <a:pt x="1062652" y="312614"/>
                  <a:pt x="1063054" y="293957"/>
                  <a:pt x="1056734" y="277103"/>
                </a:cubicBezTo>
                <a:cubicBezTo>
                  <a:pt x="1052518" y="265860"/>
                  <a:pt x="1019065" y="246073"/>
                  <a:pt x="1012345" y="241593"/>
                </a:cubicBezTo>
                <a:cubicBezTo>
                  <a:pt x="986813" y="247976"/>
                  <a:pt x="973047" y="244946"/>
                  <a:pt x="959079" y="268226"/>
                </a:cubicBezTo>
                <a:cubicBezTo>
                  <a:pt x="954264" y="276250"/>
                  <a:pt x="953161" y="285981"/>
                  <a:pt x="950202" y="294859"/>
                </a:cubicBezTo>
                <a:cubicBezTo>
                  <a:pt x="953161" y="312614"/>
                  <a:pt x="952759" y="331271"/>
                  <a:pt x="959079" y="348125"/>
                </a:cubicBezTo>
                <a:cubicBezTo>
                  <a:pt x="962018" y="355962"/>
                  <a:pt x="970299" y="360651"/>
                  <a:pt x="976835" y="365880"/>
                </a:cubicBezTo>
                <a:cubicBezTo>
                  <a:pt x="1009686" y="392160"/>
                  <a:pt x="1007722" y="384344"/>
                  <a:pt x="1056734" y="392513"/>
                </a:cubicBezTo>
                <a:cubicBezTo>
                  <a:pt x="1098163" y="389554"/>
                  <a:pt x="1140118" y="390853"/>
                  <a:pt x="1181021" y="383635"/>
                </a:cubicBezTo>
                <a:cubicBezTo>
                  <a:pt x="1191528" y="381781"/>
                  <a:pt x="1198111" y="370652"/>
                  <a:pt x="1207654" y="365880"/>
                </a:cubicBezTo>
                <a:cubicBezTo>
                  <a:pt x="1216024" y="361695"/>
                  <a:pt x="1225409" y="359961"/>
                  <a:pt x="1234287" y="357002"/>
                </a:cubicBezTo>
                <a:cubicBezTo>
                  <a:pt x="1243165" y="348124"/>
                  <a:pt x="1251275" y="338406"/>
                  <a:pt x="1260920" y="330369"/>
                </a:cubicBezTo>
                <a:cubicBezTo>
                  <a:pt x="1269117" y="323539"/>
                  <a:pt x="1280415" y="320545"/>
                  <a:pt x="1287553" y="312614"/>
                </a:cubicBezTo>
                <a:cubicBezTo>
                  <a:pt x="1307349" y="290618"/>
                  <a:pt x="1340819" y="241593"/>
                  <a:pt x="1340819" y="241593"/>
                </a:cubicBezTo>
                <a:cubicBezTo>
                  <a:pt x="1343778" y="232715"/>
                  <a:pt x="1349697" y="224318"/>
                  <a:pt x="1349697" y="214960"/>
                </a:cubicBezTo>
                <a:cubicBezTo>
                  <a:pt x="1349697" y="198202"/>
                  <a:pt x="1337128" y="179009"/>
                  <a:pt x="1323064" y="170571"/>
                </a:cubicBezTo>
                <a:cubicBezTo>
                  <a:pt x="1315040" y="165756"/>
                  <a:pt x="1305309" y="164653"/>
                  <a:pt x="1296431" y="161694"/>
                </a:cubicBezTo>
                <a:cubicBezTo>
                  <a:pt x="1290512" y="167612"/>
                  <a:pt x="1285211" y="174220"/>
                  <a:pt x="1278675" y="179449"/>
                </a:cubicBezTo>
                <a:cubicBezTo>
                  <a:pt x="1270343" y="186114"/>
                  <a:pt x="1257960" y="188326"/>
                  <a:pt x="1252042" y="197204"/>
                </a:cubicBezTo>
                <a:cubicBezTo>
                  <a:pt x="1245274" y="207356"/>
                  <a:pt x="1246124" y="220878"/>
                  <a:pt x="1243165" y="232715"/>
                </a:cubicBezTo>
                <a:cubicBezTo>
                  <a:pt x="1246124" y="247511"/>
                  <a:pt x="1244279" y="264164"/>
                  <a:pt x="1252042" y="277103"/>
                </a:cubicBezTo>
                <a:cubicBezTo>
                  <a:pt x="1274228" y="314080"/>
                  <a:pt x="1306858" y="326899"/>
                  <a:pt x="1340819" y="348125"/>
                </a:cubicBezTo>
                <a:cubicBezTo>
                  <a:pt x="1349867" y="353780"/>
                  <a:pt x="1357909" y="361108"/>
                  <a:pt x="1367452" y="365880"/>
                </a:cubicBezTo>
                <a:cubicBezTo>
                  <a:pt x="1400881" y="382594"/>
                  <a:pt x="1413445" y="384036"/>
                  <a:pt x="1447351" y="392513"/>
                </a:cubicBezTo>
                <a:cubicBezTo>
                  <a:pt x="1465106" y="389554"/>
                  <a:pt x="1484168" y="390946"/>
                  <a:pt x="1500617" y="383635"/>
                </a:cubicBezTo>
                <a:cubicBezTo>
                  <a:pt x="1512090" y="378536"/>
                  <a:pt x="1517605" y="365039"/>
                  <a:pt x="1527250" y="357002"/>
                </a:cubicBezTo>
                <a:cubicBezTo>
                  <a:pt x="1535447" y="350172"/>
                  <a:pt x="1546338" y="346792"/>
                  <a:pt x="1553883" y="339247"/>
                </a:cubicBezTo>
                <a:cubicBezTo>
                  <a:pt x="1621828" y="271302"/>
                  <a:pt x="1579297" y="309237"/>
                  <a:pt x="1616027" y="250470"/>
                </a:cubicBezTo>
                <a:cubicBezTo>
                  <a:pt x="1623869" y="237923"/>
                  <a:pt x="1633782" y="226797"/>
                  <a:pt x="1642660" y="214960"/>
                </a:cubicBezTo>
                <a:cubicBezTo>
                  <a:pt x="1645619" y="206082"/>
                  <a:pt x="1651537" y="197685"/>
                  <a:pt x="1651537" y="188327"/>
                </a:cubicBezTo>
                <a:cubicBezTo>
                  <a:pt x="1651537" y="165277"/>
                  <a:pt x="1638969" y="158003"/>
                  <a:pt x="1624904" y="143938"/>
                </a:cubicBezTo>
                <a:cubicBezTo>
                  <a:pt x="1604190" y="146897"/>
                  <a:pt x="1581882" y="144318"/>
                  <a:pt x="1562761" y="152816"/>
                </a:cubicBezTo>
                <a:cubicBezTo>
                  <a:pt x="1549291" y="158803"/>
                  <a:pt x="1540067" y="194263"/>
                  <a:pt x="1536128" y="206082"/>
                </a:cubicBezTo>
                <a:cubicBezTo>
                  <a:pt x="1548346" y="267175"/>
                  <a:pt x="1529827" y="245602"/>
                  <a:pt x="1589394" y="259348"/>
                </a:cubicBezTo>
                <a:cubicBezTo>
                  <a:pt x="1613171" y="264835"/>
                  <a:pt x="1660415" y="277103"/>
                  <a:pt x="1660415" y="277103"/>
                </a:cubicBezTo>
                <a:cubicBezTo>
                  <a:pt x="1743243" y="271187"/>
                  <a:pt x="1763529" y="290310"/>
                  <a:pt x="1811336" y="250470"/>
                </a:cubicBezTo>
                <a:cubicBezTo>
                  <a:pt x="1820981" y="242432"/>
                  <a:pt x="1829091" y="232715"/>
                  <a:pt x="1837969" y="223837"/>
                </a:cubicBezTo>
                <a:cubicBezTo>
                  <a:pt x="1846499" y="198248"/>
                  <a:pt x="1867735" y="170049"/>
                  <a:pt x="1846846" y="143938"/>
                </a:cubicBezTo>
                <a:cubicBezTo>
                  <a:pt x="1840181" y="135607"/>
                  <a:pt x="1829091" y="132101"/>
                  <a:pt x="1820213" y="126183"/>
                </a:cubicBezTo>
                <a:cubicBezTo>
                  <a:pt x="1811335" y="129142"/>
                  <a:pt x="1800197" y="128444"/>
                  <a:pt x="1793580" y="135061"/>
                </a:cubicBezTo>
                <a:cubicBezTo>
                  <a:pt x="1786963" y="141678"/>
                  <a:pt x="1789518" y="153670"/>
                  <a:pt x="1784703" y="161694"/>
                </a:cubicBezTo>
                <a:cubicBezTo>
                  <a:pt x="1780397" y="168871"/>
                  <a:pt x="1772866" y="173531"/>
                  <a:pt x="1766947" y="179449"/>
                </a:cubicBezTo>
                <a:cubicBezTo>
                  <a:pt x="1769906" y="212000"/>
                  <a:pt x="1766213" y="245863"/>
                  <a:pt x="1775825" y="277103"/>
                </a:cubicBezTo>
                <a:cubicBezTo>
                  <a:pt x="1778963" y="287301"/>
                  <a:pt x="1794913" y="287314"/>
                  <a:pt x="1802458" y="294859"/>
                </a:cubicBezTo>
                <a:cubicBezTo>
                  <a:pt x="1810002" y="302404"/>
                  <a:pt x="1812668" y="313947"/>
                  <a:pt x="1820213" y="321492"/>
                </a:cubicBezTo>
                <a:cubicBezTo>
                  <a:pt x="1840648" y="341927"/>
                  <a:pt x="1855192" y="341334"/>
                  <a:pt x="1882357" y="348125"/>
                </a:cubicBezTo>
                <a:cubicBezTo>
                  <a:pt x="1932664" y="342206"/>
                  <a:pt x="1983710" y="340804"/>
                  <a:pt x="2033277" y="330369"/>
                </a:cubicBezTo>
                <a:cubicBezTo>
                  <a:pt x="2041467" y="328645"/>
                  <a:pt x="2047290" y="320100"/>
                  <a:pt x="2051033" y="312614"/>
                </a:cubicBezTo>
                <a:cubicBezTo>
                  <a:pt x="2059403" y="295874"/>
                  <a:pt x="2068788" y="259348"/>
                  <a:pt x="2068788" y="259348"/>
                </a:cubicBezTo>
                <a:cubicBezTo>
                  <a:pt x="2065829" y="235674"/>
                  <a:pt x="2066765" y="211179"/>
                  <a:pt x="2059910" y="188327"/>
                </a:cubicBezTo>
                <a:cubicBezTo>
                  <a:pt x="2057505" y="180310"/>
                  <a:pt x="2050362" y="172213"/>
                  <a:pt x="2042155" y="170571"/>
                </a:cubicBezTo>
                <a:cubicBezTo>
                  <a:pt x="2032979" y="168736"/>
                  <a:pt x="2024400" y="176490"/>
                  <a:pt x="2015522" y="179449"/>
                </a:cubicBezTo>
                <a:cubicBezTo>
                  <a:pt x="2009604" y="188327"/>
                  <a:pt x="2002100" y="196332"/>
                  <a:pt x="1997767" y="206082"/>
                </a:cubicBezTo>
                <a:cubicBezTo>
                  <a:pt x="1990166" y="223185"/>
                  <a:pt x="1980011" y="259348"/>
                  <a:pt x="1980011" y="259348"/>
                </a:cubicBezTo>
                <a:cubicBezTo>
                  <a:pt x="1981921" y="268897"/>
                  <a:pt x="1989577" y="316719"/>
                  <a:pt x="1997767" y="330369"/>
                </a:cubicBezTo>
                <a:cubicBezTo>
                  <a:pt x="2002073" y="337546"/>
                  <a:pt x="2010293" y="341589"/>
                  <a:pt x="2015522" y="348125"/>
                </a:cubicBezTo>
                <a:cubicBezTo>
                  <a:pt x="2023887" y="358582"/>
                  <a:pt x="2036741" y="385367"/>
                  <a:pt x="2051033" y="392513"/>
                </a:cubicBezTo>
                <a:cubicBezTo>
                  <a:pt x="2081068" y="407530"/>
                  <a:pt x="2116217" y="412652"/>
                  <a:pt x="2148687" y="419146"/>
                </a:cubicBezTo>
                <a:lnTo>
                  <a:pt x="2264097" y="410268"/>
                </a:lnTo>
                <a:cubicBezTo>
                  <a:pt x="2283829" y="402143"/>
                  <a:pt x="2284518" y="372091"/>
                  <a:pt x="2299607" y="357002"/>
                </a:cubicBezTo>
                <a:lnTo>
                  <a:pt x="2317363" y="339247"/>
                </a:lnTo>
                <a:cubicBezTo>
                  <a:pt x="2314404" y="312614"/>
                  <a:pt x="2318437" y="284228"/>
                  <a:pt x="2308485" y="259348"/>
                </a:cubicBezTo>
                <a:cubicBezTo>
                  <a:pt x="2300593" y="239619"/>
                  <a:pt x="2263111" y="255402"/>
                  <a:pt x="2255219" y="259348"/>
                </a:cubicBezTo>
                <a:cubicBezTo>
                  <a:pt x="2241239" y="266338"/>
                  <a:pt x="2220741" y="281645"/>
                  <a:pt x="2210831" y="294859"/>
                </a:cubicBezTo>
                <a:cubicBezTo>
                  <a:pt x="2198027" y="311931"/>
                  <a:pt x="2182068" y="327881"/>
                  <a:pt x="2175320" y="348125"/>
                </a:cubicBezTo>
                <a:lnTo>
                  <a:pt x="2166442" y="374758"/>
                </a:lnTo>
                <a:cubicBezTo>
                  <a:pt x="2169401" y="389554"/>
                  <a:pt x="2167834" y="406045"/>
                  <a:pt x="2175320" y="419146"/>
                </a:cubicBezTo>
                <a:cubicBezTo>
                  <a:pt x="2180614" y="428410"/>
                  <a:pt x="2193756" y="430071"/>
                  <a:pt x="2201953" y="436901"/>
                </a:cubicBezTo>
                <a:cubicBezTo>
                  <a:pt x="2246287" y="473846"/>
                  <a:pt x="2208414" y="456810"/>
                  <a:pt x="2255219" y="472412"/>
                </a:cubicBezTo>
                <a:cubicBezTo>
                  <a:pt x="2299607" y="469453"/>
                  <a:pt x="2344957" y="473185"/>
                  <a:pt x="2388384" y="463534"/>
                </a:cubicBezTo>
                <a:cubicBezTo>
                  <a:pt x="2400640" y="460810"/>
                  <a:pt x="2405372" y="444938"/>
                  <a:pt x="2415017" y="436901"/>
                </a:cubicBezTo>
                <a:cubicBezTo>
                  <a:pt x="2423214" y="430071"/>
                  <a:pt x="2432772" y="425064"/>
                  <a:pt x="2441650" y="419146"/>
                </a:cubicBezTo>
                <a:cubicBezTo>
                  <a:pt x="2458244" y="385956"/>
                  <a:pt x="2474108" y="371634"/>
                  <a:pt x="2450528" y="330369"/>
                </a:cubicBezTo>
                <a:cubicBezTo>
                  <a:pt x="2445885" y="322244"/>
                  <a:pt x="2432773" y="324451"/>
                  <a:pt x="2423895" y="321492"/>
                </a:cubicBezTo>
                <a:cubicBezTo>
                  <a:pt x="2412058" y="324451"/>
                  <a:pt x="2399297" y="324912"/>
                  <a:pt x="2388384" y="330369"/>
                </a:cubicBezTo>
                <a:cubicBezTo>
                  <a:pt x="2356210" y="346456"/>
                  <a:pt x="2381999" y="349449"/>
                  <a:pt x="2361751" y="374758"/>
                </a:cubicBezTo>
                <a:cubicBezTo>
                  <a:pt x="2355086" y="383089"/>
                  <a:pt x="2343996" y="386595"/>
                  <a:pt x="2335118" y="392513"/>
                </a:cubicBezTo>
                <a:cubicBezTo>
                  <a:pt x="2329200" y="401391"/>
                  <a:pt x="2322135" y="409603"/>
                  <a:pt x="2317363" y="419146"/>
                </a:cubicBezTo>
                <a:cubicBezTo>
                  <a:pt x="2297912" y="458049"/>
                  <a:pt x="2308465" y="501910"/>
                  <a:pt x="2317363" y="543433"/>
                </a:cubicBezTo>
                <a:cubicBezTo>
                  <a:pt x="2319599" y="553866"/>
                  <a:pt x="2328453" y="561734"/>
                  <a:pt x="2335118" y="570066"/>
                </a:cubicBezTo>
                <a:cubicBezTo>
                  <a:pt x="2340347" y="576602"/>
                  <a:pt x="2345696" y="583516"/>
                  <a:pt x="2352873" y="587822"/>
                </a:cubicBezTo>
                <a:cubicBezTo>
                  <a:pt x="2360897" y="592637"/>
                  <a:pt x="2370628" y="593740"/>
                  <a:pt x="2379506" y="596699"/>
                </a:cubicBezTo>
                <a:cubicBezTo>
                  <a:pt x="2456446" y="593740"/>
                  <a:pt x="2533767" y="596025"/>
                  <a:pt x="2610326" y="587822"/>
                </a:cubicBezTo>
                <a:cubicBezTo>
                  <a:pt x="2618648" y="586930"/>
                  <a:pt x="2624338" y="577552"/>
                  <a:pt x="2628081" y="570066"/>
                </a:cubicBezTo>
                <a:cubicBezTo>
                  <a:pt x="2636451" y="553326"/>
                  <a:pt x="2645836" y="516800"/>
                  <a:pt x="2645836" y="516800"/>
                </a:cubicBezTo>
                <a:cubicBezTo>
                  <a:pt x="2644514" y="510190"/>
                  <a:pt x="2642527" y="457573"/>
                  <a:pt x="2619203" y="454657"/>
                </a:cubicBezTo>
                <a:cubicBezTo>
                  <a:pt x="2601342" y="452424"/>
                  <a:pt x="2583692" y="460575"/>
                  <a:pt x="2565937" y="463534"/>
                </a:cubicBezTo>
                <a:cubicBezTo>
                  <a:pt x="2494911" y="510886"/>
                  <a:pt x="2580737" y="448735"/>
                  <a:pt x="2521549" y="507923"/>
                </a:cubicBezTo>
                <a:cubicBezTo>
                  <a:pt x="2514004" y="515468"/>
                  <a:pt x="2503794" y="519760"/>
                  <a:pt x="2494916" y="525678"/>
                </a:cubicBezTo>
                <a:cubicBezTo>
                  <a:pt x="2497875" y="567107"/>
                  <a:pt x="2497633" y="608890"/>
                  <a:pt x="2503794" y="649965"/>
                </a:cubicBezTo>
                <a:cubicBezTo>
                  <a:pt x="2506570" y="668474"/>
                  <a:pt x="2515631" y="685476"/>
                  <a:pt x="2521549" y="703231"/>
                </a:cubicBezTo>
                <a:lnTo>
                  <a:pt x="2530427" y="729864"/>
                </a:lnTo>
                <a:cubicBezTo>
                  <a:pt x="2610326" y="726905"/>
                  <a:pt x="2690595" y="729214"/>
                  <a:pt x="2770124" y="720987"/>
                </a:cubicBezTo>
                <a:cubicBezTo>
                  <a:pt x="2778450" y="720126"/>
                  <a:pt x="2787283" y="711580"/>
                  <a:pt x="2787879" y="703231"/>
                </a:cubicBezTo>
                <a:cubicBezTo>
                  <a:pt x="2795738" y="593211"/>
                  <a:pt x="2808208" y="606434"/>
                  <a:pt x="2752369" y="587822"/>
                </a:cubicBezTo>
                <a:cubicBezTo>
                  <a:pt x="2743491" y="590781"/>
                  <a:pt x="2733760" y="591884"/>
                  <a:pt x="2725736" y="596699"/>
                </a:cubicBezTo>
                <a:cubicBezTo>
                  <a:pt x="2718559" y="601005"/>
                  <a:pt x="2714516" y="609226"/>
                  <a:pt x="2707980" y="614455"/>
                </a:cubicBezTo>
                <a:cubicBezTo>
                  <a:pt x="2699648" y="621120"/>
                  <a:pt x="2690225" y="626292"/>
                  <a:pt x="2681347" y="632210"/>
                </a:cubicBezTo>
                <a:cubicBezTo>
                  <a:pt x="2675429" y="641088"/>
                  <a:pt x="2670257" y="650512"/>
                  <a:pt x="2663592" y="658843"/>
                </a:cubicBezTo>
                <a:cubicBezTo>
                  <a:pt x="2658363" y="665379"/>
                  <a:pt x="2646393" y="668247"/>
                  <a:pt x="2645836" y="676598"/>
                </a:cubicBezTo>
                <a:cubicBezTo>
                  <a:pt x="2643269" y="715096"/>
                  <a:pt x="2649928" y="753722"/>
                  <a:pt x="2654714" y="792008"/>
                </a:cubicBezTo>
                <a:cubicBezTo>
                  <a:pt x="2655875" y="801294"/>
                  <a:pt x="2656285" y="812795"/>
                  <a:pt x="2663592" y="818641"/>
                </a:cubicBezTo>
                <a:cubicBezTo>
                  <a:pt x="2673120" y="826263"/>
                  <a:pt x="2687266" y="824560"/>
                  <a:pt x="2699103" y="827519"/>
                </a:cubicBezTo>
                <a:cubicBezTo>
                  <a:pt x="2713899" y="836397"/>
                  <a:pt x="2727723" y="847144"/>
                  <a:pt x="2743491" y="854152"/>
                </a:cubicBezTo>
                <a:cubicBezTo>
                  <a:pt x="2754641" y="859107"/>
                  <a:pt x="2767315" y="859523"/>
                  <a:pt x="2779002" y="863029"/>
                </a:cubicBezTo>
                <a:cubicBezTo>
                  <a:pt x="2796929" y="868407"/>
                  <a:pt x="2814513" y="874866"/>
                  <a:pt x="2832268" y="880785"/>
                </a:cubicBezTo>
                <a:cubicBezTo>
                  <a:pt x="2881078" y="876717"/>
                  <a:pt x="2929618" y="889967"/>
                  <a:pt x="2965433" y="854152"/>
                </a:cubicBezTo>
                <a:cubicBezTo>
                  <a:pt x="2972978" y="846607"/>
                  <a:pt x="2977270" y="836397"/>
                  <a:pt x="2983188" y="827519"/>
                </a:cubicBezTo>
                <a:cubicBezTo>
                  <a:pt x="2980229" y="812723"/>
                  <a:pt x="2982680" y="795685"/>
                  <a:pt x="2974310" y="783130"/>
                </a:cubicBezTo>
                <a:cubicBezTo>
                  <a:pt x="2961198" y="763462"/>
                  <a:pt x="2898052" y="782523"/>
                  <a:pt x="2894411" y="783130"/>
                </a:cubicBezTo>
                <a:cubicBezTo>
                  <a:pt x="2869268" y="791511"/>
                  <a:pt x="2862325" y="791231"/>
                  <a:pt x="2841145" y="809763"/>
                </a:cubicBezTo>
                <a:cubicBezTo>
                  <a:pt x="2825397" y="823542"/>
                  <a:pt x="2814168" y="842545"/>
                  <a:pt x="2796757" y="854152"/>
                </a:cubicBezTo>
                <a:cubicBezTo>
                  <a:pt x="2759678" y="878871"/>
                  <a:pt x="2777669" y="864362"/>
                  <a:pt x="2743491" y="898540"/>
                </a:cubicBezTo>
                <a:cubicBezTo>
                  <a:pt x="2739303" y="911102"/>
                  <a:pt x="2725736" y="949533"/>
                  <a:pt x="2725736" y="960684"/>
                </a:cubicBezTo>
                <a:cubicBezTo>
                  <a:pt x="2725736" y="972885"/>
                  <a:pt x="2729807" y="984980"/>
                  <a:pt x="2734613" y="996194"/>
                </a:cubicBezTo>
                <a:cubicBezTo>
                  <a:pt x="2738816" y="1006001"/>
                  <a:pt x="2746450" y="1013949"/>
                  <a:pt x="2752369" y="1022827"/>
                </a:cubicBezTo>
                <a:cubicBezTo>
                  <a:pt x="2826349" y="1019868"/>
                  <a:pt x="2902640" y="1032531"/>
                  <a:pt x="2974310" y="1013950"/>
                </a:cubicBezTo>
                <a:cubicBezTo>
                  <a:pt x="2992427" y="1009253"/>
                  <a:pt x="2992066" y="960684"/>
                  <a:pt x="2992066" y="960684"/>
                </a:cubicBezTo>
                <a:cubicBezTo>
                  <a:pt x="2989107" y="945888"/>
                  <a:pt x="2991558" y="928850"/>
                  <a:pt x="2983188" y="916295"/>
                </a:cubicBezTo>
                <a:cubicBezTo>
                  <a:pt x="2977997" y="908509"/>
                  <a:pt x="2965913" y="907418"/>
                  <a:pt x="2956555" y="907418"/>
                </a:cubicBezTo>
                <a:cubicBezTo>
                  <a:pt x="2935126" y="907418"/>
                  <a:pt x="2906552" y="918167"/>
                  <a:pt x="2885534" y="925173"/>
                </a:cubicBezTo>
                <a:cubicBezTo>
                  <a:pt x="2879615" y="931091"/>
                  <a:pt x="2872084" y="935751"/>
                  <a:pt x="2867778" y="942928"/>
                </a:cubicBezTo>
                <a:cubicBezTo>
                  <a:pt x="2862963" y="950952"/>
                  <a:pt x="2858901" y="960203"/>
                  <a:pt x="2858901" y="969561"/>
                </a:cubicBezTo>
                <a:cubicBezTo>
                  <a:pt x="2858901" y="1110559"/>
                  <a:pt x="2835891" y="1079717"/>
                  <a:pt x="2885534" y="1129360"/>
                </a:cubicBezTo>
                <a:cubicBezTo>
                  <a:pt x="2882575" y="1138238"/>
                  <a:pt x="2883273" y="1149376"/>
                  <a:pt x="2876656" y="1155993"/>
                </a:cubicBezTo>
                <a:cubicBezTo>
                  <a:pt x="2870039" y="1162610"/>
                  <a:pt x="2855214" y="1172656"/>
                  <a:pt x="2850023" y="1164870"/>
                </a:cubicBezTo>
                <a:cubicBezTo>
                  <a:pt x="2843255" y="1154718"/>
                  <a:pt x="2847794" y="1134409"/>
                  <a:pt x="2858901" y="1129360"/>
                </a:cubicBezTo>
                <a:cubicBezTo>
                  <a:pt x="2885975" y="1117054"/>
                  <a:pt x="2918085" y="1123441"/>
                  <a:pt x="2947677" y="1120482"/>
                </a:cubicBezTo>
                <a:cubicBezTo>
                  <a:pt x="2959514" y="1117523"/>
                  <a:pt x="2972594" y="1117658"/>
                  <a:pt x="2983188" y="1111604"/>
                </a:cubicBezTo>
                <a:cubicBezTo>
                  <a:pt x="3012667" y="1094759"/>
                  <a:pt x="3015849" y="1069902"/>
                  <a:pt x="3027576" y="1040583"/>
                </a:cubicBezTo>
                <a:cubicBezTo>
                  <a:pt x="3024617" y="1016909"/>
                  <a:pt x="3025555" y="992413"/>
                  <a:pt x="3018699" y="969561"/>
                </a:cubicBezTo>
                <a:cubicBezTo>
                  <a:pt x="3015537" y="959020"/>
                  <a:pt x="2979686" y="937635"/>
                  <a:pt x="2974310" y="934051"/>
                </a:cubicBezTo>
                <a:cubicBezTo>
                  <a:pt x="2953596" y="937010"/>
                  <a:pt x="2932754" y="939185"/>
                  <a:pt x="2912167" y="942928"/>
                </a:cubicBezTo>
                <a:cubicBezTo>
                  <a:pt x="2900162" y="945111"/>
                  <a:pt x="2888857" y="951806"/>
                  <a:pt x="2876656" y="951806"/>
                </a:cubicBezTo>
                <a:cubicBezTo>
                  <a:pt x="2852798" y="951806"/>
                  <a:pt x="2829309" y="945887"/>
                  <a:pt x="2805635" y="942928"/>
                </a:cubicBezTo>
                <a:cubicBezTo>
                  <a:pt x="2799716" y="937010"/>
                  <a:pt x="2792522" y="932137"/>
                  <a:pt x="2787879" y="925173"/>
                </a:cubicBezTo>
                <a:cubicBezTo>
                  <a:pt x="2773254" y="903236"/>
                  <a:pt x="2769137" y="886700"/>
                  <a:pt x="2761246" y="863029"/>
                </a:cubicBezTo>
                <a:cubicBezTo>
                  <a:pt x="2770124" y="842315"/>
                  <a:pt x="2775378" y="819638"/>
                  <a:pt x="2787879" y="800886"/>
                </a:cubicBezTo>
                <a:cubicBezTo>
                  <a:pt x="2793798" y="792008"/>
                  <a:pt x="2806180" y="789795"/>
                  <a:pt x="2814512" y="783130"/>
                </a:cubicBezTo>
                <a:cubicBezTo>
                  <a:pt x="2849329" y="755277"/>
                  <a:pt x="2812652" y="771914"/>
                  <a:pt x="2858901" y="756497"/>
                </a:cubicBezTo>
                <a:cubicBezTo>
                  <a:pt x="2867779" y="747619"/>
                  <a:pt x="2875889" y="737901"/>
                  <a:pt x="2885534" y="729864"/>
                </a:cubicBezTo>
                <a:cubicBezTo>
                  <a:pt x="2893731" y="723034"/>
                  <a:pt x="2910075" y="722571"/>
                  <a:pt x="2912167" y="712109"/>
                </a:cubicBezTo>
                <a:cubicBezTo>
                  <a:pt x="2916846" y="688714"/>
                  <a:pt x="2910144" y="663940"/>
                  <a:pt x="2903289" y="641088"/>
                </a:cubicBezTo>
                <a:cubicBezTo>
                  <a:pt x="2900884" y="633071"/>
                  <a:pt x="2893474" y="625979"/>
                  <a:pt x="2885534" y="623332"/>
                </a:cubicBezTo>
                <a:cubicBezTo>
                  <a:pt x="2856904" y="613789"/>
                  <a:pt x="2796757" y="605577"/>
                  <a:pt x="2796757" y="605577"/>
                </a:cubicBezTo>
                <a:cubicBezTo>
                  <a:pt x="2776042" y="608536"/>
                  <a:pt x="2753329" y="605097"/>
                  <a:pt x="2734613" y="614455"/>
                </a:cubicBezTo>
                <a:cubicBezTo>
                  <a:pt x="2726243" y="618640"/>
                  <a:pt x="2728307" y="632090"/>
                  <a:pt x="2725736" y="641088"/>
                </a:cubicBezTo>
                <a:cubicBezTo>
                  <a:pt x="2722384" y="652820"/>
                  <a:pt x="2719817" y="664761"/>
                  <a:pt x="2716858" y="676598"/>
                </a:cubicBezTo>
                <a:cubicBezTo>
                  <a:pt x="2719817" y="712109"/>
                  <a:pt x="2718270" y="748287"/>
                  <a:pt x="2725736" y="783130"/>
                </a:cubicBezTo>
                <a:cubicBezTo>
                  <a:pt x="2727490" y="791314"/>
                  <a:pt x="2735172" y="801810"/>
                  <a:pt x="2743491" y="800886"/>
                </a:cubicBezTo>
                <a:cubicBezTo>
                  <a:pt x="2765890" y="798397"/>
                  <a:pt x="2784920" y="783131"/>
                  <a:pt x="2805635" y="774253"/>
                </a:cubicBezTo>
                <a:cubicBezTo>
                  <a:pt x="2862751" y="717136"/>
                  <a:pt x="2846583" y="750504"/>
                  <a:pt x="2858901" y="676598"/>
                </a:cubicBezTo>
                <a:cubicBezTo>
                  <a:pt x="2852982" y="641087"/>
                  <a:pt x="2851883" y="604428"/>
                  <a:pt x="2841145" y="570066"/>
                </a:cubicBezTo>
                <a:cubicBezTo>
                  <a:pt x="2837661" y="558918"/>
                  <a:pt x="2798939" y="515823"/>
                  <a:pt x="2787879" y="507923"/>
                </a:cubicBezTo>
                <a:cubicBezTo>
                  <a:pt x="2777110" y="500231"/>
                  <a:pt x="2763859" y="496733"/>
                  <a:pt x="2752369" y="490167"/>
                </a:cubicBezTo>
                <a:cubicBezTo>
                  <a:pt x="2743105" y="484873"/>
                  <a:pt x="2735486" y="476745"/>
                  <a:pt x="2725736" y="472412"/>
                </a:cubicBezTo>
                <a:cubicBezTo>
                  <a:pt x="2708633" y="464811"/>
                  <a:pt x="2672469" y="454657"/>
                  <a:pt x="2672469" y="454657"/>
                </a:cubicBezTo>
                <a:cubicBezTo>
                  <a:pt x="2663591" y="457616"/>
                  <a:pt x="2652453" y="456917"/>
                  <a:pt x="2645836" y="463534"/>
                </a:cubicBezTo>
                <a:cubicBezTo>
                  <a:pt x="2630747" y="478623"/>
                  <a:pt x="2622163" y="499045"/>
                  <a:pt x="2610326" y="516800"/>
                </a:cubicBezTo>
                <a:lnTo>
                  <a:pt x="2574815" y="570066"/>
                </a:lnTo>
                <a:lnTo>
                  <a:pt x="2565937" y="596699"/>
                </a:lnTo>
                <a:cubicBezTo>
                  <a:pt x="2568896" y="632210"/>
                  <a:pt x="2564336" y="669173"/>
                  <a:pt x="2574815" y="703231"/>
                </a:cubicBezTo>
                <a:cubicBezTo>
                  <a:pt x="2577567" y="712175"/>
                  <a:pt x="2592570" y="715068"/>
                  <a:pt x="2601448" y="712109"/>
                </a:cubicBezTo>
                <a:cubicBezTo>
                  <a:pt x="2616096" y="707226"/>
                  <a:pt x="2637714" y="671027"/>
                  <a:pt x="2645836" y="658843"/>
                </a:cubicBezTo>
                <a:cubicBezTo>
                  <a:pt x="2662797" y="591002"/>
                  <a:pt x="2668786" y="582269"/>
                  <a:pt x="2645836" y="481290"/>
                </a:cubicBezTo>
                <a:cubicBezTo>
                  <a:pt x="2641107" y="460482"/>
                  <a:pt x="2628081" y="439861"/>
                  <a:pt x="2610326" y="428024"/>
                </a:cubicBezTo>
                <a:lnTo>
                  <a:pt x="2583693" y="410268"/>
                </a:lnTo>
                <a:cubicBezTo>
                  <a:pt x="2489562" y="415498"/>
                  <a:pt x="2450005" y="382069"/>
                  <a:pt x="2406139" y="436901"/>
                </a:cubicBezTo>
                <a:cubicBezTo>
                  <a:pt x="2399474" y="445232"/>
                  <a:pt x="2394302" y="454656"/>
                  <a:pt x="2388384" y="463534"/>
                </a:cubicBezTo>
                <a:cubicBezTo>
                  <a:pt x="2382953" y="485257"/>
                  <a:pt x="2363165" y="545427"/>
                  <a:pt x="2388384" y="561189"/>
                </a:cubicBezTo>
                <a:cubicBezTo>
                  <a:pt x="2406653" y="572607"/>
                  <a:pt x="2429813" y="549352"/>
                  <a:pt x="2450528" y="543433"/>
                </a:cubicBezTo>
                <a:cubicBezTo>
                  <a:pt x="2464887" y="529074"/>
                  <a:pt x="2503938" y="493371"/>
                  <a:pt x="2512671" y="472412"/>
                </a:cubicBezTo>
                <a:cubicBezTo>
                  <a:pt x="2522057" y="449887"/>
                  <a:pt x="2530427" y="401391"/>
                  <a:pt x="2530427" y="401391"/>
                </a:cubicBezTo>
                <a:cubicBezTo>
                  <a:pt x="2524508" y="357003"/>
                  <a:pt x="2521896" y="312047"/>
                  <a:pt x="2512671" y="268226"/>
                </a:cubicBezTo>
                <a:cubicBezTo>
                  <a:pt x="2509945" y="255276"/>
                  <a:pt x="2503388" y="242882"/>
                  <a:pt x="2494916" y="232715"/>
                </a:cubicBezTo>
                <a:cubicBezTo>
                  <a:pt x="2445815" y="173793"/>
                  <a:pt x="2442361" y="174005"/>
                  <a:pt x="2397262" y="143938"/>
                </a:cubicBezTo>
                <a:cubicBezTo>
                  <a:pt x="2388384" y="146897"/>
                  <a:pt x="2377936" y="146970"/>
                  <a:pt x="2370629" y="152816"/>
                </a:cubicBezTo>
                <a:cubicBezTo>
                  <a:pt x="2362297" y="159481"/>
                  <a:pt x="2359075" y="170767"/>
                  <a:pt x="2352873" y="179449"/>
                </a:cubicBezTo>
                <a:cubicBezTo>
                  <a:pt x="2346170" y="188833"/>
                  <a:pt x="2315459" y="227644"/>
                  <a:pt x="2308485" y="241593"/>
                </a:cubicBezTo>
                <a:cubicBezTo>
                  <a:pt x="2304300" y="249963"/>
                  <a:pt x="2304250" y="260101"/>
                  <a:pt x="2299607" y="268226"/>
                </a:cubicBezTo>
                <a:cubicBezTo>
                  <a:pt x="2292266" y="281072"/>
                  <a:pt x="2280816" y="291189"/>
                  <a:pt x="2272974" y="303736"/>
                </a:cubicBezTo>
                <a:cubicBezTo>
                  <a:pt x="2265960" y="314958"/>
                  <a:pt x="2261137" y="327410"/>
                  <a:pt x="2255219" y="339247"/>
                </a:cubicBezTo>
                <a:cubicBezTo>
                  <a:pt x="2258178" y="359962"/>
                  <a:pt x="2253007" y="383647"/>
                  <a:pt x="2264097" y="401391"/>
                </a:cubicBezTo>
                <a:cubicBezTo>
                  <a:pt x="2284284" y="433690"/>
                  <a:pt x="2334490" y="389338"/>
                  <a:pt x="2343996" y="383635"/>
                </a:cubicBezTo>
                <a:cubicBezTo>
                  <a:pt x="2386274" y="320217"/>
                  <a:pt x="2374330" y="351071"/>
                  <a:pt x="2388384" y="294859"/>
                </a:cubicBezTo>
                <a:cubicBezTo>
                  <a:pt x="2382466" y="274144"/>
                  <a:pt x="2381091" y="251547"/>
                  <a:pt x="2370629" y="232715"/>
                </a:cubicBezTo>
                <a:cubicBezTo>
                  <a:pt x="2365447" y="223388"/>
                  <a:pt x="2352328" y="221625"/>
                  <a:pt x="2343996" y="214960"/>
                </a:cubicBezTo>
                <a:cubicBezTo>
                  <a:pt x="2337460" y="209731"/>
                  <a:pt x="2333051" y="202069"/>
                  <a:pt x="2326240" y="197204"/>
                </a:cubicBezTo>
                <a:cubicBezTo>
                  <a:pt x="2289550" y="170997"/>
                  <a:pt x="2289695" y="173185"/>
                  <a:pt x="2255219" y="161694"/>
                </a:cubicBezTo>
                <a:cubicBezTo>
                  <a:pt x="2249301" y="155775"/>
                  <a:pt x="2244950" y="147681"/>
                  <a:pt x="2237464" y="143938"/>
                </a:cubicBezTo>
                <a:cubicBezTo>
                  <a:pt x="2226551" y="138481"/>
                  <a:pt x="2213685" y="138413"/>
                  <a:pt x="2201953" y="135061"/>
                </a:cubicBezTo>
                <a:cubicBezTo>
                  <a:pt x="2192955" y="132490"/>
                  <a:pt x="2184198" y="129142"/>
                  <a:pt x="2175320" y="126183"/>
                </a:cubicBezTo>
                <a:cubicBezTo>
                  <a:pt x="2166442" y="132101"/>
                  <a:pt x="2155713" y="135908"/>
                  <a:pt x="2148687" y="143938"/>
                </a:cubicBezTo>
                <a:cubicBezTo>
                  <a:pt x="2134635" y="159997"/>
                  <a:pt x="2125013" y="179449"/>
                  <a:pt x="2113176" y="197204"/>
                </a:cubicBezTo>
                <a:cubicBezTo>
                  <a:pt x="2086582" y="237095"/>
                  <a:pt x="2099382" y="213933"/>
                  <a:pt x="2077666" y="268226"/>
                </a:cubicBezTo>
                <a:cubicBezTo>
                  <a:pt x="2080625" y="291900"/>
                  <a:pt x="2076854" y="317445"/>
                  <a:pt x="2086543" y="339247"/>
                </a:cubicBezTo>
                <a:cubicBezTo>
                  <a:pt x="2090344" y="347798"/>
                  <a:pt x="2103818" y="348125"/>
                  <a:pt x="2113176" y="348125"/>
                </a:cubicBezTo>
                <a:cubicBezTo>
                  <a:pt x="2137034" y="348125"/>
                  <a:pt x="2160524" y="342206"/>
                  <a:pt x="2184198" y="339247"/>
                </a:cubicBezTo>
                <a:cubicBezTo>
                  <a:pt x="2187157" y="327410"/>
                  <a:pt x="2194088" y="315895"/>
                  <a:pt x="2193075" y="303736"/>
                </a:cubicBezTo>
                <a:cubicBezTo>
                  <a:pt x="2191731" y="287612"/>
                  <a:pt x="2175592" y="217806"/>
                  <a:pt x="2157565" y="197204"/>
                </a:cubicBezTo>
                <a:cubicBezTo>
                  <a:pt x="2145087" y="182944"/>
                  <a:pt x="2129244" y="171736"/>
                  <a:pt x="2113176" y="161694"/>
                </a:cubicBezTo>
                <a:cubicBezTo>
                  <a:pt x="2105240" y="156734"/>
                  <a:pt x="2095144" y="156502"/>
                  <a:pt x="2086543" y="152816"/>
                </a:cubicBezTo>
                <a:cubicBezTo>
                  <a:pt x="2074379" y="147603"/>
                  <a:pt x="2062601" y="141488"/>
                  <a:pt x="2051033" y="135061"/>
                </a:cubicBezTo>
                <a:cubicBezTo>
                  <a:pt x="1988138" y="100119"/>
                  <a:pt x="2028699" y="115778"/>
                  <a:pt x="1980011" y="99550"/>
                </a:cubicBezTo>
                <a:cubicBezTo>
                  <a:pt x="1971133" y="93631"/>
                  <a:pt x="1964004" y="82760"/>
                  <a:pt x="1953378" y="81794"/>
                </a:cubicBezTo>
                <a:cubicBezTo>
                  <a:pt x="1929618" y="79634"/>
                  <a:pt x="1904076" y="80799"/>
                  <a:pt x="1882357" y="90672"/>
                </a:cubicBezTo>
                <a:cubicBezTo>
                  <a:pt x="1868887" y="96795"/>
                  <a:pt x="1865353" y="114949"/>
                  <a:pt x="1855724" y="126183"/>
                </a:cubicBezTo>
                <a:cubicBezTo>
                  <a:pt x="1847553" y="135715"/>
                  <a:pt x="1837969" y="143938"/>
                  <a:pt x="1829091" y="152816"/>
                </a:cubicBezTo>
                <a:cubicBezTo>
                  <a:pt x="1826132" y="164653"/>
                  <a:pt x="1823565" y="176595"/>
                  <a:pt x="1820213" y="188327"/>
                </a:cubicBezTo>
                <a:cubicBezTo>
                  <a:pt x="1817642" y="197325"/>
                  <a:pt x="1811336" y="205602"/>
                  <a:pt x="1811336" y="214960"/>
                </a:cubicBezTo>
                <a:cubicBezTo>
                  <a:pt x="1811336" y="230049"/>
                  <a:pt x="1817254" y="244552"/>
                  <a:pt x="1820213" y="259348"/>
                </a:cubicBezTo>
                <a:cubicBezTo>
                  <a:pt x="1881341" y="247123"/>
                  <a:pt x="1905724" y="264008"/>
                  <a:pt x="1926745" y="214960"/>
                </a:cubicBezTo>
                <a:cubicBezTo>
                  <a:pt x="1931551" y="203745"/>
                  <a:pt x="1932664" y="191286"/>
                  <a:pt x="1935623" y="179449"/>
                </a:cubicBezTo>
                <a:cubicBezTo>
                  <a:pt x="1928841" y="138758"/>
                  <a:pt x="1934066" y="80238"/>
                  <a:pt x="1900112" y="46284"/>
                </a:cubicBezTo>
                <a:cubicBezTo>
                  <a:pt x="1892567" y="38739"/>
                  <a:pt x="1883286" y="32731"/>
                  <a:pt x="1873479" y="28528"/>
                </a:cubicBezTo>
                <a:cubicBezTo>
                  <a:pt x="1862265" y="23722"/>
                  <a:pt x="1849806" y="22610"/>
                  <a:pt x="1837969" y="19651"/>
                </a:cubicBezTo>
                <a:cubicBezTo>
                  <a:pt x="1826132" y="13732"/>
                  <a:pt x="1815638" y="3093"/>
                  <a:pt x="1802458" y="1895"/>
                </a:cubicBezTo>
                <a:cubicBezTo>
                  <a:pt x="1781619" y="0"/>
                  <a:pt x="1759979" y="3622"/>
                  <a:pt x="1740314" y="10773"/>
                </a:cubicBezTo>
                <a:cubicBezTo>
                  <a:pt x="1722417" y="17281"/>
                  <a:pt x="1691797" y="50412"/>
                  <a:pt x="1678170" y="64039"/>
                </a:cubicBezTo>
                <a:cubicBezTo>
                  <a:pt x="1672252" y="75876"/>
                  <a:pt x="1665062" y="87159"/>
                  <a:pt x="1660415" y="99550"/>
                </a:cubicBezTo>
                <a:cubicBezTo>
                  <a:pt x="1647140" y="134951"/>
                  <a:pt x="1648649" y="157984"/>
                  <a:pt x="1660415" y="197204"/>
                </a:cubicBezTo>
                <a:cubicBezTo>
                  <a:pt x="1663481" y="207424"/>
                  <a:pt x="1669122" y="218182"/>
                  <a:pt x="1678170" y="223837"/>
                </a:cubicBezTo>
                <a:cubicBezTo>
                  <a:pt x="1694041" y="233757"/>
                  <a:pt x="1731436" y="241593"/>
                  <a:pt x="1731436" y="241593"/>
                </a:cubicBezTo>
                <a:cubicBezTo>
                  <a:pt x="1749192" y="235674"/>
                  <a:pt x="1770493" y="236017"/>
                  <a:pt x="1784703" y="223837"/>
                </a:cubicBezTo>
                <a:cubicBezTo>
                  <a:pt x="1793967" y="215897"/>
                  <a:pt x="1794685" y="200478"/>
                  <a:pt x="1793580" y="188327"/>
                </a:cubicBezTo>
                <a:cubicBezTo>
                  <a:pt x="1790083" y="149862"/>
                  <a:pt x="1780739" y="120582"/>
                  <a:pt x="1749192" y="99550"/>
                </a:cubicBezTo>
                <a:cubicBezTo>
                  <a:pt x="1741406" y="94359"/>
                  <a:pt x="1731321" y="93958"/>
                  <a:pt x="1722559" y="90672"/>
                </a:cubicBezTo>
                <a:cubicBezTo>
                  <a:pt x="1644014" y="61218"/>
                  <a:pt x="1706238" y="75724"/>
                  <a:pt x="1589394" y="64039"/>
                </a:cubicBezTo>
                <a:cubicBezTo>
                  <a:pt x="1580516" y="61080"/>
                  <a:pt x="1571759" y="52590"/>
                  <a:pt x="1562761" y="55161"/>
                </a:cubicBezTo>
                <a:cubicBezTo>
                  <a:pt x="1529310" y="64718"/>
                  <a:pt x="1525892" y="82108"/>
                  <a:pt x="1518372" y="108427"/>
                </a:cubicBezTo>
                <a:cubicBezTo>
                  <a:pt x="1515020" y="120159"/>
                  <a:pt x="1512454" y="132101"/>
                  <a:pt x="1509495" y="143938"/>
                </a:cubicBezTo>
                <a:cubicBezTo>
                  <a:pt x="1513701" y="181795"/>
                  <a:pt x="1501171" y="220619"/>
                  <a:pt x="1536128" y="241593"/>
                </a:cubicBezTo>
                <a:cubicBezTo>
                  <a:pt x="1544152" y="246408"/>
                  <a:pt x="1553883" y="247511"/>
                  <a:pt x="1562761" y="250470"/>
                </a:cubicBezTo>
                <a:cubicBezTo>
                  <a:pt x="1574598" y="247511"/>
                  <a:pt x="1587358" y="247049"/>
                  <a:pt x="1598271" y="241593"/>
                </a:cubicBezTo>
                <a:cubicBezTo>
                  <a:pt x="1641821" y="219818"/>
                  <a:pt x="1608039" y="155487"/>
                  <a:pt x="1598271" y="126183"/>
                </a:cubicBezTo>
                <a:cubicBezTo>
                  <a:pt x="1586493" y="90848"/>
                  <a:pt x="1568621" y="92597"/>
                  <a:pt x="1545005" y="72917"/>
                </a:cubicBezTo>
                <a:cubicBezTo>
                  <a:pt x="1535360" y="64880"/>
                  <a:pt x="1527250" y="55162"/>
                  <a:pt x="1518372" y="46284"/>
                </a:cubicBezTo>
                <a:cubicBezTo>
                  <a:pt x="1503576" y="49243"/>
                  <a:pt x="1487174" y="47833"/>
                  <a:pt x="1473984" y="55161"/>
                </a:cubicBezTo>
                <a:cubicBezTo>
                  <a:pt x="1451189" y="67825"/>
                  <a:pt x="1434845" y="96114"/>
                  <a:pt x="1420718" y="117305"/>
                </a:cubicBezTo>
                <a:cubicBezTo>
                  <a:pt x="1410196" y="169914"/>
                  <a:pt x="1407565" y="153474"/>
                  <a:pt x="1420718" y="206082"/>
                </a:cubicBezTo>
                <a:cubicBezTo>
                  <a:pt x="1422988" y="215160"/>
                  <a:pt x="1422979" y="226098"/>
                  <a:pt x="1429596" y="232715"/>
                </a:cubicBezTo>
                <a:cubicBezTo>
                  <a:pt x="1440565" y="243684"/>
                  <a:pt x="1475823" y="254043"/>
                  <a:pt x="1491739" y="259348"/>
                </a:cubicBezTo>
                <a:cubicBezTo>
                  <a:pt x="1503576" y="256389"/>
                  <a:pt x="1525067" y="262474"/>
                  <a:pt x="1527250" y="250470"/>
                </a:cubicBezTo>
                <a:cubicBezTo>
                  <a:pt x="1530039" y="235134"/>
                  <a:pt x="1518232" y="157139"/>
                  <a:pt x="1491739" y="135061"/>
                </a:cubicBezTo>
                <a:cubicBezTo>
                  <a:pt x="1481572" y="126589"/>
                  <a:pt x="1467577" y="124114"/>
                  <a:pt x="1456229" y="117305"/>
                </a:cubicBezTo>
                <a:cubicBezTo>
                  <a:pt x="1437931" y="106326"/>
                  <a:pt x="1423207" y="88542"/>
                  <a:pt x="1402963" y="81794"/>
                </a:cubicBezTo>
                <a:lnTo>
                  <a:pt x="1349697" y="64039"/>
                </a:lnTo>
                <a:cubicBezTo>
                  <a:pt x="1303724" y="110012"/>
                  <a:pt x="1327578" y="89506"/>
                  <a:pt x="1278675" y="126183"/>
                </a:cubicBezTo>
                <a:cubicBezTo>
                  <a:pt x="1272757" y="135061"/>
                  <a:pt x="1265692" y="143273"/>
                  <a:pt x="1260920" y="152816"/>
                </a:cubicBezTo>
                <a:cubicBezTo>
                  <a:pt x="1248122" y="178411"/>
                  <a:pt x="1247093" y="205062"/>
                  <a:pt x="1260920" y="232715"/>
                </a:cubicBezTo>
                <a:cubicBezTo>
                  <a:pt x="1269678" y="250231"/>
                  <a:pt x="1309253" y="255895"/>
                  <a:pt x="1323064" y="259348"/>
                </a:cubicBezTo>
                <a:cubicBezTo>
                  <a:pt x="1343778" y="253430"/>
                  <a:pt x="1365521" y="250343"/>
                  <a:pt x="1385207" y="241593"/>
                </a:cubicBezTo>
                <a:cubicBezTo>
                  <a:pt x="1429579" y="221872"/>
                  <a:pt x="1391726" y="147369"/>
                  <a:pt x="1385207" y="126183"/>
                </a:cubicBezTo>
                <a:cubicBezTo>
                  <a:pt x="1382745" y="118183"/>
                  <a:pt x="1374629" y="112733"/>
                  <a:pt x="1367452" y="108427"/>
                </a:cubicBezTo>
                <a:cubicBezTo>
                  <a:pt x="1294538" y="64678"/>
                  <a:pt x="1305165" y="74009"/>
                  <a:pt x="1225409" y="64039"/>
                </a:cubicBezTo>
                <a:cubicBezTo>
                  <a:pt x="1213572" y="61080"/>
                  <a:pt x="1202025" y="53814"/>
                  <a:pt x="1189899" y="55161"/>
                </a:cubicBezTo>
                <a:cubicBezTo>
                  <a:pt x="1157559" y="58754"/>
                  <a:pt x="1138102" y="76480"/>
                  <a:pt x="1118877" y="99550"/>
                </a:cubicBezTo>
                <a:cubicBezTo>
                  <a:pt x="1112047" y="107747"/>
                  <a:pt x="1105894" y="116640"/>
                  <a:pt x="1101122" y="126183"/>
                </a:cubicBezTo>
                <a:cubicBezTo>
                  <a:pt x="1096937" y="134553"/>
                  <a:pt x="1095203" y="143938"/>
                  <a:pt x="1092244" y="152816"/>
                </a:cubicBezTo>
                <a:cubicBezTo>
                  <a:pt x="1095203" y="167612"/>
                  <a:pt x="1093636" y="184103"/>
                  <a:pt x="1101122" y="197204"/>
                </a:cubicBezTo>
                <a:cubicBezTo>
                  <a:pt x="1111341" y="215087"/>
                  <a:pt x="1147783" y="219967"/>
                  <a:pt x="1163266" y="223837"/>
                </a:cubicBezTo>
                <a:cubicBezTo>
                  <a:pt x="1186940" y="220878"/>
                  <a:pt x="1212485" y="224649"/>
                  <a:pt x="1234287" y="214960"/>
                </a:cubicBezTo>
                <a:cubicBezTo>
                  <a:pt x="1242838" y="211159"/>
                  <a:pt x="1243165" y="197685"/>
                  <a:pt x="1243165" y="188327"/>
                </a:cubicBezTo>
                <a:cubicBezTo>
                  <a:pt x="1243165" y="170327"/>
                  <a:pt x="1240607" y="151915"/>
                  <a:pt x="1234287" y="135061"/>
                </a:cubicBezTo>
                <a:cubicBezTo>
                  <a:pt x="1228029" y="118374"/>
                  <a:pt x="1191044" y="104561"/>
                  <a:pt x="1181021" y="99550"/>
                </a:cubicBezTo>
                <a:cubicBezTo>
                  <a:pt x="1096541" y="106590"/>
                  <a:pt x="1084468" y="79593"/>
                  <a:pt x="1056734" y="135061"/>
                </a:cubicBezTo>
                <a:cubicBezTo>
                  <a:pt x="1052549" y="143431"/>
                  <a:pt x="1050815" y="152816"/>
                  <a:pt x="1047856" y="161694"/>
                </a:cubicBezTo>
                <a:cubicBezTo>
                  <a:pt x="1053774" y="185368"/>
                  <a:pt x="1057272" y="209782"/>
                  <a:pt x="1065611" y="232715"/>
                </a:cubicBezTo>
                <a:cubicBezTo>
                  <a:pt x="1069257" y="242742"/>
                  <a:pt x="1078595" y="249805"/>
                  <a:pt x="1083367" y="259348"/>
                </a:cubicBezTo>
                <a:cubicBezTo>
                  <a:pt x="1087552" y="267718"/>
                  <a:pt x="1089285" y="277103"/>
                  <a:pt x="1092244" y="285981"/>
                </a:cubicBezTo>
                <a:cubicBezTo>
                  <a:pt x="1124796" y="283022"/>
                  <a:pt x="1158890" y="287439"/>
                  <a:pt x="1189899" y="277103"/>
                </a:cubicBezTo>
                <a:cubicBezTo>
                  <a:pt x="1198777" y="274144"/>
                  <a:pt x="1199809" y="259771"/>
                  <a:pt x="1198776" y="250470"/>
                </a:cubicBezTo>
                <a:cubicBezTo>
                  <a:pt x="1196709" y="231869"/>
                  <a:pt x="1190110" y="213565"/>
                  <a:pt x="1181021" y="197204"/>
                </a:cubicBezTo>
                <a:cubicBezTo>
                  <a:pt x="1166963" y="171899"/>
                  <a:pt x="1151994" y="168619"/>
                  <a:pt x="1127755" y="161694"/>
                </a:cubicBezTo>
                <a:cubicBezTo>
                  <a:pt x="1098497" y="153335"/>
                  <a:pt x="1078373" y="150042"/>
                  <a:pt x="1047856" y="143938"/>
                </a:cubicBezTo>
                <a:cubicBezTo>
                  <a:pt x="1012345" y="146897"/>
                  <a:pt x="976683" y="148396"/>
                  <a:pt x="941324" y="152816"/>
                </a:cubicBezTo>
                <a:cubicBezTo>
                  <a:pt x="929217" y="154329"/>
                  <a:pt x="915965" y="154926"/>
                  <a:pt x="905813" y="161694"/>
                </a:cubicBezTo>
                <a:cubicBezTo>
                  <a:pt x="896935" y="167612"/>
                  <a:pt x="892830" y="178784"/>
                  <a:pt x="888058" y="188327"/>
                </a:cubicBezTo>
                <a:cubicBezTo>
                  <a:pt x="881688" y="201066"/>
                  <a:pt x="873148" y="239087"/>
                  <a:pt x="870303" y="250470"/>
                </a:cubicBezTo>
                <a:cubicBezTo>
                  <a:pt x="876221" y="259348"/>
                  <a:pt x="879727" y="270438"/>
                  <a:pt x="888058" y="277103"/>
                </a:cubicBezTo>
                <a:cubicBezTo>
                  <a:pt x="910667" y="295190"/>
                  <a:pt x="946048" y="280755"/>
                  <a:pt x="967957" y="277103"/>
                </a:cubicBezTo>
                <a:cubicBezTo>
                  <a:pt x="964998" y="247511"/>
                  <a:pt x="970124" y="215940"/>
                  <a:pt x="959079" y="188327"/>
                </a:cubicBezTo>
                <a:cubicBezTo>
                  <a:pt x="951308" y="168899"/>
                  <a:pt x="934542" y="150555"/>
                  <a:pt x="914691" y="143938"/>
                </a:cubicBezTo>
                <a:lnTo>
                  <a:pt x="861425" y="126183"/>
                </a:lnTo>
                <a:cubicBezTo>
                  <a:pt x="837751" y="129142"/>
                  <a:pt x="812555" y="126200"/>
                  <a:pt x="790403" y="135061"/>
                </a:cubicBezTo>
                <a:cubicBezTo>
                  <a:pt x="780497" y="139024"/>
                  <a:pt x="779478" y="153497"/>
                  <a:pt x="772648" y="161694"/>
                </a:cubicBezTo>
                <a:cubicBezTo>
                  <a:pt x="764611" y="171339"/>
                  <a:pt x="754893" y="179449"/>
                  <a:pt x="746015" y="188327"/>
                </a:cubicBezTo>
                <a:cubicBezTo>
                  <a:pt x="732873" y="227750"/>
                  <a:pt x="727611" y="230769"/>
                  <a:pt x="746015" y="285981"/>
                </a:cubicBezTo>
                <a:cubicBezTo>
                  <a:pt x="750694" y="300018"/>
                  <a:pt x="763770" y="309655"/>
                  <a:pt x="772648" y="321492"/>
                </a:cubicBezTo>
                <a:cubicBezTo>
                  <a:pt x="805200" y="318533"/>
                  <a:pt x="842275" y="329431"/>
                  <a:pt x="870303" y="312614"/>
                </a:cubicBezTo>
                <a:cubicBezTo>
                  <a:pt x="883242" y="304851"/>
                  <a:pt x="867369" y="282095"/>
                  <a:pt x="861425" y="268226"/>
                </a:cubicBezTo>
                <a:cubicBezTo>
                  <a:pt x="853300" y="249269"/>
                  <a:pt x="833445" y="247062"/>
                  <a:pt x="817036" y="241593"/>
                </a:cubicBezTo>
                <a:cubicBezTo>
                  <a:pt x="796322" y="244552"/>
                  <a:pt x="771410" y="237624"/>
                  <a:pt x="754893" y="250470"/>
                </a:cubicBezTo>
                <a:cubicBezTo>
                  <a:pt x="740120" y="261960"/>
                  <a:pt x="737137" y="303736"/>
                  <a:pt x="737137" y="303736"/>
                </a:cubicBezTo>
                <a:cubicBezTo>
                  <a:pt x="740096" y="324451"/>
                  <a:pt x="740002" y="345837"/>
                  <a:pt x="746015" y="365880"/>
                </a:cubicBezTo>
                <a:cubicBezTo>
                  <a:pt x="754379" y="393760"/>
                  <a:pt x="774981" y="399854"/>
                  <a:pt x="799281" y="410268"/>
                </a:cubicBezTo>
                <a:cubicBezTo>
                  <a:pt x="807882" y="413954"/>
                  <a:pt x="817036" y="416187"/>
                  <a:pt x="825914" y="419146"/>
                </a:cubicBezTo>
                <a:cubicBezTo>
                  <a:pt x="872791" y="403520"/>
                  <a:pt x="847357" y="418054"/>
                  <a:pt x="888058" y="357002"/>
                </a:cubicBezTo>
                <a:lnTo>
                  <a:pt x="905813" y="330369"/>
                </a:lnTo>
                <a:cubicBezTo>
                  <a:pt x="899895" y="309655"/>
                  <a:pt x="902370" y="284328"/>
                  <a:pt x="888058" y="268226"/>
                </a:cubicBezTo>
                <a:cubicBezTo>
                  <a:pt x="870810" y="248822"/>
                  <a:pt x="765426" y="242763"/>
                  <a:pt x="754893" y="241593"/>
                </a:cubicBezTo>
                <a:cubicBezTo>
                  <a:pt x="725301" y="244552"/>
                  <a:pt x="693190" y="238164"/>
                  <a:pt x="666116" y="250470"/>
                </a:cubicBezTo>
                <a:cubicBezTo>
                  <a:pt x="655008" y="255519"/>
                  <a:pt x="661522" y="274557"/>
                  <a:pt x="657238" y="285981"/>
                </a:cubicBezTo>
                <a:cubicBezTo>
                  <a:pt x="652591" y="298372"/>
                  <a:pt x="644696" y="309328"/>
                  <a:pt x="639483" y="321492"/>
                </a:cubicBezTo>
                <a:cubicBezTo>
                  <a:pt x="635797" y="330093"/>
                  <a:pt x="633564" y="339247"/>
                  <a:pt x="630605" y="348125"/>
                </a:cubicBezTo>
                <a:cubicBezTo>
                  <a:pt x="633564" y="371799"/>
                  <a:pt x="628813" y="397807"/>
                  <a:pt x="639483" y="419146"/>
                </a:cubicBezTo>
                <a:cubicBezTo>
                  <a:pt x="655751" y="451681"/>
                  <a:pt x="721910" y="430199"/>
                  <a:pt x="737137" y="428024"/>
                </a:cubicBezTo>
                <a:cubicBezTo>
                  <a:pt x="740096" y="419146"/>
                  <a:pt x="747553" y="410622"/>
                  <a:pt x="746015" y="401391"/>
                </a:cubicBezTo>
                <a:cubicBezTo>
                  <a:pt x="744261" y="390867"/>
                  <a:pt x="735804" y="382303"/>
                  <a:pt x="728260" y="374758"/>
                </a:cubicBezTo>
                <a:cubicBezTo>
                  <a:pt x="709802" y="356300"/>
                  <a:pt x="691021" y="352653"/>
                  <a:pt x="666116" y="348125"/>
                </a:cubicBezTo>
                <a:cubicBezTo>
                  <a:pt x="645529" y="344382"/>
                  <a:pt x="624687" y="342206"/>
                  <a:pt x="603972" y="339247"/>
                </a:cubicBezTo>
                <a:cubicBezTo>
                  <a:pt x="563528" y="345025"/>
                  <a:pt x="544631" y="335043"/>
                  <a:pt x="524073" y="365880"/>
                </a:cubicBezTo>
                <a:cubicBezTo>
                  <a:pt x="516732" y="376891"/>
                  <a:pt x="511233" y="389103"/>
                  <a:pt x="506318" y="401391"/>
                </a:cubicBezTo>
                <a:cubicBezTo>
                  <a:pt x="499367" y="418768"/>
                  <a:pt x="488563" y="454657"/>
                  <a:pt x="488563" y="454657"/>
                </a:cubicBezTo>
                <a:cubicBezTo>
                  <a:pt x="491522" y="463535"/>
                  <a:pt x="490823" y="474673"/>
                  <a:pt x="497440" y="481290"/>
                </a:cubicBezTo>
                <a:cubicBezTo>
                  <a:pt x="516171" y="500021"/>
                  <a:pt x="562889" y="483698"/>
                  <a:pt x="577339" y="481290"/>
                </a:cubicBezTo>
                <a:cubicBezTo>
                  <a:pt x="580298" y="472412"/>
                  <a:pt x="586217" y="464015"/>
                  <a:pt x="586217" y="454657"/>
                </a:cubicBezTo>
                <a:cubicBezTo>
                  <a:pt x="586217" y="436657"/>
                  <a:pt x="586409" y="416939"/>
                  <a:pt x="577339" y="401391"/>
                </a:cubicBezTo>
                <a:cubicBezTo>
                  <a:pt x="557902" y="368071"/>
                  <a:pt x="523770" y="343911"/>
                  <a:pt x="488563" y="330369"/>
                </a:cubicBezTo>
                <a:cubicBezTo>
                  <a:pt x="420520" y="304198"/>
                  <a:pt x="422126" y="306428"/>
                  <a:pt x="364275" y="294859"/>
                </a:cubicBezTo>
                <a:cubicBezTo>
                  <a:pt x="352438" y="297818"/>
                  <a:pt x="338138" y="295925"/>
                  <a:pt x="328765" y="303736"/>
                </a:cubicBezTo>
                <a:cubicBezTo>
                  <a:pt x="318637" y="312176"/>
                  <a:pt x="306841" y="351751"/>
                  <a:pt x="302132" y="365880"/>
                </a:cubicBezTo>
                <a:cubicBezTo>
                  <a:pt x="305091" y="395472"/>
                  <a:pt x="306487" y="425263"/>
                  <a:pt x="311009" y="454657"/>
                </a:cubicBezTo>
                <a:cubicBezTo>
                  <a:pt x="312432" y="463906"/>
                  <a:pt x="314041" y="473983"/>
                  <a:pt x="319887" y="481290"/>
                </a:cubicBezTo>
                <a:cubicBezTo>
                  <a:pt x="326552" y="489621"/>
                  <a:pt x="337256" y="493752"/>
                  <a:pt x="346520" y="499045"/>
                </a:cubicBezTo>
                <a:cubicBezTo>
                  <a:pt x="358010" y="505611"/>
                  <a:pt x="370194" y="510882"/>
                  <a:pt x="382031" y="516800"/>
                </a:cubicBezTo>
                <a:cubicBezTo>
                  <a:pt x="414582" y="510882"/>
                  <a:pt x="450093" y="513841"/>
                  <a:pt x="479685" y="499045"/>
                </a:cubicBezTo>
                <a:cubicBezTo>
                  <a:pt x="498215" y="489780"/>
                  <a:pt x="483546" y="424937"/>
                  <a:pt x="479685" y="419146"/>
                </a:cubicBezTo>
                <a:cubicBezTo>
                  <a:pt x="474494" y="411360"/>
                  <a:pt x="461930" y="413227"/>
                  <a:pt x="453052" y="410268"/>
                </a:cubicBezTo>
                <a:cubicBezTo>
                  <a:pt x="388513" y="416135"/>
                  <a:pt x="365889" y="406233"/>
                  <a:pt x="319887" y="436901"/>
                </a:cubicBezTo>
                <a:cubicBezTo>
                  <a:pt x="312923" y="441544"/>
                  <a:pt x="308050" y="448738"/>
                  <a:pt x="302132" y="454657"/>
                </a:cubicBezTo>
                <a:cubicBezTo>
                  <a:pt x="302675" y="461175"/>
                  <a:pt x="287932" y="561444"/>
                  <a:pt x="328765" y="578944"/>
                </a:cubicBezTo>
                <a:cubicBezTo>
                  <a:pt x="342634" y="584888"/>
                  <a:pt x="358357" y="584863"/>
                  <a:pt x="373153" y="587822"/>
                </a:cubicBezTo>
                <a:cubicBezTo>
                  <a:pt x="399786" y="584863"/>
                  <a:pt x="428657" y="590033"/>
                  <a:pt x="453052" y="578944"/>
                </a:cubicBezTo>
                <a:cubicBezTo>
                  <a:pt x="466145" y="572993"/>
                  <a:pt x="476926" y="518959"/>
                  <a:pt x="479685" y="507923"/>
                </a:cubicBezTo>
                <a:cubicBezTo>
                  <a:pt x="470807" y="490168"/>
                  <a:pt x="466124" y="469596"/>
                  <a:pt x="453052" y="454657"/>
                </a:cubicBezTo>
                <a:cubicBezTo>
                  <a:pt x="444016" y="444330"/>
                  <a:pt x="405458" y="432874"/>
                  <a:pt x="390908" y="428024"/>
                </a:cubicBezTo>
                <a:cubicBezTo>
                  <a:pt x="376112" y="430983"/>
                  <a:pt x="359315" y="428904"/>
                  <a:pt x="346520" y="436901"/>
                </a:cubicBezTo>
                <a:cubicBezTo>
                  <a:pt x="333973" y="444743"/>
                  <a:pt x="329516" y="461178"/>
                  <a:pt x="319887" y="472412"/>
                </a:cubicBezTo>
                <a:cubicBezTo>
                  <a:pt x="296325" y="499901"/>
                  <a:pt x="291197" y="494283"/>
                  <a:pt x="275499" y="525678"/>
                </a:cubicBezTo>
                <a:cubicBezTo>
                  <a:pt x="271314" y="534048"/>
                  <a:pt x="270307" y="543710"/>
                  <a:pt x="266621" y="552311"/>
                </a:cubicBezTo>
                <a:cubicBezTo>
                  <a:pt x="261408" y="564475"/>
                  <a:pt x="254784" y="575985"/>
                  <a:pt x="248866" y="587822"/>
                </a:cubicBezTo>
                <a:cubicBezTo>
                  <a:pt x="251825" y="617414"/>
                  <a:pt x="247580" y="648649"/>
                  <a:pt x="257743" y="676598"/>
                </a:cubicBezTo>
                <a:cubicBezTo>
                  <a:pt x="260941" y="685393"/>
                  <a:pt x="275018" y="685476"/>
                  <a:pt x="284376" y="685476"/>
                </a:cubicBezTo>
                <a:cubicBezTo>
                  <a:pt x="305301" y="685476"/>
                  <a:pt x="325805" y="679557"/>
                  <a:pt x="346520" y="676598"/>
                </a:cubicBezTo>
                <a:cubicBezTo>
                  <a:pt x="368460" y="610777"/>
                  <a:pt x="372645" y="640072"/>
                  <a:pt x="346520" y="587822"/>
                </a:cubicBezTo>
                <a:cubicBezTo>
                  <a:pt x="346182" y="587843"/>
                  <a:pt x="211546" y="564807"/>
                  <a:pt x="186722" y="614455"/>
                </a:cubicBezTo>
                <a:cubicBezTo>
                  <a:pt x="181266" y="625368"/>
                  <a:pt x="180803" y="638128"/>
                  <a:pt x="177844" y="649965"/>
                </a:cubicBezTo>
                <a:cubicBezTo>
                  <a:pt x="180803" y="670680"/>
                  <a:pt x="178223" y="692988"/>
                  <a:pt x="186722" y="712109"/>
                </a:cubicBezTo>
                <a:cubicBezTo>
                  <a:pt x="191055" y="721859"/>
                  <a:pt x="205810" y="722319"/>
                  <a:pt x="213355" y="729864"/>
                </a:cubicBezTo>
                <a:cubicBezTo>
                  <a:pt x="253511" y="770020"/>
                  <a:pt x="205893" y="748091"/>
                  <a:pt x="257743" y="765375"/>
                </a:cubicBezTo>
                <a:cubicBezTo>
                  <a:pt x="269580" y="762416"/>
                  <a:pt x="283726" y="764119"/>
                  <a:pt x="293254" y="756497"/>
                </a:cubicBezTo>
                <a:cubicBezTo>
                  <a:pt x="308189" y="744549"/>
                  <a:pt x="301535" y="704705"/>
                  <a:pt x="293254" y="694354"/>
                </a:cubicBezTo>
                <a:cubicBezTo>
                  <a:pt x="287408" y="687047"/>
                  <a:pt x="275499" y="688435"/>
                  <a:pt x="266621" y="685476"/>
                </a:cubicBezTo>
                <a:cubicBezTo>
                  <a:pt x="237029" y="691394"/>
                  <a:pt x="207250" y="696445"/>
                  <a:pt x="177844" y="703231"/>
                </a:cubicBezTo>
                <a:cubicBezTo>
                  <a:pt x="168726" y="705335"/>
                  <a:pt x="158518" y="706263"/>
                  <a:pt x="151211" y="712109"/>
                </a:cubicBezTo>
                <a:cubicBezTo>
                  <a:pt x="142880" y="718774"/>
                  <a:pt x="137789" y="728992"/>
                  <a:pt x="133456" y="738742"/>
                </a:cubicBezTo>
                <a:cubicBezTo>
                  <a:pt x="125855" y="755845"/>
                  <a:pt x="115701" y="792008"/>
                  <a:pt x="115701" y="792008"/>
                </a:cubicBezTo>
                <a:cubicBezTo>
                  <a:pt x="118660" y="806804"/>
                  <a:pt x="111082" y="829648"/>
                  <a:pt x="124578" y="836396"/>
                </a:cubicBezTo>
                <a:cubicBezTo>
                  <a:pt x="164825" y="856520"/>
                  <a:pt x="183999" y="830242"/>
                  <a:pt x="204477" y="809763"/>
                </a:cubicBezTo>
                <a:cubicBezTo>
                  <a:pt x="198559" y="789049"/>
                  <a:pt x="198140" y="765889"/>
                  <a:pt x="186722" y="747620"/>
                </a:cubicBezTo>
                <a:cubicBezTo>
                  <a:pt x="181762" y="739684"/>
                  <a:pt x="169167" y="741012"/>
                  <a:pt x="160089" y="738742"/>
                </a:cubicBezTo>
                <a:lnTo>
                  <a:pt x="89068" y="720987"/>
                </a:lnTo>
                <a:cubicBezTo>
                  <a:pt x="65394" y="723946"/>
                  <a:pt x="40198" y="721003"/>
                  <a:pt x="18046" y="729864"/>
                </a:cubicBezTo>
                <a:cubicBezTo>
                  <a:pt x="8140" y="733827"/>
                  <a:pt x="1109" y="745859"/>
                  <a:pt x="291" y="756497"/>
                </a:cubicBezTo>
                <a:cubicBezTo>
                  <a:pt x="0" y="760274"/>
                  <a:pt x="2943" y="846735"/>
                  <a:pt x="18046" y="871907"/>
                </a:cubicBezTo>
                <a:cubicBezTo>
                  <a:pt x="22352" y="879084"/>
                  <a:pt x="28838" y="885019"/>
                  <a:pt x="35802" y="889662"/>
                </a:cubicBezTo>
                <a:cubicBezTo>
                  <a:pt x="46813" y="897003"/>
                  <a:pt x="59475" y="901499"/>
                  <a:pt x="71312" y="907418"/>
                </a:cubicBezTo>
                <a:cubicBezTo>
                  <a:pt x="130497" y="904459"/>
                  <a:pt x="190654" y="909628"/>
                  <a:pt x="248866" y="898540"/>
                </a:cubicBezTo>
                <a:cubicBezTo>
                  <a:pt x="258059" y="896789"/>
                  <a:pt x="259066" y="881171"/>
                  <a:pt x="257743" y="871907"/>
                </a:cubicBezTo>
                <a:cubicBezTo>
                  <a:pt x="255871" y="858806"/>
                  <a:pt x="247680" y="847165"/>
                  <a:pt x="239988" y="836396"/>
                </a:cubicBezTo>
                <a:cubicBezTo>
                  <a:pt x="232691" y="826180"/>
                  <a:pt x="222233" y="818641"/>
                  <a:pt x="213355" y="809763"/>
                </a:cubicBezTo>
                <a:cubicBezTo>
                  <a:pt x="166007" y="812722"/>
                  <a:pt x="117622" y="808350"/>
                  <a:pt x="71312" y="818641"/>
                </a:cubicBezTo>
                <a:cubicBezTo>
                  <a:pt x="60897" y="820956"/>
                  <a:pt x="54183" y="834623"/>
                  <a:pt x="53557" y="845274"/>
                </a:cubicBezTo>
                <a:cubicBezTo>
                  <a:pt x="51118" y="886737"/>
                  <a:pt x="57582" y="928311"/>
                  <a:pt x="62435" y="969561"/>
                </a:cubicBezTo>
                <a:cubicBezTo>
                  <a:pt x="63528" y="978855"/>
                  <a:pt x="68353" y="987316"/>
                  <a:pt x="71312" y="996194"/>
                </a:cubicBezTo>
                <a:cubicBezTo>
                  <a:pt x="109782" y="993235"/>
                  <a:pt x="148888" y="994884"/>
                  <a:pt x="186722" y="987317"/>
                </a:cubicBezTo>
                <a:cubicBezTo>
                  <a:pt x="194929" y="985676"/>
                  <a:pt x="202447" y="977681"/>
                  <a:pt x="204477" y="969561"/>
                </a:cubicBezTo>
                <a:cubicBezTo>
                  <a:pt x="208783" y="952336"/>
                  <a:pt x="204477" y="934050"/>
                  <a:pt x="204477" y="916295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6058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00B050"/>
                </a:solidFill>
              </a:rPr>
              <a:t>A když chceme vidět svět,</a:t>
            </a:r>
            <a:br>
              <a:rPr lang="cs-CZ" dirty="0" smtClean="0">
                <a:solidFill>
                  <a:srgbClr val="00B050"/>
                </a:solidFill>
              </a:rPr>
            </a:br>
            <a:r>
              <a:rPr lang="cs-CZ" dirty="0" smtClean="0">
                <a:solidFill>
                  <a:srgbClr val="00B050"/>
                </a:solidFill>
              </a:rPr>
              <a:t>dvě </a:t>
            </a:r>
            <a:r>
              <a:rPr lang="cs-CZ" b="1" dirty="0" smtClean="0"/>
              <a:t>oči</a:t>
            </a:r>
            <a:r>
              <a:rPr lang="cs-CZ" dirty="0" smtClean="0">
                <a:solidFill>
                  <a:srgbClr val="00B050"/>
                </a:solidFill>
              </a:rPr>
              <a:t> sem dáme hned.</a:t>
            </a:r>
            <a:br>
              <a:rPr lang="cs-CZ" dirty="0" smtClean="0">
                <a:solidFill>
                  <a:srgbClr val="00B050"/>
                </a:solidFill>
              </a:rPr>
            </a:br>
            <a:endParaRPr lang="cs-CZ" dirty="0"/>
          </a:p>
        </p:txBody>
      </p:sp>
      <p:sp>
        <p:nvSpPr>
          <p:cNvPr id="3" name="Ovál 2"/>
          <p:cNvSpPr/>
          <p:nvPr/>
        </p:nvSpPr>
        <p:spPr>
          <a:xfrm>
            <a:off x="3158417" y="1916832"/>
            <a:ext cx="3024336" cy="331236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877272"/>
            <a:ext cx="603556" cy="5974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5877272"/>
            <a:ext cx="603556" cy="5974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var L 5"/>
          <p:cNvSpPr/>
          <p:nvPr/>
        </p:nvSpPr>
        <p:spPr>
          <a:xfrm>
            <a:off x="3491880" y="5949280"/>
            <a:ext cx="267675" cy="576064"/>
          </a:xfrm>
          <a:prstGeom prst="corne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hnutý pruh 6"/>
          <p:cNvSpPr/>
          <p:nvPr/>
        </p:nvSpPr>
        <p:spPr>
          <a:xfrm>
            <a:off x="2195736" y="5805264"/>
            <a:ext cx="889248" cy="663330"/>
          </a:xfrm>
          <a:prstGeom prst="blockArc">
            <a:avLst>
              <a:gd name="adj1" fmla="val 10800000"/>
              <a:gd name="adj2" fmla="val 21440214"/>
              <a:gd name="adj3" fmla="val 17389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8" name="Ohnutý pruh 7"/>
          <p:cNvSpPr/>
          <p:nvPr/>
        </p:nvSpPr>
        <p:spPr>
          <a:xfrm rot="10800000">
            <a:off x="4139952" y="5661248"/>
            <a:ext cx="914400" cy="914400"/>
          </a:xfrm>
          <a:prstGeom prst="blockArc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9" name="Tětiva 8"/>
          <p:cNvSpPr/>
          <p:nvPr/>
        </p:nvSpPr>
        <p:spPr>
          <a:xfrm rot="1116983">
            <a:off x="5247020" y="5899902"/>
            <a:ext cx="713706" cy="736943"/>
          </a:xfrm>
          <a:prstGeom prst="chor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ětiva 9"/>
          <p:cNvSpPr/>
          <p:nvPr/>
        </p:nvSpPr>
        <p:spPr>
          <a:xfrm rot="12143866">
            <a:off x="5757882" y="5911676"/>
            <a:ext cx="695720" cy="692878"/>
          </a:xfrm>
          <a:prstGeom prst="chor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hnutý pruh 10"/>
          <p:cNvSpPr/>
          <p:nvPr/>
        </p:nvSpPr>
        <p:spPr>
          <a:xfrm>
            <a:off x="2195736" y="6194670"/>
            <a:ext cx="889248" cy="663330"/>
          </a:xfrm>
          <a:prstGeom prst="blockArc">
            <a:avLst>
              <a:gd name="adj1" fmla="val 10800000"/>
              <a:gd name="adj2" fmla="val 21440214"/>
              <a:gd name="adj3" fmla="val 17389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2" name="Volný tvar 11"/>
          <p:cNvSpPr/>
          <p:nvPr/>
        </p:nvSpPr>
        <p:spPr>
          <a:xfrm>
            <a:off x="5940152" y="4562769"/>
            <a:ext cx="3027576" cy="1172656"/>
          </a:xfrm>
          <a:custGeom>
            <a:avLst/>
            <a:gdLst>
              <a:gd name="connsiteX0" fmla="*/ 133456 w 3027576"/>
              <a:gd name="connsiteY0" fmla="*/ 1155993 h 1172656"/>
              <a:gd name="connsiteX1" fmla="*/ 115701 w 3027576"/>
              <a:gd name="connsiteY1" fmla="*/ 1013950 h 1172656"/>
              <a:gd name="connsiteX2" fmla="*/ 106823 w 3027576"/>
              <a:gd name="connsiteY2" fmla="*/ 978439 h 1172656"/>
              <a:gd name="connsiteX3" fmla="*/ 97945 w 3027576"/>
              <a:gd name="connsiteY3" fmla="*/ 934051 h 1172656"/>
              <a:gd name="connsiteX4" fmla="*/ 89068 w 3027576"/>
              <a:gd name="connsiteY4" fmla="*/ 907418 h 1172656"/>
              <a:gd name="connsiteX5" fmla="*/ 80190 w 3027576"/>
              <a:gd name="connsiteY5" fmla="*/ 863029 h 1172656"/>
              <a:gd name="connsiteX6" fmla="*/ 44679 w 3027576"/>
              <a:gd name="connsiteY6" fmla="*/ 818641 h 1172656"/>
              <a:gd name="connsiteX7" fmla="*/ 18046 w 3027576"/>
              <a:gd name="connsiteY7" fmla="*/ 809763 h 1172656"/>
              <a:gd name="connsiteX8" fmla="*/ 9169 w 3027576"/>
              <a:gd name="connsiteY8" fmla="*/ 845274 h 1172656"/>
              <a:gd name="connsiteX9" fmla="*/ 18046 w 3027576"/>
              <a:gd name="connsiteY9" fmla="*/ 916295 h 1172656"/>
              <a:gd name="connsiteX10" fmla="*/ 35802 w 3027576"/>
              <a:gd name="connsiteY10" fmla="*/ 934051 h 1172656"/>
              <a:gd name="connsiteX11" fmla="*/ 142334 w 3027576"/>
              <a:gd name="connsiteY11" fmla="*/ 969561 h 1172656"/>
              <a:gd name="connsiteX12" fmla="*/ 195600 w 3027576"/>
              <a:gd name="connsiteY12" fmla="*/ 996194 h 1172656"/>
              <a:gd name="connsiteX13" fmla="*/ 222233 w 3027576"/>
              <a:gd name="connsiteY13" fmla="*/ 987317 h 1172656"/>
              <a:gd name="connsiteX14" fmla="*/ 266621 w 3027576"/>
              <a:gd name="connsiteY14" fmla="*/ 951806 h 1172656"/>
              <a:gd name="connsiteX15" fmla="*/ 293254 w 3027576"/>
              <a:gd name="connsiteY15" fmla="*/ 925173 h 1172656"/>
              <a:gd name="connsiteX16" fmla="*/ 311009 w 3027576"/>
              <a:gd name="connsiteY16" fmla="*/ 889662 h 1172656"/>
              <a:gd name="connsiteX17" fmla="*/ 328765 w 3027576"/>
              <a:gd name="connsiteY17" fmla="*/ 800886 h 1172656"/>
              <a:gd name="connsiteX18" fmla="*/ 302132 w 3027576"/>
              <a:gd name="connsiteY18" fmla="*/ 676598 h 1172656"/>
              <a:gd name="connsiteX19" fmla="*/ 275499 w 3027576"/>
              <a:gd name="connsiteY19" fmla="*/ 658843 h 1172656"/>
              <a:gd name="connsiteX20" fmla="*/ 266621 w 3027576"/>
              <a:gd name="connsiteY20" fmla="*/ 632210 h 1172656"/>
              <a:gd name="connsiteX21" fmla="*/ 239988 w 3027576"/>
              <a:gd name="connsiteY21" fmla="*/ 729864 h 1172656"/>
              <a:gd name="connsiteX22" fmla="*/ 248866 w 3027576"/>
              <a:gd name="connsiteY22" fmla="*/ 809763 h 1172656"/>
              <a:gd name="connsiteX23" fmla="*/ 275499 w 3027576"/>
              <a:gd name="connsiteY23" fmla="*/ 818641 h 1172656"/>
              <a:gd name="connsiteX24" fmla="*/ 337642 w 3027576"/>
              <a:gd name="connsiteY24" fmla="*/ 836396 h 1172656"/>
              <a:gd name="connsiteX25" fmla="*/ 426419 w 3027576"/>
              <a:gd name="connsiteY25" fmla="*/ 827519 h 1172656"/>
              <a:gd name="connsiteX26" fmla="*/ 461930 w 3027576"/>
              <a:gd name="connsiteY26" fmla="*/ 792008 h 1172656"/>
              <a:gd name="connsiteX27" fmla="*/ 506318 w 3027576"/>
              <a:gd name="connsiteY27" fmla="*/ 765375 h 1172656"/>
              <a:gd name="connsiteX28" fmla="*/ 550706 w 3027576"/>
              <a:gd name="connsiteY28" fmla="*/ 694354 h 1172656"/>
              <a:gd name="connsiteX29" fmla="*/ 559584 w 3027576"/>
              <a:gd name="connsiteY29" fmla="*/ 667721 h 1172656"/>
              <a:gd name="connsiteX30" fmla="*/ 586217 w 3027576"/>
              <a:gd name="connsiteY30" fmla="*/ 641088 h 1172656"/>
              <a:gd name="connsiteX31" fmla="*/ 612850 w 3027576"/>
              <a:gd name="connsiteY31" fmla="*/ 587822 h 1172656"/>
              <a:gd name="connsiteX32" fmla="*/ 568462 w 3027576"/>
              <a:gd name="connsiteY32" fmla="*/ 472412 h 1172656"/>
              <a:gd name="connsiteX33" fmla="*/ 541829 w 3027576"/>
              <a:gd name="connsiteY33" fmla="*/ 463534 h 1172656"/>
              <a:gd name="connsiteX34" fmla="*/ 470807 w 3027576"/>
              <a:gd name="connsiteY34" fmla="*/ 490167 h 1172656"/>
              <a:gd name="connsiteX35" fmla="*/ 461930 w 3027576"/>
              <a:gd name="connsiteY35" fmla="*/ 516800 h 1172656"/>
              <a:gd name="connsiteX36" fmla="*/ 470807 w 3027576"/>
              <a:gd name="connsiteY36" fmla="*/ 578944 h 1172656"/>
              <a:gd name="connsiteX37" fmla="*/ 532951 w 3027576"/>
              <a:gd name="connsiteY37" fmla="*/ 623332 h 1172656"/>
              <a:gd name="connsiteX38" fmla="*/ 568462 w 3027576"/>
              <a:gd name="connsiteY38" fmla="*/ 632210 h 1172656"/>
              <a:gd name="connsiteX39" fmla="*/ 692749 w 3027576"/>
              <a:gd name="connsiteY39" fmla="*/ 623332 h 1172656"/>
              <a:gd name="connsiteX40" fmla="*/ 719382 w 3027576"/>
              <a:gd name="connsiteY40" fmla="*/ 605577 h 1172656"/>
              <a:gd name="connsiteX41" fmla="*/ 746015 w 3027576"/>
              <a:gd name="connsiteY41" fmla="*/ 596699 h 1172656"/>
              <a:gd name="connsiteX42" fmla="*/ 790403 w 3027576"/>
              <a:gd name="connsiteY42" fmla="*/ 516800 h 1172656"/>
              <a:gd name="connsiteX43" fmla="*/ 825914 w 3027576"/>
              <a:gd name="connsiteY43" fmla="*/ 445779 h 1172656"/>
              <a:gd name="connsiteX44" fmla="*/ 799281 w 3027576"/>
              <a:gd name="connsiteY44" fmla="*/ 339247 h 1172656"/>
              <a:gd name="connsiteX45" fmla="*/ 772648 w 3027576"/>
              <a:gd name="connsiteY45" fmla="*/ 330369 h 1172656"/>
              <a:gd name="connsiteX46" fmla="*/ 710504 w 3027576"/>
              <a:gd name="connsiteY46" fmla="*/ 339247 h 1172656"/>
              <a:gd name="connsiteX47" fmla="*/ 692749 w 3027576"/>
              <a:gd name="connsiteY47" fmla="*/ 392513 h 1172656"/>
              <a:gd name="connsiteX48" fmla="*/ 719382 w 3027576"/>
              <a:gd name="connsiteY48" fmla="*/ 490167 h 1172656"/>
              <a:gd name="connsiteX49" fmla="*/ 746015 w 3027576"/>
              <a:gd name="connsiteY49" fmla="*/ 499045 h 1172656"/>
              <a:gd name="connsiteX50" fmla="*/ 896936 w 3027576"/>
              <a:gd name="connsiteY50" fmla="*/ 481290 h 1172656"/>
              <a:gd name="connsiteX51" fmla="*/ 923569 w 3027576"/>
              <a:gd name="connsiteY51" fmla="*/ 463534 h 1172656"/>
              <a:gd name="connsiteX52" fmla="*/ 994590 w 3027576"/>
              <a:gd name="connsiteY52" fmla="*/ 419146 h 1172656"/>
              <a:gd name="connsiteX53" fmla="*/ 1047856 w 3027576"/>
              <a:gd name="connsiteY53" fmla="*/ 348125 h 1172656"/>
              <a:gd name="connsiteX54" fmla="*/ 1065611 w 3027576"/>
              <a:gd name="connsiteY54" fmla="*/ 330369 h 1172656"/>
              <a:gd name="connsiteX55" fmla="*/ 1056734 w 3027576"/>
              <a:gd name="connsiteY55" fmla="*/ 277103 h 1172656"/>
              <a:gd name="connsiteX56" fmla="*/ 1012345 w 3027576"/>
              <a:gd name="connsiteY56" fmla="*/ 241593 h 1172656"/>
              <a:gd name="connsiteX57" fmla="*/ 959079 w 3027576"/>
              <a:gd name="connsiteY57" fmla="*/ 268226 h 1172656"/>
              <a:gd name="connsiteX58" fmla="*/ 950202 w 3027576"/>
              <a:gd name="connsiteY58" fmla="*/ 294859 h 1172656"/>
              <a:gd name="connsiteX59" fmla="*/ 959079 w 3027576"/>
              <a:gd name="connsiteY59" fmla="*/ 348125 h 1172656"/>
              <a:gd name="connsiteX60" fmla="*/ 976835 w 3027576"/>
              <a:gd name="connsiteY60" fmla="*/ 365880 h 1172656"/>
              <a:gd name="connsiteX61" fmla="*/ 1056734 w 3027576"/>
              <a:gd name="connsiteY61" fmla="*/ 392513 h 1172656"/>
              <a:gd name="connsiteX62" fmla="*/ 1181021 w 3027576"/>
              <a:gd name="connsiteY62" fmla="*/ 383635 h 1172656"/>
              <a:gd name="connsiteX63" fmla="*/ 1207654 w 3027576"/>
              <a:gd name="connsiteY63" fmla="*/ 365880 h 1172656"/>
              <a:gd name="connsiteX64" fmla="*/ 1234287 w 3027576"/>
              <a:gd name="connsiteY64" fmla="*/ 357002 h 1172656"/>
              <a:gd name="connsiteX65" fmla="*/ 1260920 w 3027576"/>
              <a:gd name="connsiteY65" fmla="*/ 330369 h 1172656"/>
              <a:gd name="connsiteX66" fmla="*/ 1287553 w 3027576"/>
              <a:gd name="connsiteY66" fmla="*/ 312614 h 1172656"/>
              <a:gd name="connsiteX67" fmla="*/ 1340819 w 3027576"/>
              <a:gd name="connsiteY67" fmla="*/ 241593 h 1172656"/>
              <a:gd name="connsiteX68" fmla="*/ 1349697 w 3027576"/>
              <a:gd name="connsiteY68" fmla="*/ 214960 h 1172656"/>
              <a:gd name="connsiteX69" fmla="*/ 1323064 w 3027576"/>
              <a:gd name="connsiteY69" fmla="*/ 170571 h 1172656"/>
              <a:gd name="connsiteX70" fmla="*/ 1296431 w 3027576"/>
              <a:gd name="connsiteY70" fmla="*/ 161694 h 1172656"/>
              <a:gd name="connsiteX71" fmla="*/ 1278675 w 3027576"/>
              <a:gd name="connsiteY71" fmla="*/ 179449 h 1172656"/>
              <a:gd name="connsiteX72" fmla="*/ 1252042 w 3027576"/>
              <a:gd name="connsiteY72" fmla="*/ 197204 h 1172656"/>
              <a:gd name="connsiteX73" fmla="*/ 1243165 w 3027576"/>
              <a:gd name="connsiteY73" fmla="*/ 232715 h 1172656"/>
              <a:gd name="connsiteX74" fmla="*/ 1252042 w 3027576"/>
              <a:gd name="connsiteY74" fmla="*/ 277103 h 1172656"/>
              <a:gd name="connsiteX75" fmla="*/ 1340819 w 3027576"/>
              <a:gd name="connsiteY75" fmla="*/ 348125 h 1172656"/>
              <a:gd name="connsiteX76" fmla="*/ 1367452 w 3027576"/>
              <a:gd name="connsiteY76" fmla="*/ 365880 h 1172656"/>
              <a:gd name="connsiteX77" fmla="*/ 1447351 w 3027576"/>
              <a:gd name="connsiteY77" fmla="*/ 392513 h 1172656"/>
              <a:gd name="connsiteX78" fmla="*/ 1500617 w 3027576"/>
              <a:gd name="connsiteY78" fmla="*/ 383635 h 1172656"/>
              <a:gd name="connsiteX79" fmla="*/ 1527250 w 3027576"/>
              <a:gd name="connsiteY79" fmla="*/ 357002 h 1172656"/>
              <a:gd name="connsiteX80" fmla="*/ 1553883 w 3027576"/>
              <a:gd name="connsiteY80" fmla="*/ 339247 h 1172656"/>
              <a:gd name="connsiteX81" fmla="*/ 1616027 w 3027576"/>
              <a:gd name="connsiteY81" fmla="*/ 250470 h 1172656"/>
              <a:gd name="connsiteX82" fmla="*/ 1642660 w 3027576"/>
              <a:gd name="connsiteY82" fmla="*/ 214960 h 1172656"/>
              <a:gd name="connsiteX83" fmla="*/ 1651537 w 3027576"/>
              <a:gd name="connsiteY83" fmla="*/ 188327 h 1172656"/>
              <a:gd name="connsiteX84" fmla="*/ 1624904 w 3027576"/>
              <a:gd name="connsiteY84" fmla="*/ 143938 h 1172656"/>
              <a:gd name="connsiteX85" fmla="*/ 1562761 w 3027576"/>
              <a:gd name="connsiteY85" fmla="*/ 152816 h 1172656"/>
              <a:gd name="connsiteX86" fmla="*/ 1536128 w 3027576"/>
              <a:gd name="connsiteY86" fmla="*/ 206082 h 1172656"/>
              <a:gd name="connsiteX87" fmla="*/ 1589394 w 3027576"/>
              <a:gd name="connsiteY87" fmla="*/ 259348 h 1172656"/>
              <a:gd name="connsiteX88" fmla="*/ 1660415 w 3027576"/>
              <a:gd name="connsiteY88" fmla="*/ 277103 h 1172656"/>
              <a:gd name="connsiteX89" fmla="*/ 1811336 w 3027576"/>
              <a:gd name="connsiteY89" fmla="*/ 250470 h 1172656"/>
              <a:gd name="connsiteX90" fmla="*/ 1837969 w 3027576"/>
              <a:gd name="connsiteY90" fmla="*/ 223837 h 1172656"/>
              <a:gd name="connsiteX91" fmla="*/ 1846846 w 3027576"/>
              <a:gd name="connsiteY91" fmla="*/ 143938 h 1172656"/>
              <a:gd name="connsiteX92" fmla="*/ 1820213 w 3027576"/>
              <a:gd name="connsiteY92" fmla="*/ 126183 h 1172656"/>
              <a:gd name="connsiteX93" fmla="*/ 1793580 w 3027576"/>
              <a:gd name="connsiteY93" fmla="*/ 135061 h 1172656"/>
              <a:gd name="connsiteX94" fmla="*/ 1784703 w 3027576"/>
              <a:gd name="connsiteY94" fmla="*/ 161694 h 1172656"/>
              <a:gd name="connsiteX95" fmla="*/ 1766947 w 3027576"/>
              <a:gd name="connsiteY95" fmla="*/ 179449 h 1172656"/>
              <a:gd name="connsiteX96" fmla="*/ 1775825 w 3027576"/>
              <a:gd name="connsiteY96" fmla="*/ 277103 h 1172656"/>
              <a:gd name="connsiteX97" fmla="*/ 1802458 w 3027576"/>
              <a:gd name="connsiteY97" fmla="*/ 294859 h 1172656"/>
              <a:gd name="connsiteX98" fmla="*/ 1820213 w 3027576"/>
              <a:gd name="connsiteY98" fmla="*/ 321492 h 1172656"/>
              <a:gd name="connsiteX99" fmla="*/ 1882357 w 3027576"/>
              <a:gd name="connsiteY99" fmla="*/ 348125 h 1172656"/>
              <a:gd name="connsiteX100" fmla="*/ 2033277 w 3027576"/>
              <a:gd name="connsiteY100" fmla="*/ 330369 h 1172656"/>
              <a:gd name="connsiteX101" fmla="*/ 2051033 w 3027576"/>
              <a:gd name="connsiteY101" fmla="*/ 312614 h 1172656"/>
              <a:gd name="connsiteX102" fmla="*/ 2068788 w 3027576"/>
              <a:gd name="connsiteY102" fmla="*/ 259348 h 1172656"/>
              <a:gd name="connsiteX103" fmla="*/ 2059910 w 3027576"/>
              <a:gd name="connsiteY103" fmla="*/ 188327 h 1172656"/>
              <a:gd name="connsiteX104" fmla="*/ 2042155 w 3027576"/>
              <a:gd name="connsiteY104" fmla="*/ 170571 h 1172656"/>
              <a:gd name="connsiteX105" fmla="*/ 2015522 w 3027576"/>
              <a:gd name="connsiteY105" fmla="*/ 179449 h 1172656"/>
              <a:gd name="connsiteX106" fmla="*/ 1997767 w 3027576"/>
              <a:gd name="connsiteY106" fmla="*/ 206082 h 1172656"/>
              <a:gd name="connsiteX107" fmla="*/ 1980011 w 3027576"/>
              <a:gd name="connsiteY107" fmla="*/ 259348 h 1172656"/>
              <a:gd name="connsiteX108" fmla="*/ 1997767 w 3027576"/>
              <a:gd name="connsiteY108" fmla="*/ 330369 h 1172656"/>
              <a:gd name="connsiteX109" fmla="*/ 2015522 w 3027576"/>
              <a:gd name="connsiteY109" fmla="*/ 348125 h 1172656"/>
              <a:gd name="connsiteX110" fmla="*/ 2051033 w 3027576"/>
              <a:gd name="connsiteY110" fmla="*/ 392513 h 1172656"/>
              <a:gd name="connsiteX111" fmla="*/ 2148687 w 3027576"/>
              <a:gd name="connsiteY111" fmla="*/ 419146 h 1172656"/>
              <a:gd name="connsiteX112" fmla="*/ 2264097 w 3027576"/>
              <a:gd name="connsiteY112" fmla="*/ 410268 h 1172656"/>
              <a:gd name="connsiteX113" fmla="*/ 2299607 w 3027576"/>
              <a:gd name="connsiteY113" fmla="*/ 357002 h 1172656"/>
              <a:gd name="connsiteX114" fmla="*/ 2317363 w 3027576"/>
              <a:gd name="connsiteY114" fmla="*/ 339247 h 1172656"/>
              <a:gd name="connsiteX115" fmla="*/ 2308485 w 3027576"/>
              <a:gd name="connsiteY115" fmla="*/ 259348 h 1172656"/>
              <a:gd name="connsiteX116" fmla="*/ 2255219 w 3027576"/>
              <a:gd name="connsiteY116" fmla="*/ 259348 h 1172656"/>
              <a:gd name="connsiteX117" fmla="*/ 2210831 w 3027576"/>
              <a:gd name="connsiteY117" fmla="*/ 294859 h 1172656"/>
              <a:gd name="connsiteX118" fmla="*/ 2175320 w 3027576"/>
              <a:gd name="connsiteY118" fmla="*/ 348125 h 1172656"/>
              <a:gd name="connsiteX119" fmla="*/ 2166442 w 3027576"/>
              <a:gd name="connsiteY119" fmla="*/ 374758 h 1172656"/>
              <a:gd name="connsiteX120" fmla="*/ 2175320 w 3027576"/>
              <a:gd name="connsiteY120" fmla="*/ 419146 h 1172656"/>
              <a:gd name="connsiteX121" fmla="*/ 2201953 w 3027576"/>
              <a:gd name="connsiteY121" fmla="*/ 436901 h 1172656"/>
              <a:gd name="connsiteX122" fmla="*/ 2255219 w 3027576"/>
              <a:gd name="connsiteY122" fmla="*/ 472412 h 1172656"/>
              <a:gd name="connsiteX123" fmla="*/ 2388384 w 3027576"/>
              <a:gd name="connsiteY123" fmla="*/ 463534 h 1172656"/>
              <a:gd name="connsiteX124" fmla="*/ 2415017 w 3027576"/>
              <a:gd name="connsiteY124" fmla="*/ 436901 h 1172656"/>
              <a:gd name="connsiteX125" fmla="*/ 2441650 w 3027576"/>
              <a:gd name="connsiteY125" fmla="*/ 419146 h 1172656"/>
              <a:gd name="connsiteX126" fmla="*/ 2450528 w 3027576"/>
              <a:gd name="connsiteY126" fmla="*/ 330369 h 1172656"/>
              <a:gd name="connsiteX127" fmla="*/ 2423895 w 3027576"/>
              <a:gd name="connsiteY127" fmla="*/ 321492 h 1172656"/>
              <a:gd name="connsiteX128" fmla="*/ 2388384 w 3027576"/>
              <a:gd name="connsiteY128" fmla="*/ 330369 h 1172656"/>
              <a:gd name="connsiteX129" fmla="*/ 2361751 w 3027576"/>
              <a:gd name="connsiteY129" fmla="*/ 374758 h 1172656"/>
              <a:gd name="connsiteX130" fmla="*/ 2335118 w 3027576"/>
              <a:gd name="connsiteY130" fmla="*/ 392513 h 1172656"/>
              <a:gd name="connsiteX131" fmla="*/ 2317363 w 3027576"/>
              <a:gd name="connsiteY131" fmla="*/ 419146 h 1172656"/>
              <a:gd name="connsiteX132" fmla="*/ 2317363 w 3027576"/>
              <a:gd name="connsiteY132" fmla="*/ 543433 h 1172656"/>
              <a:gd name="connsiteX133" fmla="*/ 2335118 w 3027576"/>
              <a:gd name="connsiteY133" fmla="*/ 570066 h 1172656"/>
              <a:gd name="connsiteX134" fmla="*/ 2352873 w 3027576"/>
              <a:gd name="connsiteY134" fmla="*/ 587822 h 1172656"/>
              <a:gd name="connsiteX135" fmla="*/ 2379506 w 3027576"/>
              <a:gd name="connsiteY135" fmla="*/ 596699 h 1172656"/>
              <a:gd name="connsiteX136" fmla="*/ 2610326 w 3027576"/>
              <a:gd name="connsiteY136" fmla="*/ 587822 h 1172656"/>
              <a:gd name="connsiteX137" fmla="*/ 2628081 w 3027576"/>
              <a:gd name="connsiteY137" fmla="*/ 570066 h 1172656"/>
              <a:gd name="connsiteX138" fmla="*/ 2645836 w 3027576"/>
              <a:gd name="connsiteY138" fmla="*/ 516800 h 1172656"/>
              <a:gd name="connsiteX139" fmla="*/ 2619203 w 3027576"/>
              <a:gd name="connsiteY139" fmla="*/ 454657 h 1172656"/>
              <a:gd name="connsiteX140" fmla="*/ 2565937 w 3027576"/>
              <a:gd name="connsiteY140" fmla="*/ 463534 h 1172656"/>
              <a:gd name="connsiteX141" fmla="*/ 2521549 w 3027576"/>
              <a:gd name="connsiteY141" fmla="*/ 507923 h 1172656"/>
              <a:gd name="connsiteX142" fmla="*/ 2494916 w 3027576"/>
              <a:gd name="connsiteY142" fmla="*/ 525678 h 1172656"/>
              <a:gd name="connsiteX143" fmla="*/ 2503794 w 3027576"/>
              <a:gd name="connsiteY143" fmla="*/ 649965 h 1172656"/>
              <a:gd name="connsiteX144" fmla="*/ 2521549 w 3027576"/>
              <a:gd name="connsiteY144" fmla="*/ 703231 h 1172656"/>
              <a:gd name="connsiteX145" fmla="*/ 2530427 w 3027576"/>
              <a:gd name="connsiteY145" fmla="*/ 729864 h 1172656"/>
              <a:gd name="connsiteX146" fmla="*/ 2770124 w 3027576"/>
              <a:gd name="connsiteY146" fmla="*/ 720987 h 1172656"/>
              <a:gd name="connsiteX147" fmla="*/ 2787879 w 3027576"/>
              <a:gd name="connsiteY147" fmla="*/ 703231 h 1172656"/>
              <a:gd name="connsiteX148" fmla="*/ 2752369 w 3027576"/>
              <a:gd name="connsiteY148" fmla="*/ 587822 h 1172656"/>
              <a:gd name="connsiteX149" fmla="*/ 2725736 w 3027576"/>
              <a:gd name="connsiteY149" fmla="*/ 596699 h 1172656"/>
              <a:gd name="connsiteX150" fmla="*/ 2707980 w 3027576"/>
              <a:gd name="connsiteY150" fmla="*/ 614455 h 1172656"/>
              <a:gd name="connsiteX151" fmla="*/ 2681347 w 3027576"/>
              <a:gd name="connsiteY151" fmla="*/ 632210 h 1172656"/>
              <a:gd name="connsiteX152" fmla="*/ 2663592 w 3027576"/>
              <a:gd name="connsiteY152" fmla="*/ 658843 h 1172656"/>
              <a:gd name="connsiteX153" fmla="*/ 2645836 w 3027576"/>
              <a:gd name="connsiteY153" fmla="*/ 676598 h 1172656"/>
              <a:gd name="connsiteX154" fmla="*/ 2654714 w 3027576"/>
              <a:gd name="connsiteY154" fmla="*/ 792008 h 1172656"/>
              <a:gd name="connsiteX155" fmla="*/ 2663592 w 3027576"/>
              <a:gd name="connsiteY155" fmla="*/ 818641 h 1172656"/>
              <a:gd name="connsiteX156" fmla="*/ 2699103 w 3027576"/>
              <a:gd name="connsiteY156" fmla="*/ 827519 h 1172656"/>
              <a:gd name="connsiteX157" fmla="*/ 2743491 w 3027576"/>
              <a:gd name="connsiteY157" fmla="*/ 854152 h 1172656"/>
              <a:gd name="connsiteX158" fmla="*/ 2779002 w 3027576"/>
              <a:gd name="connsiteY158" fmla="*/ 863029 h 1172656"/>
              <a:gd name="connsiteX159" fmla="*/ 2832268 w 3027576"/>
              <a:gd name="connsiteY159" fmla="*/ 880785 h 1172656"/>
              <a:gd name="connsiteX160" fmla="*/ 2965433 w 3027576"/>
              <a:gd name="connsiteY160" fmla="*/ 854152 h 1172656"/>
              <a:gd name="connsiteX161" fmla="*/ 2983188 w 3027576"/>
              <a:gd name="connsiteY161" fmla="*/ 827519 h 1172656"/>
              <a:gd name="connsiteX162" fmla="*/ 2974310 w 3027576"/>
              <a:gd name="connsiteY162" fmla="*/ 783130 h 1172656"/>
              <a:gd name="connsiteX163" fmla="*/ 2894411 w 3027576"/>
              <a:gd name="connsiteY163" fmla="*/ 783130 h 1172656"/>
              <a:gd name="connsiteX164" fmla="*/ 2841145 w 3027576"/>
              <a:gd name="connsiteY164" fmla="*/ 809763 h 1172656"/>
              <a:gd name="connsiteX165" fmla="*/ 2796757 w 3027576"/>
              <a:gd name="connsiteY165" fmla="*/ 854152 h 1172656"/>
              <a:gd name="connsiteX166" fmla="*/ 2743491 w 3027576"/>
              <a:gd name="connsiteY166" fmla="*/ 898540 h 1172656"/>
              <a:gd name="connsiteX167" fmla="*/ 2725736 w 3027576"/>
              <a:gd name="connsiteY167" fmla="*/ 960684 h 1172656"/>
              <a:gd name="connsiteX168" fmla="*/ 2734613 w 3027576"/>
              <a:gd name="connsiteY168" fmla="*/ 996194 h 1172656"/>
              <a:gd name="connsiteX169" fmla="*/ 2752369 w 3027576"/>
              <a:gd name="connsiteY169" fmla="*/ 1022827 h 1172656"/>
              <a:gd name="connsiteX170" fmla="*/ 2974310 w 3027576"/>
              <a:gd name="connsiteY170" fmla="*/ 1013950 h 1172656"/>
              <a:gd name="connsiteX171" fmla="*/ 2992066 w 3027576"/>
              <a:gd name="connsiteY171" fmla="*/ 960684 h 1172656"/>
              <a:gd name="connsiteX172" fmla="*/ 2983188 w 3027576"/>
              <a:gd name="connsiteY172" fmla="*/ 916295 h 1172656"/>
              <a:gd name="connsiteX173" fmla="*/ 2956555 w 3027576"/>
              <a:gd name="connsiteY173" fmla="*/ 907418 h 1172656"/>
              <a:gd name="connsiteX174" fmla="*/ 2885534 w 3027576"/>
              <a:gd name="connsiteY174" fmla="*/ 925173 h 1172656"/>
              <a:gd name="connsiteX175" fmla="*/ 2867778 w 3027576"/>
              <a:gd name="connsiteY175" fmla="*/ 942928 h 1172656"/>
              <a:gd name="connsiteX176" fmla="*/ 2858901 w 3027576"/>
              <a:gd name="connsiteY176" fmla="*/ 969561 h 1172656"/>
              <a:gd name="connsiteX177" fmla="*/ 2885534 w 3027576"/>
              <a:gd name="connsiteY177" fmla="*/ 1129360 h 1172656"/>
              <a:gd name="connsiteX178" fmla="*/ 2876656 w 3027576"/>
              <a:gd name="connsiteY178" fmla="*/ 1155993 h 1172656"/>
              <a:gd name="connsiteX179" fmla="*/ 2850023 w 3027576"/>
              <a:gd name="connsiteY179" fmla="*/ 1164870 h 1172656"/>
              <a:gd name="connsiteX180" fmla="*/ 2858901 w 3027576"/>
              <a:gd name="connsiteY180" fmla="*/ 1129360 h 1172656"/>
              <a:gd name="connsiteX181" fmla="*/ 2947677 w 3027576"/>
              <a:gd name="connsiteY181" fmla="*/ 1120482 h 1172656"/>
              <a:gd name="connsiteX182" fmla="*/ 2983188 w 3027576"/>
              <a:gd name="connsiteY182" fmla="*/ 1111604 h 1172656"/>
              <a:gd name="connsiteX183" fmla="*/ 3027576 w 3027576"/>
              <a:gd name="connsiteY183" fmla="*/ 1040583 h 1172656"/>
              <a:gd name="connsiteX184" fmla="*/ 3018699 w 3027576"/>
              <a:gd name="connsiteY184" fmla="*/ 969561 h 1172656"/>
              <a:gd name="connsiteX185" fmla="*/ 2974310 w 3027576"/>
              <a:gd name="connsiteY185" fmla="*/ 934051 h 1172656"/>
              <a:gd name="connsiteX186" fmla="*/ 2912167 w 3027576"/>
              <a:gd name="connsiteY186" fmla="*/ 942928 h 1172656"/>
              <a:gd name="connsiteX187" fmla="*/ 2876656 w 3027576"/>
              <a:gd name="connsiteY187" fmla="*/ 951806 h 1172656"/>
              <a:gd name="connsiteX188" fmla="*/ 2805635 w 3027576"/>
              <a:gd name="connsiteY188" fmla="*/ 942928 h 1172656"/>
              <a:gd name="connsiteX189" fmla="*/ 2787879 w 3027576"/>
              <a:gd name="connsiteY189" fmla="*/ 925173 h 1172656"/>
              <a:gd name="connsiteX190" fmla="*/ 2761246 w 3027576"/>
              <a:gd name="connsiteY190" fmla="*/ 863029 h 1172656"/>
              <a:gd name="connsiteX191" fmla="*/ 2787879 w 3027576"/>
              <a:gd name="connsiteY191" fmla="*/ 800886 h 1172656"/>
              <a:gd name="connsiteX192" fmla="*/ 2814512 w 3027576"/>
              <a:gd name="connsiteY192" fmla="*/ 783130 h 1172656"/>
              <a:gd name="connsiteX193" fmla="*/ 2858901 w 3027576"/>
              <a:gd name="connsiteY193" fmla="*/ 756497 h 1172656"/>
              <a:gd name="connsiteX194" fmla="*/ 2885534 w 3027576"/>
              <a:gd name="connsiteY194" fmla="*/ 729864 h 1172656"/>
              <a:gd name="connsiteX195" fmla="*/ 2912167 w 3027576"/>
              <a:gd name="connsiteY195" fmla="*/ 712109 h 1172656"/>
              <a:gd name="connsiteX196" fmla="*/ 2903289 w 3027576"/>
              <a:gd name="connsiteY196" fmla="*/ 641088 h 1172656"/>
              <a:gd name="connsiteX197" fmla="*/ 2885534 w 3027576"/>
              <a:gd name="connsiteY197" fmla="*/ 623332 h 1172656"/>
              <a:gd name="connsiteX198" fmla="*/ 2796757 w 3027576"/>
              <a:gd name="connsiteY198" fmla="*/ 605577 h 1172656"/>
              <a:gd name="connsiteX199" fmla="*/ 2734613 w 3027576"/>
              <a:gd name="connsiteY199" fmla="*/ 614455 h 1172656"/>
              <a:gd name="connsiteX200" fmla="*/ 2725736 w 3027576"/>
              <a:gd name="connsiteY200" fmla="*/ 641088 h 1172656"/>
              <a:gd name="connsiteX201" fmla="*/ 2716858 w 3027576"/>
              <a:gd name="connsiteY201" fmla="*/ 676598 h 1172656"/>
              <a:gd name="connsiteX202" fmla="*/ 2725736 w 3027576"/>
              <a:gd name="connsiteY202" fmla="*/ 783130 h 1172656"/>
              <a:gd name="connsiteX203" fmla="*/ 2743491 w 3027576"/>
              <a:gd name="connsiteY203" fmla="*/ 800886 h 1172656"/>
              <a:gd name="connsiteX204" fmla="*/ 2805635 w 3027576"/>
              <a:gd name="connsiteY204" fmla="*/ 774253 h 1172656"/>
              <a:gd name="connsiteX205" fmla="*/ 2858901 w 3027576"/>
              <a:gd name="connsiteY205" fmla="*/ 676598 h 1172656"/>
              <a:gd name="connsiteX206" fmla="*/ 2841145 w 3027576"/>
              <a:gd name="connsiteY206" fmla="*/ 570066 h 1172656"/>
              <a:gd name="connsiteX207" fmla="*/ 2787879 w 3027576"/>
              <a:gd name="connsiteY207" fmla="*/ 507923 h 1172656"/>
              <a:gd name="connsiteX208" fmla="*/ 2752369 w 3027576"/>
              <a:gd name="connsiteY208" fmla="*/ 490167 h 1172656"/>
              <a:gd name="connsiteX209" fmla="*/ 2725736 w 3027576"/>
              <a:gd name="connsiteY209" fmla="*/ 472412 h 1172656"/>
              <a:gd name="connsiteX210" fmla="*/ 2672469 w 3027576"/>
              <a:gd name="connsiteY210" fmla="*/ 454657 h 1172656"/>
              <a:gd name="connsiteX211" fmla="*/ 2645836 w 3027576"/>
              <a:gd name="connsiteY211" fmla="*/ 463534 h 1172656"/>
              <a:gd name="connsiteX212" fmla="*/ 2610326 w 3027576"/>
              <a:gd name="connsiteY212" fmla="*/ 516800 h 1172656"/>
              <a:gd name="connsiteX213" fmla="*/ 2574815 w 3027576"/>
              <a:gd name="connsiteY213" fmla="*/ 570066 h 1172656"/>
              <a:gd name="connsiteX214" fmla="*/ 2565937 w 3027576"/>
              <a:gd name="connsiteY214" fmla="*/ 596699 h 1172656"/>
              <a:gd name="connsiteX215" fmla="*/ 2574815 w 3027576"/>
              <a:gd name="connsiteY215" fmla="*/ 703231 h 1172656"/>
              <a:gd name="connsiteX216" fmla="*/ 2601448 w 3027576"/>
              <a:gd name="connsiteY216" fmla="*/ 712109 h 1172656"/>
              <a:gd name="connsiteX217" fmla="*/ 2645836 w 3027576"/>
              <a:gd name="connsiteY217" fmla="*/ 658843 h 1172656"/>
              <a:gd name="connsiteX218" fmla="*/ 2645836 w 3027576"/>
              <a:gd name="connsiteY218" fmla="*/ 481290 h 1172656"/>
              <a:gd name="connsiteX219" fmla="*/ 2610326 w 3027576"/>
              <a:gd name="connsiteY219" fmla="*/ 428024 h 1172656"/>
              <a:gd name="connsiteX220" fmla="*/ 2583693 w 3027576"/>
              <a:gd name="connsiteY220" fmla="*/ 410268 h 1172656"/>
              <a:gd name="connsiteX221" fmla="*/ 2406139 w 3027576"/>
              <a:gd name="connsiteY221" fmla="*/ 436901 h 1172656"/>
              <a:gd name="connsiteX222" fmla="*/ 2388384 w 3027576"/>
              <a:gd name="connsiteY222" fmla="*/ 463534 h 1172656"/>
              <a:gd name="connsiteX223" fmla="*/ 2388384 w 3027576"/>
              <a:gd name="connsiteY223" fmla="*/ 561189 h 1172656"/>
              <a:gd name="connsiteX224" fmla="*/ 2450528 w 3027576"/>
              <a:gd name="connsiteY224" fmla="*/ 543433 h 1172656"/>
              <a:gd name="connsiteX225" fmla="*/ 2512671 w 3027576"/>
              <a:gd name="connsiteY225" fmla="*/ 472412 h 1172656"/>
              <a:gd name="connsiteX226" fmla="*/ 2530427 w 3027576"/>
              <a:gd name="connsiteY226" fmla="*/ 401391 h 1172656"/>
              <a:gd name="connsiteX227" fmla="*/ 2512671 w 3027576"/>
              <a:gd name="connsiteY227" fmla="*/ 268226 h 1172656"/>
              <a:gd name="connsiteX228" fmla="*/ 2494916 w 3027576"/>
              <a:gd name="connsiteY228" fmla="*/ 232715 h 1172656"/>
              <a:gd name="connsiteX229" fmla="*/ 2397262 w 3027576"/>
              <a:gd name="connsiteY229" fmla="*/ 143938 h 1172656"/>
              <a:gd name="connsiteX230" fmla="*/ 2370629 w 3027576"/>
              <a:gd name="connsiteY230" fmla="*/ 152816 h 1172656"/>
              <a:gd name="connsiteX231" fmla="*/ 2352873 w 3027576"/>
              <a:gd name="connsiteY231" fmla="*/ 179449 h 1172656"/>
              <a:gd name="connsiteX232" fmla="*/ 2308485 w 3027576"/>
              <a:gd name="connsiteY232" fmla="*/ 241593 h 1172656"/>
              <a:gd name="connsiteX233" fmla="*/ 2299607 w 3027576"/>
              <a:gd name="connsiteY233" fmla="*/ 268226 h 1172656"/>
              <a:gd name="connsiteX234" fmla="*/ 2272974 w 3027576"/>
              <a:gd name="connsiteY234" fmla="*/ 303736 h 1172656"/>
              <a:gd name="connsiteX235" fmla="*/ 2255219 w 3027576"/>
              <a:gd name="connsiteY235" fmla="*/ 339247 h 1172656"/>
              <a:gd name="connsiteX236" fmla="*/ 2264097 w 3027576"/>
              <a:gd name="connsiteY236" fmla="*/ 401391 h 1172656"/>
              <a:gd name="connsiteX237" fmla="*/ 2343996 w 3027576"/>
              <a:gd name="connsiteY237" fmla="*/ 383635 h 1172656"/>
              <a:gd name="connsiteX238" fmla="*/ 2388384 w 3027576"/>
              <a:gd name="connsiteY238" fmla="*/ 294859 h 1172656"/>
              <a:gd name="connsiteX239" fmla="*/ 2370629 w 3027576"/>
              <a:gd name="connsiteY239" fmla="*/ 232715 h 1172656"/>
              <a:gd name="connsiteX240" fmla="*/ 2343996 w 3027576"/>
              <a:gd name="connsiteY240" fmla="*/ 214960 h 1172656"/>
              <a:gd name="connsiteX241" fmla="*/ 2326240 w 3027576"/>
              <a:gd name="connsiteY241" fmla="*/ 197204 h 1172656"/>
              <a:gd name="connsiteX242" fmla="*/ 2255219 w 3027576"/>
              <a:gd name="connsiteY242" fmla="*/ 161694 h 1172656"/>
              <a:gd name="connsiteX243" fmla="*/ 2237464 w 3027576"/>
              <a:gd name="connsiteY243" fmla="*/ 143938 h 1172656"/>
              <a:gd name="connsiteX244" fmla="*/ 2201953 w 3027576"/>
              <a:gd name="connsiteY244" fmla="*/ 135061 h 1172656"/>
              <a:gd name="connsiteX245" fmla="*/ 2175320 w 3027576"/>
              <a:gd name="connsiteY245" fmla="*/ 126183 h 1172656"/>
              <a:gd name="connsiteX246" fmla="*/ 2148687 w 3027576"/>
              <a:gd name="connsiteY246" fmla="*/ 143938 h 1172656"/>
              <a:gd name="connsiteX247" fmla="*/ 2113176 w 3027576"/>
              <a:gd name="connsiteY247" fmla="*/ 197204 h 1172656"/>
              <a:gd name="connsiteX248" fmla="*/ 2077666 w 3027576"/>
              <a:gd name="connsiteY248" fmla="*/ 268226 h 1172656"/>
              <a:gd name="connsiteX249" fmla="*/ 2086543 w 3027576"/>
              <a:gd name="connsiteY249" fmla="*/ 339247 h 1172656"/>
              <a:gd name="connsiteX250" fmla="*/ 2113176 w 3027576"/>
              <a:gd name="connsiteY250" fmla="*/ 348125 h 1172656"/>
              <a:gd name="connsiteX251" fmla="*/ 2184198 w 3027576"/>
              <a:gd name="connsiteY251" fmla="*/ 339247 h 1172656"/>
              <a:gd name="connsiteX252" fmla="*/ 2193075 w 3027576"/>
              <a:gd name="connsiteY252" fmla="*/ 303736 h 1172656"/>
              <a:gd name="connsiteX253" fmla="*/ 2157565 w 3027576"/>
              <a:gd name="connsiteY253" fmla="*/ 197204 h 1172656"/>
              <a:gd name="connsiteX254" fmla="*/ 2113176 w 3027576"/>
              <a:gd name="connsiteY254" fmla="*/ 161694 h 1172656"/>
              <a:gd name="connsiteX255" fmla="*/ 2086543 w 3027576"/>
              <a:gd name="connsiteY255" fmla="*/ 152816 h 1172656"/>
              <a:gd name="connsiteX256" fmla="*/ 2051033 w 3027576"/>
              <a:gd name="connsiteY256" fmla="*/ 135061 h 1172656"/>
              <a:gd name="connsiteX257" fmla="*/ 1980011 w 3027576"/>
              <a:gd name="connsiteY257" fmla="*/ 99550 h 1172656"/>
              <a:gd name="connsiteX258" fmla="*/ 1953378 w 3027576"/>
              <a:gd name="connsiteY258" fmla="*/ 81794 h 1172656"/>
              <a:gd name="connsiteX259" fmla="*/ 1882357 w 3027576"/>
              <a:gd name="connsiteY259" fmla="*/ 90672 h 1172656"/>
              <a:gd name="connsiteX260" fmla="*/ 1855724 w 3027576"/>
              <a:gd name="connsiteY260" fmla="*/ 126183 h 1172656"/>
              <a:gd name="connsiteX261" fmla="*/ 1829091 w 3027576"/>
              <a:gd name="connsiteY261" fmla="*/ 152816 h 1172656"/>
              <a:gd name="connsiteX262" fmla="*/ 1820213 w 3027576"/>
              <a:gd name="connsiteY262" fmla="*/ 188327 h 1172656"/>
              <a:gd name="connsiteX263" fmla="*/ 1811336 w 3027576"/>
              <a:gd name="connsiteY263" fmla="*/ 214960 h 1172656"/>
              <a:gd name="connsiteX264" fmla="*/ 1820213 w 3027576"/>
              <a:gd name="connsiteY264" fmla="*/ 259348 h 1172656"/>
              <a:gd name="connsiteX265" fmla="*/ 1926745 w 3027576"/>
              <a:gd name="connsiteY265" fmla="*/ 214960 h 1172656"/>
              <a:gd name="connsiteX266" fmla="*/ 1935623 w 3027576"/>
              <a:gd name="connsiteY266" fmla="*/ 179449 h 1172656"/>
              <a:gd name="connsiteX267" fmla="*/ 1900112 w 3027576"/>
              <a:gd name="connsiteY267" fmla="*/ 46284 h 1172656"/>
              <a:gd name="connsiteX268" fmla="*/ 1873479 w 3027576"/>
              <a:gd name="connsiteY268" fmla="*/ 28528 h 1172656"/>
              <a:gd name="connsiteX269" fmla="*/ 1837969 w 3027576"/>
              <a:gd name="connsiteY269" fmla="*/ 19651 h 1172656"/>
              <a:gd name="connsiteX270" fmla="*/ 1802458 w 3027576"/>
              <a:gd name="connsiteY270" fmla="*/ 1895 h 1172656"/>
              <a:gd name="connsiteX271" fmla="*/ 1740314 w 3027576"/>
              <a:gd name="connsiteY271" fmla="*/ 10773 h 1172656"/>
              <a:gd name="connsiteX272" fmla="*/ 1678170 w 3027576"/>
              <a:gd name="connsiteY272" fmla="*/ 64039 h 1172656"/>
              <a:gd name="connsiteX273" fmla="*/ 1660415 w 3027576"/>
              <a:gd name="connsiteY273" fmla="*/ 99550 h 1172656"/>
              <a:gd name="connsiteX274" fmla="*/ 1660415 w 3027576"/>
              <a:gd name="connsiteY274" fmla="*/ 197204 h 1172656"/>
              <a:gd name="connsiteX275" fmla="*/ 1678170 w 3027576"/>
              <a:gd name="connsiteY275" fmla="*/ 223837 h 1172656"/>
              <a:gd name="connsiteX276" fmla="*/ 1731436 w 3027576"/>
              <a:gd name="connsiteY276" fmla="*/ 241593 h 1172656"/>
              <a:gd name="connsiteX277" fmla="*/ 1784703 w 3027576"/>
              <a:gd name="connsiteY277" fmla="*/ 223837 h 1172656"/>
              <a:gd name="connsiteX278" fmla="*/ 1793580 w 3027576"/>
              <a:gd name="connsiteY278" fmla="*/ 188327 h 1172656"/>
              <a:gd name="connsiteX279" fmla="*/ 1749192 w 3027576"/>
              <a:gd name="connsiteY279" fmla="*/ 99550 h 1172656"/>
              <a:gd name="connsiteX280" fmla="*/ 1722559 w 3027576"/>
              <a:gd name="connsiteY280" fmla="*/ 90672 h 1172656"/>
              <a:gd name="connsiteX281" fmla="*/ 1589394 w 3027576"/>
              <a:gd name="connsiteY281" fmla="*/ 64039 h 1172656"/>
              <a:gd name="connsiteX282" fmla="*/ 1562761 w 3027576"/>
              <a:gd name="connsiteY282" fmla="*/ 55161 h 1172656"/>
              <a:gd name="connsiteX283" fmla="*/ 1518372 w 3027576"/>
              <a:gd name="connsiteY283" fmla="*/ 108427 h 1172656"/>
              <a:gd name="connsiteX284" fmla="*/ 1509495 w 3027576"/>
              <a:gd name="connsiteY284" fmla="*/ 143938 h 1172656"/>
              <a:gd name="connsiteX285" fmla="*/ 1536128 w 3027576"/>
              <a:gd name="connsiteY285" fmla="*/ 241593 h 1172656"/>
              <a:gd name="connsiteX286" fmla="*/ 1562761 w 3027576"/>
              <a:gd name="connsiteY286" fmla="*/ 250470 h 1172656"/>
              <a:gd name="connsiteX287" fmla="*/ 1598271 w 3027576"/>
              <a:gd name="connsiteY287" fmla="*/ 241593 h 1172656"/>
              <a:gd name="connsiteX288" fmla="*/ 1598271 w 3027576"/>
              <a:gd name="connsiteY288" fmla="*/ 126183 h 1172656"/>
              <a:gd name="connsiteX289" fmla="*/ 1545005 w 3027576"/>
              <a:gd name="connsiteY289" fmla="*/ 72917 h 1172656"/>
              <a:gd name="connsiteX290" fmla="*/ 1518372 w 3027576"/>
              <a:gd name="connsiteY290" fmla="*/ 46284 h 1172656"/>
              <a:gd name="connsiteX291" fmla="*/ 1473984 w 3027576"/>
              <a:gd name="connsiteY291" fmla="*/ 55161 h 1172656"/>
              <a:gd name="connsiteX292" fmla="*/ 1420718 w 3027576"/>
              <a:gd name="connsiteY292" fmla="*/ 117305 h 1172656"/>
              <a:gd name="connsiteX293" fmla="*/ 1420718 w 3027576"/>
              <a:gd name="connsiteY293" fmla="*/ 206082 h 1172656"/>
              <a:gd name="connsiteX294" fmla="*/ 1429596 w 3027576"/>
              <a:gd name="connsiteY294" fmla="*/ 232715 h 1172656"/>
              <a:gd name="connsiteX295" fmla="*/ 1491739 w 3027576"/>
              <a:gd name="connsiteY295" fmla="*/ 259348 h 1172656"/>
              <a:gd name="connsiteX296" fmla="*/ 1527250 w 3027576"/>
              <a:gd name="connsiteY296" fmla="*/ 250470 h 1172656"/>
              <a:gd name="connsiteX297" fmla="*/ 1491739 w 3027576"/>
              <a:gd name="connsiteY297" fmla="*/ 135061 h 1172656"/>
              <a:gd name="connsiteX298" fmla="*/ 1456229 w 3027576"/>
              <a:gd name="connsiteY298" fmla="*/ 117305 h 1172656"/>
              <a:gd name="connsiteX299" fmla="*/ 1402963 w 3027576"/>
              <a:gd name="connsiteY299" fmla="*/ 81794 h 1172656"/>
              <a:gd name="connsiteX300" fmla="*/ 1349697 w 3027576"/>
              <a:gd name="connsiteY300" fmla="*/ 64039 h 1172656"/>
              <a:gd name="connsiteX301" fmla="*/ 1278675 w 3027576"/>
              <a:gd name="connsiteY301" fmla="*/ 126183 h 1172656"/>
              <a:gd name="connsiteX302" fmla="*/ 1260920 w 3027576"/>
              <a:gd name="connsiteY302" fmla="*/ 152816 h 1172656"/>
              <a:gd name="connsiteX303" fmla="*/ 1260920 w 3027576"/>
              <a:gd name="connsiteY303" fmla="*/ 232715 h 1172656"/>
              <a:gd name="connsiteX304" fmla="*/ 1323064 w 3027576"/>
              <a:gd name="connsiteY304" fmla="*/ 259348 h 1172656"/>
              <a:gd name="connsiteX305" fmla="*/ 1385207 w 3027576"/>
              <a:gd name="connsiteY305" fmla="*/ 241593 h 1172656"/>
              <a:gd name="connsiteX306" fmla="*/ 1385207 w 3027576"/>
              <a:gd name="connsiteY306" fmla="*/ 126183 h 1172656"/>
              <a:gd name="connsiteX307" fmla="*/ 1367452 w 3027576"/>
              <a:gd name="connsiteY307" fmla="*/ 108427 h 1172656"/>
              <a:gd name="connsiteX308" fmla="*/ 1225409 w 3027576"/>
              <a:gd name="connsiteY308" fmla="*/ 64039 h 1172656"/>
              <a:gd name="connsiteX309" fmla="*/ 1189899 w 3027576"/>
              <a:gd name="connsiteY309" fmla="*/ 55161 h 1172656"/>
              <a:gd name="connsiteX310" fmla="*/ 1118877 w 3027576"/>
              <a:gd name="connsiteY310" fmla="*/ 99550 h 1172656"/>
              <a:gd name="connsiteX311" fmla="*/ 1101122 w 3027576"/>
              <a:gd name="connsiteY311" fmla="*/ 126183 h 1172656"/>
              <a:gd name="connsiteX312" fmla="*/ 1092244 w 3027576"/>
              <a:gd name="connsiteY312" fmla="*/ 152816 h 1172656"/>
              <a:gd name="connsiteX313" fmla="*/ 1101122 w 3027576"/>
              <a:gd name="connsiteY313" fmla="*/ 197204 h 1172656"/>
              <a:gd name="connsiteX314" fmla="*/ 1163266 w 3027576"/>
              <a:gd name="connsiteY314" fmla="*/ 223837 h 1172656"/>
              <a:gd name="connsiteX315" fmla="*/ 1234287 w 3027576"/>
              <a:gd name="connsiteY315" fmla="*/ 214960 h 1172656"/>
              <a:gd name="connsiteX316" fmla="*/ 1243165 w 3027576"/>
              <a:gd name="connsiteY316" fmla="*/ 188327 h 1172656"/>
              <a:gd name="connsiteX317" fmla="*/ 1234287 w 3027576"/>
              <a:gd name="connsiteY317" fmla="*/ 135061 h 1172656"/>
              <a:gd name="connsiteX318" fmla="*/ 1181021 w 3027576"/>
              <a:gd name="connsiteY318" fmla="*/ 99550 h 1172656"/>
              <a:gd name="connsiteX319" fmla="*/ 1056734 w 3027576"/>
              <a:gd name="connsiteY319" fmla="*/ 135061 h 1172656"/>
              <a:gd name="connsiteX320" fmla="*/ 1047856 w 3027576"/>
              <a:gd name="connsiteY320" fmla="*/ 161694 h 1172656"/>
              <a:gd name="connsiteX321" fmla="*/ 1065611 w 3027576"/>
              <a:gd name="connsiteY321" fmla="*/ 232715 h 1172656"/>
              <a:gd name="connsiteX322" fmla="*/ 1083367 w 3027576"/>
              <a:gd name="connsiteY322" fmla="*/ 259348 h 1172656"/>
              <a:gd name="connsiteX323" fmla="*/ 1092244 w 3027576"/>
              <a:gd name="connsiteY323" fmla="*/ 285981 h 1172656"/>
              <a:gd name="connsiteX324" fmla="*/ 1189899 w 3027576"/>
              <a:gd name="connsiteY324" fmla="*/ 277103 h 1172656"/>
              <a:gd name="connsiteX325" fmla="*/ 1198776 w 3027576"/>
              <a:gd name="connsiteY325" fmla="*/ 250470 h 1172656"/>
              <a:gd name="connsiteX326" fmla="*/ 1181021 w 3027576"/>
              <a:gd name="connsiteY326" fmla="*/ 197204 h 1172656"/>
              <a:gd name="connsiteX327" fmla="*/ 1127755 w 3027576"/>
              <a:gd name="connsiteY327" fmla="*/ 161694 h 1172656"/>
              <a:gd name="connsiteX328" fmla="*/ 1047856 w 3027576"/>
              <a:gd name="connsiteY328" fmla="*/ 143938 h 1172656"/>
              <a:gd name="connsiteX329" fmla="*/ 941324 w 3027576"/>
              <a:gd name="connsiteY329" fmla="*/ 152816 h 1172656"/>
              <a:gd name="connsiteX330" fmla="*/ 905813 w 3027576"/>
              <a:gd name="connsiteY330" fmla="*/ 161694 h 1172656"/>
              <a:gd name="connsiteX331" fmla="*/ 888058 w 3027576"/>
              <a:gd name="connsiteY331" fmla="*/ 188327 h 1172656"/>
              <a:gd name="connsiteX332" fmla="*/ 870303 w 3027576"/>
              <a:gd name="connsiteY332" fmla="*/ 250470 h 1172656"/>
              <a:gd name="connsiteX333" fmla="*/ 888058 w 3027576"/>
              <a:gd name="connsiteY333" fmla="*/ 277103 h 1172656"/>
              <a:gd name="connsiteX334" fmla="*/ 967957 w 3027576"/>
              <a:gd name="connsiteY334" fmla="*/ 277103 h 1172656"/>
              <a:gd name="connsiteX335" fmla="*/ 959079 w 3027576"/>
              <a:gd name="connsiteY335" fmla="*/ 188327 h 1172656"/>
              <a:gd name="connsiteX336" fmla="*/ 914691 w 3027576"/>
              <a:gd name="connsiteY336" fmla="*/ 143938 h 1172656"/>
              <a:gd name="connsiteX337" fmla="*/ 861425 w 3027576"/>
              <a:gd name="connsiteY337" fmla="*/ 126183 h 1172656"/>
              <a:gd name="connsiteX338" fmla="*/ 790403 w 3027576"/>
              <a:gd name="connsiteY338" fmla="*/ 135061 h 1172656"/>
              <a:gd name="connsiteX339" fmla="*/ 772648 w 3027576"/>
              <a:gd name="connsiteY339" fmla="*/ 161694 h 1172656"/>
              <a:gd name="connsiteX340" fmla="*/ 746015 w 3027576"/>
              <a:gd name="connsiteY340" fmla="*/ 188327 h 1172656"/>
              <a:gd name="connsiteX341" fmla="*/ 746015 w 3027576"/>
              <a:gd name="connsiteY341" fmla="*/ 285981 h 1172656"/>
              <a:gd name="connsiteX342" fmla="*/ 772648 w 3027576"/>
              <a:gd name="connsiteY342" fmla="*/ 321492 h 1172656"/>
              <a:gd name="connsiteX343" fmla="*/ 870303 w 3027576"/>
              <a:gd name="connsiteY343" fmla="*/ 312614 h 1172656"/>
              <a:gd name="connsiteX344" fmla="*/ 861425 w 3027576"/>
              <a:gd name="connsiteY344" fmla="*/ 268226 h 1172656"/>
              <a:gd name="connsiteX345" fmla="*/ 817036 w 3027576"/>
              <a:gd name="connsiteY345" fmla="*/ 241593 h 1172656"/>
              <a:gd name="connsiteX346" fmla="*/ 754893 w 3027576"/>
              <a:gd name="connsiteY346" fmla="*/ 250470 h 1172656"/>
              <a:gd name="connsiteX347" fmla="*/ 737137 w 3027576"/>
              <a:gd name="connsiteY347" fmla="*/ 303736 h 1172656"/>
              <a:gd name="connsiteX348" fmla="*/ 746015 w 3027576"/>
              <a:gd name="connsiteY348" fmla="*/ 365880 h 1172656"/>
              <a:gd name="connsiteX349" fmla="*/ 799281 w 3027576"/>
              <a:gd name="connsiteY349" fmla="*/ 410268 h 1172656"/>
              <a:gd name="connsiteX350" fmla="*/ 825914 w 3027576"/>
              <a:gd name="connsiteY350" fmla="*/ 419146 h 1172656"/>
              <a:gd name="connsiteX351" fmla="*/ 888058 w 3027576"/>
              <a:gd name="connsiteY351" fmla="*/ 357002 h 1172656"/>
              <a:gd name="connsiteX352" fmla="*/ 905813 w 3027576"/>
              <a:gd name="connsiteY352" fmla="*/ 330369 h 1172656"/>
              <a:gd name="connsiteX353" fmla="*/ 888058 w 3027576"/>
              <a:gd name="connsiteY353" fmla="*/ 268226 h 1172656"/>
              <a:gd name="connsiteX354" fmla="*/ 754893 w 3027576"/>
              <a:gd name="connsiteY354" fmla="*/ 241593 h 1172656"/>
              <a:gd name="connsiteX355" fmla="*/ 666116 w 3027576"/>
              <a:gd name="connsiteY355" fmla="*/ 250470 h 1172656"/>
              <a:gd name="connsiteX356" fmla="*/ 657238 w 3027576"/>
              <a:gd name="connsiteY356" fmla="*/ 285981 h 1172656"/>
              <a:gd name="connsiteX357" fmla="*/ 639483 w 3027576"/>
              <a:gd name="connsiteY357" fmla="*/ 321492 h 1172656"/>
              <a:gd name="connsiteX358" fmla="*/ 630605 w 3027576"/>
              <a:gd name="connsiteY358" fmla="*/ 348125 h 1172656"/>
              <a:gd name="connsiteX359" fmla="*/ 639483 w 3027576"/>
              <a:gd name="connsiteY359" fmla="*/ 419146 h 1172656"/>
              <a:gd name="connsiteX360" fmla="*/ 737137 w 3027576"/>
              <a:gd name="connsiteY360" fmla="*/ 428024 h 1172656"/>
              <a:gd name="connsiteX361" fmla="*/ 746015 w 3027576"/>
              <a:gd name="connsiteY361" fmla="*/ 401391 h 1172656"/>
              <a:gd name="connsiteX362" fmla="*/ 728260 w 3027576"/>
              <a:gd name="connsiteY362" fmla="*/ 374758 h 1172656"/>
              <a:gd name="connsiteX363" fmla="*/ 666116 w 3027576"/>
              <a:gd name="connsiteY363" fmla="*/ 348125 h 1172656"/>
              <a:gd name="connsiteX364" fmla="*/ 603972 w 3027576"/>
              <a:gd name="connsiteY364" fmla="*/ 339247 h 1172656"/>
              <a:gd name="connsiteX365" fmla="*/ 524073 w 3027576"/>
              <a:gd name="connsiteY365" fmla="*/ 365880 h 1172656"/>
              <a:gd name="connsiteX366" fmla="*/ 506318 w 3027576"/>
              <a:gd name="connsiteY366" fmla="*/ 401391 h 1172656"/>
              <a:gd name="connsiteX367" fmla="*/ 488563 w 3027576"/>
              <a:gd name="connsiteY367" fmla="*/ 454657 h 1172656"/>
              <a:gd name="connsiteX368" fmla="*/ 497440 w 3027576"/>
              <a:gd name="connsiteY368" fmla="*/ 481290 h 1172656"/>
              <a:gd name="connsiteX369" fmla="*/ 577339 w 3027576"/>
              <a:gd name="connsiteY369" fmla="*/ 481290 h 1172656"/>
              <a:gd name="connsiteX370" fmla="*/ 586217 w 3027576"/>
              <a:gd name="connsiteY370" fmla="*/ 454657 h 1172656"/>
              <a:gd name="connsiteX371" fmla="*/ 577339 w 3027576"/>
              <a:gd name="connsiteY371" fmla="*/ 401391 h 1172656"/>
              <a:gd name="connsiteX372" fmla="*/ 488563 w 3027576"/>
              <a:gd name="connsiteY372" fmla="*/ 330369 h 1172656"/>
              <a:gd name="connsiteX373" fmla="*/ 364275 w 3027576"/>
              <a:gd name="connsiteY373" fmla="*/ 294859 h 1172656"/>
              <a:gd name="connsiteX374" fmla="*/ 328765 w 3027576"/>
              <a:gd name="connsiteY374" fmla="*/ 303736 h 1172656"/>
              <a:gd name="connsiteX375" fmla="*/ 302132 w 3027576"/>
              <a:gd name="connsiteY375" fmla="*/ 365880 h 1172656"/>
              <a:gd name="connsiteX376" fmla="*/ 311009 w 3027576"/>
              <a:gd name="connsiteY376" fmla="*/ 454657 h 1172656"/>
              <a:gd name="connsiteX377" fmla="*/ 319887 w 3027576"/>
              <a:gd name="connsiteY377" fmla="*/ 481290 h 1172656"/>
              <a:gd name="connsiteX378" fmla="*/ 346520 w 3027576"/>
              <a:gd name="connsiteY378" fmla="*/ 499045 h 1172656"/>
              <a:gd name="connsiteX379" fmla="*/ 382031 w 3027576"/>
              <a:gd name="connsiteY379" fmla="*/ 516800 h 1172656"/>
              <a:gd name="connsiteX380" fmla="*/ 479685 w 3027576"/>
              <a:gd name="connsiteY380" fmla="*/ 499045 h 1172656"/>
              <a:gd name="connsiteX381" fmla="*/ 479685 w 3027576"/>
              <a:gd name="connsiteY381" fmla="*/ 419146 h 1172656"/>
              <a:gd name="connsiteX382" fmla="*/ 453052 w 3027576"/>
              <a:gd name="connsiteY382" fmla="*/ 410268 h 1172656"/>
              <a:gd name="connsiteX383" fmla="*/ 319887 w 3027576"/>
              <a:gd name="connsiteY383" fmla="*/ 436901 h 1172656"/>
              <a:gd name="connsiteX384" fmla="*/ 302132 w 3027576"/>
              <a:gd name="connsiteY384" fmla="*/ 454657 h 1172656"/>
              <a:gd name="connsiteX385" fmla="*/ 328765 w 3027576"/>
              <a:gd name="connsiteY385" fmla="*/ 578944 h 1172656"/>
              <a:gd name="connsiteX386" fmla="*/ 373153 w 3027576"/>
              <a:gd name="connsiteY386" fmla="*/ 587822 h 1172656"/>
              <a:gd name="connsiteX387" fmla="*/ 453052 w 3027576"/>
              <a:gd name="connsiteY387" fmla="*/ 578944 h 1172656"/>
              <a:gd name="connsiteX388" fmla="*/ 479685 w 3027576"/>
              <a:gd name="connsiteY388" fmla="*/ 507923 h 1172656"/>
              <a:gd name="connsiteX389" fmla="*/ 453052 w 3027576"/>
              <a:gd name="connsiteY389" fmla="*/ 454657 h 1172656"/>
              <a:gd name="connsiteX390" fmla="*/ 390908 w 3027576"/>
              <a:gd name="connsiteY390" fmla="*/ 428024 h 1172656"/>
              <a:gd name="connsiteX391" fmla="*/ 346520 w 3027576"/>
              <a:gd name="connsiteY391" fmla="*/ 436901 h 1172656"/>
              <a:gd name="connsiteX392" fmla="*/ 319887 w 3027576"/>
              <a:gd name="connsiteY392" fmla="*/ 472412 h 1172656"/>
              <a:gd name="connsiteX393" fmla="*/ 275499 w 3027576"/>
              <a:gd name="connsiteY393" fmla="*/ 525678 h 1172656"/>
              <a:gd name="connsiteX394" fmla="*/ 266621 w 3027576"/>
              <a:gd name="connsiteY394" fmla="*/ 552311 h 1172656"/>
              <a:gd name="connsiteX395" fmla="*/ 248866 w 3027576"/>
              <a:gd name="connsiteY395" fmla="*/ 587822 h 1172656"/>
              <a:gd name="connsiteX396" fmla="*/ 257743 w 3027576"/>
              <a:gd name="connsiteY396" fmla="*/ 676598 h 1172656"/>
              <a:gd name="connsiteX397" fmla="*/ 284376 w 3027576"/>
              <a:gd name="connsiteY397" fmla="*/ 685476 h 1172656"/>
              <a:gd name="connsiteX398" fmla="*/ 346520 w 3027576"/>
              <a:gd name="connsiteY398" fmla="*/ 676598 h 1172656"/>
              <a:gd name="connsiteX399" fmla="*/ 346520 w 3027576"/>
              <a:gd name="connsiteY399" fmla="*/ 587822 h 1172656"/>
              <a:gd name="connsiteX400" fmla="*/ 186722 w 3027576"/>
              <a:gd name="connsiteY400" fmla="*/ 614455 h 1172656"/>
              <a:gd name="connsiteX401" fmla="*/ 177844 w 3027576"/>
              <a:gd name="connsiteY401" fmla="*/ 649965 h 1172656"/>
              <a:gd name="connsiteX402" fmla="*/ 186722 w 3027576"/>
              <a:gd name="connsiteY402" fmla="*/ 712109 h 1172656"/>
              <a:gd name="connsiteX403" fmla="*/ 213355 w 3027576"/>
              <a:gd name="connsiteY403" fmla="*/ 729864 h 1172656"/>
              <a:gd name="connsiteX404" fmla="*/ 257743 w 3027576"/>
              <a:gd name="connsiteY404" fmla="*/ 765375 h 1172656"/>
              <a:gd name="connsiteX405" fmla="*/ 293254 w 3027576"/>
              <a:gd name="connsiteY405" fmla="*/ 756497 h 1172656"/>
              <a:gd name="connsiteX406" fmla="*/ 293254 w 3027576"/>
              <a:gd name="connsiteY406" fmla="*/ 694354 h 1172656"/>
              <a:gd name="connsiteX407" fmla="*/ 266621 w 3027576"/>
              <a:gd name="connsiteY407" fmla="*/ 685476 h 1172656"/>
              <a:gd name="connsiteX408" fmla="*/ 177844 w 3027576"/>
              <a:gd name="connsiteY408" fmla="*/ 703231 h 1172656"/>
              <a:gd name="connsiteX409" fmla="*/ 151211 w 3027576"/>
              <a:gd name="connsiteY409" fmla="*/ 712109 h 1172656"/>
              <a:gd name="connsiteX410" fmla="*/ 133456 w 3027576"/>
              <a:gd name="connsiteY410" fmla="*/ 738742 h 1172656"/>
              <a:gd name="connsiteX411" fmla="*/ 115701 w 3027576"/>
              <a:gd name="connsiteY411" fmla="*/ 792008 h 1172656"/>
              <a:gd name="connsiteX412" fmla="*/ 124578 w 3027576"/>
              <a:gd name="connsiteY412" fmla="*/ 836396 h 1172656"/>
              <a:gd name="connsiteX413" fmla="*/ 204477 w 3027576"/>
              <a:gd name="connsiteY413" fmla="*/ 809763 h 1172656"/>
              <a:gd name="connsiteX414" fmla="*/ 186722 w 3027576"/>
              <a:gd name="connsiteY414" fmla="*/ 747620 h 1172656"/>
              <a:gd name="connsiteX415" fmla="*/ 160089 w 3027576"/>
              <a:gd name="connsiteY415" fmla="*/ 738742 h 1172656"/>
              <a:gd name="connsiteX416" fmla="*/ 89068 w 3027576"/>
              <a:gd name="connsiteY416" fmla="*/ 720987 h 1172656"/>
              <a:gd name="connsiteX417" fmla="*/ 18046 w 3027576"/>
              <a:gd name="connsiteY417" fmla="*/ 729864 h 1172656"/>
              <a:gd name="connsiteX418" fmla="*/ 291 w 3027576"/>
              <a:gd name="connsiteY418" fmla="*/ 756497 h 1172656"/>
              <a:gd name="connsiteX419" fmla="*/ 18046 w 3027576"/>
              <a:gd name="connsiteY419" fmla="*/ 871907 h 1172656"/>
              <a:gd name="connsiteX420" fmla="*/ 35802 w 3027576"/>
              <a:gd name="connsiteY420" fmla="*/ 889662 h 1172656"/>
              <a:gd name="connsiteX421" fmla="*/ 71312 w 3027576"/>
              <a:gd name="connsiteY421" fmla="*/ 907418 h 1172656"/>
              <a:gd name="connsiteX422" fmla="*/ 248866 w 3027576"/>
              <a:gd name="connsiteY422" fmla="*/ 898540 h 1172656"/>
              <a:gd name="connsiteX423" fmla="*/ 257743 w 3027576"/>
              <a:gd name="connsiteY423" fmla="*/ 871907 h 1172656"/>
              <a:gd name="connsiteX424" fmla="*/ 239988 w 3027576"/>
              <a:gd name="connsiteY424" fmla="*/ 836396 h 1172656"/>
              <a:gd name="connsiteX425" fmla="*/ 213355 w 3027576"/>
              <a:gd name="connsiteY425" fmla="*/ 809763 h 1172656"/>
              <a:gd name="connsiteX426" fmla="*/ 71312 w 3027576"/>
              <a:gd name="connsiteY426" fmla="*/ 818641 h 1172656"/>
              <a:gd name="connsiteX427" fmla="*/ 53557 w 3027576"/>
              <a:gd name="connsiteY427" fmla="*/ 845274 h 1172656"/>
              <a:gd name="connsiteX428" fmla="*/ 62435 w 3027576"/>
              <a:gd name="connsiteY428" fmla="*/ 969561 h 1172656"/>
              <a:gd name="connsiteX429" fmla="*/ 71312 w 3027576"/>
              <a:gd name="connsiteY429" fmla="*/ 996194 h 1172656"/>
              <a:gd name="connsiteX430" fmla="*/ 186722 w 3027576"/>
              <a:gd name="connsiteY430" fmla="*/ 987317 h 1172656"/>
              <a:gd name="connsiteX431" fmla="*/ 204477 w 3027576"/>
              <a:gd name="connsiteY431" fmla="*/ 969561 h 1172656"/>
              <a:gd name="connsiteX432" fmla="*/ 204477 w 3027576"/>
              <a:gd name="connsiteY432" fmla="*/ 916295 h 117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</a:cxnLst>
            <a:rect l="l" t="t" r="r" b="b"/>
            <a:pathLst>
              <a:path w="3027576" h="1172656">
                <a:moveTo>
                  <a:pt x="133456" y="1155993"/>
                </a:moveTo>
                <a:cubicBezTo>
                  <a:pt x="127338" y="1094811"/>
                  <a:pt x="126713" y="1069009"/>
                  <a:pt x="115701" y="1013950"/>
                </a:cubicBezTo>
                <a:cubicBezTo>
                  <a:pt x="113308" y="1001986"/>
                  <a:pt x="109470" y="990350"/>
                  <a:pt x="106823" y="978439"/>
                </a:cubicBezTo>
                <a:cubicBezTo>
                  <a:pt x="103550" y="963709"/>
                  <a:pt x="101605" y="948690"/>
                  <a:pt x="97945" y="934051"/>
                </a:cubicBezTo>
                <a:cubicBezTo>
                  <a:pt x="95675" y="924973"/>
                  <a:pt x="91338" y="916496"/>
                  <a:pt x="89068" y="907418"/>
                </a:cubicBezTo>
                <a:cubicBezTo>
                  <a:pt x="85408" y="892779"/>
                  <a:pt x="85488" y="877158"/>
                  <a:pt x="80190" y="863029"/>
                </a:cubicBezTo>
                <a:cubicBezTo>
                  <a:pt x="76677" y="853662"/>
                  <a:pt x="55165" y="824932"/>
                  <a:pt x="44679" y="818641"/>
                </a:cubicBezTo>
                <a:cubicBezTo>
                  <a:pt x="36655" y="813826"/>
                  <a:pt x="26924" y="812722"/>
                  <a:pt x="18046" y="809763"/>
                </a:cubicBezTo>
                <a:cubicBezTo>
                  <a:pt x="15087" y="821600"/>
                  <a:pt x="9169" y="833073"/>
                  <a:pt x="9169" y="845274"/>
                </a:cubicBezTo>
                <a:cubicBezTo>
                  <a:pt x="9169" y="869132"/>
                  <a:pt x="11191" y="893443"/>
                  <a:pt x="18046" y="916295"/>
                </a:cubicBezTo>
                <a:cubicBezTo>
                  <a:pt x="20451" y="924312"/>
                  <a:pt x="28838" y="929408"/>
                  <a:pt x="35802" y="934051"/>
                </a:cubicBezTo>
                <a:cubicBezTo>
                  <a:pt x="70204" y="956986"/>
                  <a:pt x="100764" y="959169"/>
                  <a:pt x="142334" y="969561"/>
                </a:cubicBezTo>
                <a:cubicBezTo>
                  <a:pt x="155801" y="978540"/>
                  <a:pt x="177220" y="996194"/>
                  <a:pt x="195600" y="996194"/>
                </a:cubicBezTo>
                <a:cubicBezTo>
                  <a:pt x="204958" y="996194"/>
                  <a:pt x="213355" y="990276"/>
                  <a:pt x="222233" y="987317"/>
                </a:cubicBezTo>
                <a:cubicBezTo>
                  <a:pt x="273880" y="935667"/>
                  <a:pt x="199438" y="1007792"/>
                  <a:pt x="266621" y="951806"/>
                </a:cubicBezTo>
                <a:cubicBezTo>
                  <a:pt x="276266" y="943769"/>
                  <a:pt x="284376" y="934051"/>
                  <a:pt x="293254" y="925173"/>
                </a:cubicBezTo>
                <a:cubicBezTo>
                  <a:pt x="299172" y="913336"/>
                  <a:pt x="306362" y="902053"/>
                  <a:pt x="311009" y="889662"/>
                </a:cubicBezTo>
                <a:cubicBezTo>
                  <a:pt x="318956" y="868470"/>
                  <a:pt x="325696" y="819300"/>
                  <a:pt x="328765" y="800886"/>
                </a:cubicBezTo>
                <a:cubicBezTo>
                  <a:pt x="322458" y="725205"/>
                  <a:pt x="344316" y="710346"/>
                  <a:pt x="302132" y="676598"/>
                </a:cubicBezTo>
                <a:cubicBezTo>
                  <a:pt x="293801" y="669933"/>
                  <a:pt x="284377" y="664761"/>
                  <a:pt x="275499" y="658843"/>
                </a:cubicBezTo>
                <a:cubicBezTo>
                  <a:pt x="272540" y="649965"/>
                  <a:pt x="273238" y="625593"/>
                  <a:pt x="266621" y="632210"/>
                </a:cubicBezTo>
                <a:cubicBezTo>
                  <a:pt x="255359" y="643472"/>
                  <a:pt x="243455" y="712529"/>
                  <a:pt x="239988" y="729864"/>
                </a:cubicBezTo>
                <a:cubicBezTo>
                  <a:pt x="242947" y="756497"/>
                  <a:pt x="238914" y="784883"/>
                  <a:pt x="248866" y="809763"/>
                </a:cubicBezTo>
                <a:cubicBezTo>
                  <a:pt x="252341" y="818452"/>
                  <a:pt x="266501" y="816070"/>
                  <a:pt x="275499" y="818641"/>
                </a:cubicBezTo>
                <a:cubicBezTo>
                  <a:pt x="353556" y="840944"/>
                  <a:pt x="273765" y="815105"/>
                  <a:pt x="337642" y="836396"/>
                </a:cubicBezTo>
                <a:cubicBezTo>
                  <a:pt x="367234" y="833437"/>
                  <a:pt x="398412" y="837521"/>
                  <a:pt x="426419" y="827519"/>
                </a:cubicBezTo>
                <a:cubicBezTo>
                  <a:pt x="442184" y="821889"/>
                  <a:pt x="447576" y="800621"/>
                  <a:pt x="461930" y="792008"/>
                </a:cubicBezTo>
                <a:lnTo>
                  <a:pt x="506318" y="765375"/>
                </a:lnTo>
                <a:cubicBezTo>
                  <a:pt x="552788" y="649199"/>
                  <a:pt x="493855" y="779629"/>
                  <a:pt x="550706" y="694354"/>
                </a:cubicBezTo>
                <a:cubicBezTo>
                  <a:pt x="555897" y="686568"/>
                  <a:pt x="554393" y="675507"/>
                  <a:pt x="559584" y="667721"/>
                </a:cubicBezTo>
                <a:cubicBezTo>
                  <a:pt x="566548" y="657275"/>
                  <a:pt x="578180" y="650733"/>
                  <a:pt x="586217" y="641088"/>
                </a:cubicBezTo>
                <a:cubicBezTo>
                  <a:pt x="605338" y="618143"/>
                  <a:pt x="603952" y="614514"/>
                  <a:pt x="612850" y="587822"/>
                </a:cubicBezTo>
                <a:cubicBezTo>
                  <a:pt x="609040" y="561152"/>
                  <a:pt x="607333" y="485370"/>
                  <a:pt x="568462" y="472412"/>
                </a:cubicBezTo>
                <a:lnTo>
                  <a:pt x="541829" y="463534"/>
                </a:lnTo>
                <a:cubicBezTo>
                  <a:pt x="509446" y="468931"/>
                  <a:pt x="487742" y="461943"/>
                  <a:pt x="470807" y="490167"/>
                </a:cubicBezTo>
                <a:cubicBezTo>
                  <a:pt x="465992" y="498191"/>
                  <a:pt x="464889" y="507922"/>
                  <a:pt x="461930" y="516800"/>
                </a:cubicBezTo>
                <a:cubicBezTo>
                  <a:pt x="464889" y="537515"/>
                  <a:pt x="462148" y="559895"/>
                  <a:pt x="470807" y="578944"/>
                </a:cubicBezTo>
                <a:cubicBezTo>
                  <a:pt x="484635" y="609366"/>
                  <a:pt x="506257" y="615705"/>
                  <a:pt x="532951" y="623332"/>
                </a:cubicBezTo>
                <a:cubicBezTo>
                  <a:pt x="544683" y="626684"/>
                  <a:pt x="556625" y="629251"/>
                  <a:pt x="568462" y="632210"/>
                </a:cubicBezTo>
                <a:cubicBezTo>
                  <a:pt x="609891" y="629251"/>
                  <a:pt x="651846" y="630550"/>
                  <a:pt x="692749" y="623332"/>
                </a:cubicBezTo>
                <a:cubicBezTo>
                  <a:pt x="703256" y="621478"/>
                  <a:pt x="709839" y="610349"/>
                  <a:pt x="719382" y="605577"/>
                </a:cubicBezTo>
                <a:cubicBezTo>
                  <a:pt x="727752" y="601392"/>
                  <a:pt x="737137" y="599658"/>
                  <a:pt x="746015" y="596699"/>
                </a:cubicBezTo>
                <a:cubicBezTo>
                  <a:pt x="827446" y="474553"/>
                  <a:pt x="756917" y="590469"/>
                  <a:pt x="790403" y="516800"/>
                </a:cubicBezTo>
                <a:cubicBezTo>
                  <a:pt x="801356" y="492704"/>
                  <a:pt x="825914" y="445779"/>
                  <a:pt x="825914" y="445779"/>
                </a:cubicBezTo>
                <a:cubicBezTo>
                  <a:pt x="822852" y="418219"/>
                  <a:pt x="829115" y="363115"/>
                  <a:pt x="799281" y="339247"/>
                </a:cubicBezTo>
                <a:cubicBezTo>
                  <a:pt x="791974" y="333401"/>
                  <a:pt x="781526" y="333328"/>
                  <a:pt x="772648" y="330369"/>
                </a:cubicBezTo>
                <a:cubicBezTo>
                  <a:pt x="751933" y="333328"/>
                  <a:pt x="727021" y="326400"/>
                  <a:pt x="710504" y="339247"/>
                </a:cubicBezTo>
                <a:cubicBezTo>
                  <a:pt x="695731" y="350737"/>
                  <a:pt x="692749" y="392513"/>
                  <a:pt x="692749" y="392513"/>
                </a:cubicBezTo>
                <a:cubicBezTo>
                  <a:pt x="696353" y="417742"/>
                  <a:pt x="696788" y="467573"/>
                  <a:pt x="719382" y="490167"/>
                </a:cubicBezTo>
                <a:cubicBezTo>
                  <a:pt x="725999" y="496784"/>
                  <a:pt x="737137" y="496086"/>
                  <a:pt x="746015" y="499045"/>
                </a:cubicBezTo>
                <a:cubicBezTo>
                  <a:pt x="796322" y="493127"/>
                  <a:pt x="847266" y="491224"/>
                  <a:pt x="896936" y="481290"/>
                </a:cubicBezTo>
                <a:cubicBezTo>
                  <a:pt x="907399" y="479197"/>
                  <a:pt x="914305" y="468828"/>
                  <a:pt x="923569" y="463534"/>
                </a:cubicBezTo>
                <a:cubicBezTo>
                  <a:pt x="991816" y="424535"/>
                  <a:pt x="926687" y="470073"/>
                  <a:pt x="994590" y="419146"/>
                </a:cubicBezTo>
                <a:cubicBezTo>
                  <a:pt x="1016921" y="385650"/>
                  <a:pt x="1016220" y="385034"/>
                  <a:pt x="1047856" y="348125"/>
                </a:cubicBezTo>
                <a:cubicBezTo>
                  <a:pt x="1053303" y="341770"/>
                  <a:pt x="1059693" y="336288"/>
                  <a:pt x="1065611" y="330369"/>
                </a:cubicBezTo>
                <a:cubicBezTo>
                  <a:pt x="1062652" y="312614"/>
                  <a:pt x="1063054" y="293957"/>
                  <a:pt x="1056734" y="277103"/>
                </a:cubicBezTo>
                <a:cubicBezTo>
                  <a:pt x="1052518" y="265860"/>
                  <a:pt x="1019065" y="246073"/>
                  <a:pt x="1012345" y="241593"/>
                </a:cubicBezTo>
                <a:cubicBezTo>
                  <a:pt x="986813" y="247976"/>
                  <a:pt x="973047" y="244946"/>
                  <a:pt x="959079" y="268226"/>
                </a:cubicBezTo>
                <a:cubicBezTo>
                  <a:pt x="954264" y="276250"/>
                  <a:pt x="953161" y="285981"/>
                  <a:pt x="950202" y="294859"/>
                </a:cubicBezTo>
                <a:cubicBezTo>
                  <a:pt x="953161" y="312614"/>
                  <a:pt x="952759" y="331271"/>
                  <a:pt x="959079" y="348125"/>
                </a:cubicBezTo>
                <a:cubicBezTo>
                  <a:pt x="962018" y="355962"/>
                  <a:pt x="970299" y="360651"/>
                  <a:pt x="976835" y="365880"/>
                </a:cubicBezTo>
                <a:cubicBezTo>
                  <a:pt x="1009686" y="392160"/>
                  <a:pt x="1007722" y="384344"/>
                  <a:pt x="1056734" y="392513"/>
                </a:cubicBezTo>
                <a:cubicBezTo>
                  <a:pt x="1098163" y="389554"/>
                  <a:pt x="1140118" y="390853"/>
                  <a:pt x="1181021" y="383635"/>
                </a:cubicBezTo>
                <a:cubicBezTo>
                  <a:pt x="1191528" y="381781"/>
                  <a:pt x="1198111" y="370652"/>
                  <a:pt x="1207654" y="365880"/>
                </a:cubicBezTo>
                <a:cubicBezTo>
                  <a:pt x="1216024" y="361695"/>
                  <a:pt x="1225409" y="359961"/>
                  <a:pt x="1234287" y="357002"/>
                </a:cubicBezTo>
                <a:cubicBezTo>
                  <a:pt x="1243165" y="348124"/>
                  <a:pt x="1251275" y="338406"/>
                  <a:pt x="1260920" y="330369"/>
                </a:cubicBezTo>
                <a:cubicBezTo>
                  <a:pt x="1269117" y="323539"/>
                  <a:pt x="1280415" y="320545"/>
                  <a:pt x="1287553" y="312614"/>
                </a:cubicBezTo>
                <a:cubicBezTo>
                  <a:pt x="1307349" y="290618"/>
                  <a:pt x="1340819" y="241593"/>
                  <a:pt x="1340819" y="241593"/>
                </a:cubicBezTo>
                <a:cubicBezTo>
                  <a:pt x="1343778" y="232715"/>
                  <a:pt x="1349697" y="224318"/>
                  <a:pt x="1349697" y="214960"/>
                </a:cubicBezTo>
                <a:cubicBezTo>
                  <a:pt x="1349697" y="198202"/>
                  <a:pt x="1337128" y="179009"/>
                  <a:pt x="1323064" y="170571"/>
                </a:cubicBezTo>
                <a:cubicBezTo>
                  <a:pt x="1315040" y="165756"/>
                  <a:pt x="1305309" y="164653"/>
                  <a:pt x="1296431" y="161694"/>
                </a:cubicBezTo>
                <a:cubicBezTo>
                  <a:pt x="1290512" y="167612"/>
                  <a:pt x="1285211" y="174220"/>
                  <a:pt x="1278675" y="179449"/>
                </a:cubicBezTo>
                <a:cubicBezTo>
                  <a:pt x="1270343" y="186114"/>
                  <a:pt x="1257960" y="188326"/>
                  <a:pt x="1252042" y="197204"/>
                </a:cubicBezTo>
                <a:cubicBezTo>
                  <a:pt x="1245274" y="207356"/>
                  <a:pt x="1246124" y="220878"/>
                  <a:pt x="1243165" y="232715"/>
                </a:cubicBezTo>
                <a:cubicBezTo>
                  <a:pt x="1246124" y="247511"/>
                  <a:pt x="1244279" y="264164"/>
                  <a:pt x="1252042" y="277103"/>
                </a:cubicBezTo>
                <a:cubicBezTo>
                  <a:pt x="1274228" y="314080"/>
                  <a:pt x="1306858" y="326899"/>
                  <a:pt x="1340819" y="348125"/>
                </a:cubicBezTo>
                <a:cubicBezTo>
                  <a:pt x="1349867" y="353780"/>
                  <a:pt x="1357909" y="361108"/>
                  <a:pt x="1367452" y="365880"/>
                </a:cubicBezTo>
                <a:cubicBezTo>
                  <a:pt x="1400881" y="382594"/>
                  <a:pt x="1413445" y="384036"/>
                  <a:pt x="1447351" y="392513"/>
                </a:cubicBezTo>
                <a:cubicBezTo>
                  <a:pt x="1465106" y="389554"/>
                  <a:pt x="1484168" y="390946"/>
                  <a:pt x="1500617" y="383635"/>
                </a:cubicBezTo>
                <a:cubicBezTo>
                  <a:pt x="1512090" y="378536"/>
                  <a:pt x="1517605" y="365039"/>
                  <a:pt x="1527250" y="357002"/>
                </a:cubicBezTo>
                <a:cubicBezTo>
                  <a:pt x="1535447" y="350172"/>
                  <a:pt x="1546338" y="346792"/>
                  <a:pt x="1553883" y="339247"/>
                </a:cubicBezTo>
                <a:cubicBezTo>
                  <a:pt x="1621828" y="271302"/>
                  <a:pt x="1579297" y="309237"/>
                  <a:pt x="1616027" y="250470"/>
                </a:cubicBezTo>
                <a:cubicBezTo>
                  <a:pt x="1623869" y="237923"/>
                  <a:pt x="1633782" y="226797"/>
                  <a:pt x="1642660" y="214960"/>
                </a:cubicBezTo>
                <a:cubicBezTo>
                  <a:pt x="1645619" y="206082"/>
                  <a:pt x="1651537" y="197685"/>
                  <a:pt x="1651537" y="188327"/>
                </a:cubicBezTo>
                <a:cubicBezTo>
                  <a:pt x="1651537" y="165277"/>
                  <a:pt x="1638969" y="158003"/>
                  <a:pt x="1624904" y="143938"/>
                </a:cubicBezTo>
                <a:cubicBezTo>
                  <a:pt x="1604190" y="146897"/>
                  <a:pt x="1581882" y="144318"/>
                  <a:pt x="1562761" y="152816"/>
                </a:cubicBezTo>
                <a:cubicBezTo>
                  <a:pt x="1549291" y="158803"/>
                  <a:pt x="1540067" y="194263"/>
                  <a:pt x="1536128" y="206082"/>
                </a:cubicBezTo>
                <a:cubicBezTo>
                  <a:pt x="1548346" y="267175"/>
                  <a:pt x="1529827" y="245602"/>
                  <a:pt x="1589394" y="259348"/>
                </a:cubicBezTo>
                <a:cubicBezTo>
                  <a:pt x="1613171" y="264835"/>
                  <a:pt x="1660415" y="277103"/>
                  <a:pt x="1660415" y="277103"/>
                </a:cubicBezTo>
                <a:cubicBezTo>
                  <a:pt x="1743243" y="271187"/>
                  <a:pt x="1763529" y="290310"/>
                  <a:pt x="1811336" y="250470"/>
                </a:cubicBezTo>
                <a:cubicBezTo>
                  <a:pt x="1820981" y="242432"/>
                  <a:pt x="1829091" y="232715"/>
                  <a:pt x="1837969" y="223837"/>
                </a:cubicBezTo>
                <a:cubicBezTo>
                  <a:pt x="1846499" y="198248"/>
                  <a:pt x="1867735" y="170049"/>
                  <a:pt x="1846846" y="143938"/>
                </a:cubicBezTo>
                <a:cubicBezTo>
                  <a:pt x="1840181" y="135607"/>
                  <a:pt x="1829091" y="132101"/>
                  <a:pt x="1820213" y="126183"/>
                </a:cubicBezTo>
                <a:cubicBezTo>
                  <a:pt x="1811335" y="129142"/>
                  <a:pt x="1800197" y="128444"/>
                  <a:pt x="1793580" y="135061"/>
                </a:cubicBezTo>
                <a:cubicBezTo>
                  <a:pt x="1786963" y="141678"/>
                  <a:pt x="1789518" y="153670"/>
                  <a:pt x="1784703" y="161694"/>
                </a:cubicBezTo>
                <a:cubicBezTo>
                  <a:pt x="1780397" y="168871"/>
                  <a:pt x="1772866" y="173531"/>
                  <a:pt x="1766947" y="179449"/>
                </a:cubicBezTo>
                <a:cubicBezTo>
                  <a:pt x="1769906" y="212000"/>
                  <a:pt x="1766213" y="245863"/>
                  <a:pt x="1775825" y="277103"/>
                </a:cubicBezTo>
                <a:cubicBezTo>
                  <a:pt x="1778963" y="287301"/>
                  <a:pt x="1794913" y="287314"/>
                  <a:pt x="1802458" y="294859"/>
                </a:cubicBezTo>
                <a:cubicBezTo>
                  <a:pt x="1810002" y="302404"/>
                  <a:pt x="1812668" y="313947"/>
                  <a:pt x="1820213" y="321492"/>
                </a:cubicBezTo>
                <a:cubicBezTo>
                  <a:pt x="1840648" y="341927"/>
                  <a:pt x="1855192" y="341334"/>
                  <a:pt x="1882357" y="348125"/>
                </a:cubicBezTo>
                <a:cubicBezTo>
                  <a:pt x="1932664" y="342206"/>
                  <a:pt x="1983710" y="340804"/>
                  <a:pt x="2033277" y="330369"/>
                </a:cubicBezTo>
                <a:cubicBezTo>
                  <a:pt x="2041467" y="328645"/>
                  <a:pt x="2047290" y="320100"/>
                  <a:pt x="2051033" y="312614"/>
                </a:cubicBezTo>
                <a:cubicBezTo>
                  <a:pt x="2059403" y="295874"/>
                  <a:pt x="2068788" y="259348"/>
                  <a:pt x="2068788" y="259348"/>
                </a:cubicBezTo>
                <a:cubicBezTo>
                  <a:pt x="2065829" y="235674"/>
                  <a:pt x="2066765" y="211179"/>
                  <a:pt x="2059910" y="188327"/>
                </a:cubicBezTo>
                <a:cubicBezTo>
                  <a:pt x="2057505" y="180310"/>
                  <a:pt x="2050362" y="172213"/>
                  <a:pt x="2042155" y="170571"/>
                </a:cubicBezTo>
                <a:cubicBezTo>
                  <a:pt x="2032979" y="168736"/>
                  <a:pt x="2024400" y="176490"/>
                  <a:pt x="2015522" y="179449"/>
                </a:cubicBezTo>
                <a:cubicBezTo>
                  <a:pt x="2009604" y="188327"/>
                  <a:pt x="2002100" y="196332"/>
                  <a:pt x="1997767" y="206082"/>
                </a:cubicBezTo>
                <a:cubicBezTo>
                  <a:pt x="1990166" y="223185"/>
                  <a:pt x="1980011" y="259348"/>
                  <a:pt x="1980011" y="259348"/>
                </a:cubicBezTo>
                <a:cubicBezTo>
                  <a:pt x="1981921" y="268897"/>
                  <a:pt x="1989577" y="316719"/>
                  <a:pt x="1997767" y="330369"/>
                </a:cubicBezTo>
                <a:cubicBezTo>
                  <a:pt x="2002073" y="337546"/>
                  <a:pt x="2010293" y="341589"/>
                  <a:pt x="2015522" y="348125"/>
                </a:cubicBezTo>
                <a:cubicBezTo>
                  <a:pt x="2023887" y="358582"/>
                  <a:pt x="2036741" y="385367"/>
                  <a:pt x="2051033" y="392513"/>
                </a:cubicBezTo>
                <a:cubicBezTo>
                  <a:pt x="2081068" y="407530"/>
                  <a:pt x="2116217" y="412652"/>
                  <a:pt x="2148687" y="419146"/>
                </a:cubicBezTo>
                <a:lnTo>
                  <a:pt x="2264097" y="410268"/>
                </a:lnTo>
                <a:cubicBezTo>
                  <a:pt x="2283829" y="402143"/>
                  <a:pt x="2284518" y="372091"/>
                  <a:pt x="2299607" y="357002"/>
                </a:cubicBezTo>
                <a:lnTo>
                  <a:pt x="2317363" y="339247"/>
                </a:lnTo>
                <a:cubicBezTo>
                  <a:pt x="2314404" y="312614"/>
                  <a:pt x="2318437" y="284228"/>
                  <a:pt x="2308485" y="259348"/>
                </a:cubicBezTo>
                <a:cubicBezTo>
                  <a:pt x="2300593" y="239619"/>
                  <a:pt x="2263111" y="255402"/>
                  <a:pt x="2255219" y="259348"/>
                </a:cubicBezTo>
                <a:cubicBezTo>
                  <a:pt x="2241239" y="266338"/>
                  <a:pt x="2220741" y="281645"/>
                  <a:pt x="2210831" y="294859"/>
                </a:cubicBezTo>
                <a:cubicBezTo>
                  <a:pt x="2198027" y="311931"/>
                  <a:pt x="2182068" y="327881"/>
                  <a:pt x="2175320" y="348125"/>
                </a:cubicBezTo>
                <a:lnTo>
                  <a:pt x="2166442" y="374758"/>
                </a:lnTo>
                <a:cubicBezTo>
                  <a:pt x="2169401" y="389554"/>
                  <a:pt x="2167834" y="406045"/>
                  <a:pt x="2175320" y="419146"/>
                </a:cubicBezTo>
                <a:cubicBezTo>
                  <a:pt x="2180614" y="428410"/>
                  <a:pt x="2193756" y="430071"/>
                  <a:pt x="2201953" y="436901"/>
                </a:cubicBezTo>
                <a:cubicBezTo>
                  <a:pt x="2246287" y="473846"/>
                  <a:pt x="2208414" y="456810"/>
                  <a:pt x="2255219" y="472412"/>
                </a:cubicBezTo>
                <a:cubicBezTo>
                  <a:pt x="2299607" y="469453"/>
                  <a:pt x="2344957" y="473185"/>
                  <a:pt x="2388384" y="463534"/>
                </a:cubicBezTo>
                <a:cubicBezTo>
                  <a:pt x="2400640" y="460810"/>
                  <a:pt x="2405372" y="444938"/>
                  <a:pt x="2415017" y="436901"/>
                </a:cubicBezTo>
                <a:cubicBezTo>
                  <a:pt x="2423214" y="430071"/>
                  <a:pt x="2432772" y="425064"/>
                  <a:pt x="2441650" y="419146"/>
                </a:cubicBezTo>
                <a:cubicBezTo>
                  <a:pt x="2458244" y="385956"/>
                  <a:pt x="2474108" y="371634"/>
                  <a:pt x="2450528" y="330369"/>
                </a:cubicBezTo>
                <a:cubicBezTo>
                  <a:pt x="2445885" y="322244"/>
                  <a:pt x="2432773" y="324451"/>
                  <a:pt x="2423895" y="321492"/>
                </a:cubicBezTo>
                <a:cubicBezTo>
                  <a:pt x="2412058" y="324451"/>
                  <a:pt x="2399297" y="324912"/>
                  <a:pt x="2388384" y="330369"/>
                </a:cubicBezTo>
                <a:cubicBezTo>
                  <a:pt x="2356210" y="346456"/>
                  <a:pt x="2381999" y="349449"/>
                  <a:pt x="2361751" y="374758"/>
                </a:cubicBezTo>
                <a:cubicBezTo>
                  <a:pt x="2355086" y="383089"/>
                  <a:pt x="2343996" y="386595"/>
                  <a:pt x="2335118" y="392513"/>
                </a:cubicBezTo>
                <a:cubicBezTo>
                  <a:pt x="2329200" y="401391"/>
                  <a:pt x="2322135" y="409603"/>
                  <a:pt x="2317363" y="419146"/>
                </a:cubicBezTo>
                <a:cubicBezTo>
                  <a:pt x="2297912" y="458049"/>
                  <a:pt x="2308465" y="501910"/>
                  <a:pt x="2317363" y="543433"/>
                </a:cubicBezTo>
                <a:cubicBezTo>
                  <a:pt x="2319599" y="553866"/>
                  <a:pt x="2328453" y="561734"/>
                  <a:pt x="2335118" y="570066"/>
                </a:cubicBezTo>
                <a:cubicBezTo>
                  <a:pt x="2340347" y="576602"/>
                  <a:pt x="2345696" y="583516"/>
                  <a:pt x="2352873" y="587822"/>
                </a:cubicBezTo>
                <a:cubicBezTo>
                  <a:pt x="2360897" y="592637"/>
                  <a:pt x="2370628" y="593740"/>
                  <a:pt x="2379506" y="596699"/>
                </a:cubicBezTo>
                <a:cubicBezTo>
                  <a:pt x="2456446" y="593740"/>
                  <a:pt x="2533767" y="596025"/>
                  <a:pt x="2610326" y="587822"/>
                </a:cubicBezTo>
                <a:cubicBezTo>
                  <a:pt x="2618648" y="586930"/>
                  <a:pt x="2624338" y="577552"/>
                  <a:pt x="2628081" y="570066"/>
                </a:cubicBezTo>
                <a:cubicBezTo>
                  <a:pt x="2636451" y="553326"/>
                  <a:pt x="2645836" y="516800"/>
                  <a:pt x="2645836" y="516800"/>
                </a:cubicBezTo>
                <a:cubicBezTo>
                  <a:pt x="2644514" y="510190"/>
                  <a:pt x="2642527" y="457573"/>
                  <a:pt x="2619203" y="454657"/>
                </a:cubicBezTo>
                <a:cubicBezTo>
                  <a:pt x="2601342" y="452424"/>
                  <a:pt x="2583692" y="460575"/>
                  <a:pt x="2565937" y="463534"/>
                </a:cubicBezTo>
                <a:cubicBezTo>
                  <a:pt x="2494911" y="510886"/>
                  <a:pt x="2580737" y="448735"/>
                  <a:pt x="2521549" y="507923"/>
                </a:cubicBezTo>
                <a:cubicBezTo>
                  <a:pt x="2514004" y="515468"/>
                  <a:pt x="2503794" y="519760"/>
                  <a:pt x="2494916" y="525678"/>
                </a:cubicBezTo>
                <a:cubicBezTo>
                  <a:pt x="2497875" y="567107"/>
                  <a:pt x="2497633" y="608890"/>
                  <a:pt x="2503794" y="649965"/>
                </a:cubicBezTo>
                <a:cubicBezTo>
                  <a:pt x="2506570" y="668474"/>
                  <a:pt x="2515631" y="685476"/>
                  <a:pt x="2521549" y="703231"/>
                </a:cubicBezTo>
                <a:lnTo>
                  <a:pt x="2530427" y="729864"/>
                </a:lnTo>
                <a:cubicBezTo>
                  <a:pt x="2610326" y="726905"/>
                  <a:pt x="2690595" y="729214"/>
                  <a:pt x="2770124" y="720987"/>
                </a:cubicBezTo>
                <a:cubicBezTo>
                  <a:pt x="2778450" y="720126"/>
                  <a:pt x="2787283" y="711580"/>
                  <a:pt x="2787879" y="703231"/>
                </a:cubicBezTo>
                <a:cubicBezTo>
                  <a:pt x="2795738" y="593211"/>
                  <a:pt x="2808208" y="606434"/>
                  <a:pt x="2752369" y="587822"/>
                </a:cubicBezTo>
                <a:cubicBezTo>
                  <a:pt x="2743491" y="590781"/>
                  <a:pt x="2733760" y="591884"/>
                  <a:pt x="2725736" y="596699"/>
                </a:cubicBezTo>
                <a:cubicBezTo>
                  <a:pt x="2718559" y="601005"/>
                  <a:pt x="2714516" y="609226"/>
                  <a:pt x="2707980" y="614455"/>
                </a:cubicBezTo>
                <a:cubicBezTo>
                  <a:pt x="2699648" y="621120"/>
                  <a:pt x="2690225" y="626292"/>
                  <a:pt x="2681347" y="632210"/>
                </a:cubicBezTo>
                <a:cubicBezTo>
                  <a:pt x="2675429" y="641088"/>
                  <a:pt x="2670257" y="650512"/>
                  <a:pt x="2663592" y="658843"/>
                </a:cubicBezTo>
                <a:cubicBezTo>
                  <a:pt x="2658363" y="665379"/>
                  <a:pt x="2646393" y="668247"/>
                  <a:pt x="2645836" y="676598"/>
                </a:cubicBezTo>
                <a:cubicBezTo>
                  <a:pt x="2643269" y="715096"/>
                  <a:pt x="2649928" y="753722"/>
                  <a:pt x="2654714" y="792008"/>
                </a:cubicBezTo>
                <a:cubicBezTo>
                  <a:pt x="2655875" y="801294"/>
                  <a:pt x="2656285" y="812795"/>
                  <a:pt x="2663592" y="818641"/>
                </a:cubicBezTo>
                <a:cubicBezTo>
                  <a:pt x="2673120" y="826263"/>
                  <a:pt x="2687266" y="824560"/>
                  <a:pt x="2699103" y="827519"/>
                </a:cubicBezTo>
                <a:cubicBezTo>
                  <a:pt x="2713899" y="836397"/>
                  <a:pt x="2727723" y="847144"/>
                  <a:pt x="2743491" y="854152"/>
                </a:cubicBezTo>
                <a:cubicBezTo>
                  <a:pt x="2754641" y="859107"/>
                  <a:pt x="2767315" y="859523"/>
                  <a:pt x="2779002" y="863029"/>
                </a:cubicBezTo>
                <a:cubicBezTo>
                  <a:pt x="2796929" y="868407"/>
                  <a:pt x="2814513" y="874866"/>
                  <a:pt x="2832268" y="880785"/>
                </a:cubicBezTo>
                <a:cubicBezTo>
                  <a:pt x="2881078" y="876717"/>
                  <a:pt x="2929618" y="889967"/>
                  <a:pt x="2965433" y="854152"/>
                </a:cubicBezTo>
                <a:cubicBezTo>
                  <a:pt x="2972978" y="846607"/>
                  <a:pt x="2977270" y="836397"/>
                  <a:pt x="2983188" y="827519"/>
                </a:cubicBezTo>
                <a:cubicBezTo>
                  <a:pt x="2980229" y="812723"/>
                  <a:pt x="2982680" y="795685"/>
                  <a:pt x="2974310" y="783130"/>
                </a:cubicBezTo>
                <a:cubicBezTo>
                  <a:pt x="2961198" y="763462"/>
                  <a:pt x="2898052" y="782523"/>
                  <a:pt x="2894411" y="783130"/>
                </a:cubicBezTo>
                <a:cubicBezTo>
                  <a:pt x="2869268" y="791511"/>
                  <a:pt x="2862325" y="791231"/>
                  <a:pt x="2841145" y="809763"/>
                </a:cubicBezTo>
                <a:cubicBezTo>
                  <a:pt x="2825397" y="823542"/>
                  <a:pt x="2814168" y="842545"/>
                  <a:pt x="2796757" y="854152"/>
                </a:cubicBezTo>
                <a:cubicBezTo>
                  <a:pt x="2759678" y="878871"/>
                  <a:pt x="2777669" y="864362"/>
                  <a:pt x="2743491" y="898540"/>
                </a:cubicBezTo>
                <a:cubicBezTo>
                  <a:pt x="2739303" y="911102"/>
                  <a:pt x="2725736" y="949533"/>
                  <a:pt x="2725736" y="960684"/>
                </a:cubicBezTo>
                <a:cubicBezTo>
                  <a:pt x="2725736" y="972885"/>
                  <a:pt x="2729807" y="984980"/>
                  <a:pt x="2734613" y="996194"/>
                </a:cubicBezTo>
                <a:cubicBezTo>
                  <a:pt x="2738816" y="1006001"/>
                  <a:pt x="2746450" y="1013949"/>
                  <a:pt x="2752369" y="1022827"/>
                </a:cubicBezTo>
                <a:cubicBezTo>
                  <a:pt x="2826349" y="1019868"/>
                  <a:pt x="2902640" y="1032531"/>
                  <a:pt x="2974310" y="1013950"/>
                </a:cubicBezTo>
                <a:cubicBezTo>
                  <a:pt x="2992427" y="1009253"/>
                  <a:pt x="2992066" y="960684"/>
                  <a:pt x="2992066" y="960684"/>
                </a:cubicBezTo>
                <a:cubicBezTo>
                  <a:pt x="2989107" y="945888"/>
                  <a:pt x="2991558" y="928850"/>
                  <a:pt x="2983188" y="916295"/>
                </a:cubicBezTo>
                <a:cubicBezTo>
                  <a:pt x="2977997" y="908509"/>
                  <a:pt x="2965913" y="907418"/>
                  <a:pt x="2956555" y="907418"/>
                </a:cubicBezTo>
                <a:cubicBezTo>
                  <a:pt x="2935126" y="907418"/>
                  <a:pt x="2906552" y="918167"/>
                  <a:pt x="2885534" y="925173"/>
                </a:cubicBezTo>
                <a:cubicBezTo>
                  <a:pt x="2879615" y="931091"/>
                  <a:pt x="2872084" y="935751"/>
                  <a:pt x="2867778" y="942928"/>
                </a:cubicBezTo>
                <a:cubicBezTo>
                  <a:pt x="2862963" y="950952"/>
                  <a:pt x="2858901" y="960203"/>
                  <a:pt x="2858901" y="969561"/>
                </a:cubicBezTo>
                <a:cubicBezTo>
                  <a:pt x="2858901" y="1110559"/>
                  <a:pt x="2835891" y="1079717"/>
                  <a:pt x="2885534" y="1129360"/>
                </a:cubicBezTo>
                <a:cubicBezTo>
                  <a:pt x="2882575" y="1138238"/>
                  <a:pt x="2883273" y="1149376"/>
                  <a:pt x="2876656" y="1155993"/>
                </a:cubicBezTo>
                <a:cubicBezTo>
                  <a:pt x="2870039" y="1162610"/>
                  <a:pt x="2855214" y="1172656"/>
                  <a:pt x="2850023" y="1164870"/>
                </a:cubicBezTo>
                <a:cubicBezTo>
                  <a:pt x="2843255" y="1154718"/>
                  <a:pt x="2847794" y="1134409"/>
                  <a:pt x="2858901" y="1129360"/>
                </a:cubicBezTo>
                <a:cubicBezTo>
                  <a:pt x="2885975" y="1117054"/>
                  <a:pt x="2918085" y="1123441"/>
                  <a:pt x="2947677" y="1120482"/>
                </a:cubicBezTo>
                <a:cubicBezTo>
                  <a:pt x="2959514" y="1117523"/>
                  <a:pt x="2972594" y="1117658"/>
                  <a:pt x="2983188" y="1111604"/>
                </a:cubicBezTo>
                <a:cubicBezTo>
                  <a:pt x="3012667" y="1094759"/>
                  <a:pt x="3015849" y="1069902"/>
                  <a:pt x="3027576" y="1040583"/>
                </a:cubicBezTo>
                <a:cubicBezTo>
                  <a:pt x="3024617" y="1016909"/>
                  <a:pt x="3025555" y="992413"/>
                  <a:pt x="3018699" y="969561"/>
                </a:cubicBezTo>
                <a:cubicBezTo>
                  <a:pt x="3015537" y="959020"/>
                  <a:pt x="2979686" y="937635"/>
                  <a:pt x="2974310" y="934051"/>
                </a:cubicBezTo>
                <a:cubicBezTo>
                  <a:pt x="2953596" y="937010"/>
                  <a:pt x="2932754" y="939185"/>
                  <a:pt x="2912167" y="942928"/>
                </a:cubicBezTo>
                <a:cubicBezTo>
                  <a:pt x="2900162" y="945111"/>
                  <a:pt x="2888857" y="951806"/>
                  <a:pt x="2876656" y="951806"/>
                </a:cubicBezTo>
                <a:cubicBezTo>
                  <a:pt x="2852798" y="951806"/>
                  <a:pt x="2829309" y="945887"/>
                  <a:pt x="2805635" y="942928"/>
                </a:cubicBezTo>
                <a:cubicBezTo>
                  <a:pt x="2799716" y="937010"/>
                  <a:pt x="2792522" y="932137"/>
                  <a:pt x="2787879" y="925173"/>
                </a:cubicBezTo>
                <a:cubicBezTo>
                  <a:pt x="2773254" y="903236"/>
                  <a:pt x="2769137" y="886700"/>
                  <a:pt x="2761246" y="863029"/>
                </a:cubicBezTo>
                <a:cubicBezTo>
                  <a:pt x="2770124" y="842315"/>
                  <a:pt x="2775378" y="819638"/>
                  <a:pt x="2787879" y="800886"/>
                </a:cubicBezTo>
                <a:cubicBezTo>
                  <a:pt x="2793798" y="792008"/>
                  <a:pt x="2806180" y="789795"/>
                  <a:pt x="2814512" y="783130"/>
                </a:cubicBezTo>
                <a:cubicBezTo>
                  <a:pt x="2849329" y="755277"/>
                  <a:pt x="2812652" y="771914"/>
                  <a:pt x="2858901" y="756497"/>
                </a:cubicBezTo>
                <a:cubicBezTo>
                  <a:pt x="2867779" y="747619"/>
                  <a:pt x="2875889" y="737901"/>
                  <a:pt x="2885534" y="729864"/>
                </a:cubicBezTo>
                <a:cubicBezTo>
                  <a:pt x="2893731" y="723034"/>
                  <a:pt x="2910075" y="722571"/>
                  <a:pt x="2912167" y="712109"/>
                </a:cubicBezTo>
                <a:cubicBezTo>
                  <a:pt x="2916846" y="688714"/>
                  <a:pt x="2910144" y="663940"/>
                  <a:pt x="2903289" y="641088"/>
                </a:cubicBezTo>
                <a:cubicBezTo>
                  <a:pt x="2900884" y="633071"/>
                  <a:pt x="2893474" y="625979"/>
                  <a:pt x="2885534" y="623332"/>
                </a:cubicBezTo>
                <a:cubicBezTo>
                  <a:pt x="2856904" y="613789"/>
                  <a:pt x="2796757" y="605577"/>
                  <a:pt x="2796757" y="605577"/>
                </a:cubicBezTo>
                <a:cubicBezTo>
                  <a:pt x="2776042" y="608536"/>
                  <a:pt x="2753329" y="605097"/>
                  <a:pt x="2734613" y="614455"/>
                </a:cubicBezTo>
                <a:cubicBezTo>
                  <a:pt x="2726243" y="618640"/>
                  <a:pt x="2728307" y="632090"/>
                  <a:pt x="2725736" y="641088"/>
                </a:cubicBezTo>
                <a:cubicBezTo>
                  <a:pt x="2722384" y="652820"/>
                  <a:pt x="2719817" y="664761"/>
                  <a:pt x="2716858" y="676598"/>
                </a:cubicBezTo>
                <a:cubicBezTo>
                  <a:pt x="2719817" y="712109"/>
                  <a:pt x="2718270" y="748287"/>
                  <a:pt x="2725736" y="783130"/>
                </a:cubicBezTo>
                <a:cubicBezTo>
                  <a:pt x="2727490" y="791314"/>
                  <a:pt x="2735172" y="801810"/>
                  <a:pt x="2743491" y="800886"/>
                </a:cubicBezTo>
                <a:cubicBezTo>
                  <a:pt x="2765890" y="798397"/>
                  <a:pt x="2784920" y="783131"/>
                  <a:pt x="2805635" y="774253"/>
                </a:cubicBezTo>
                <a:cubicBezTo>
                  <a:pt x="2862751" y="717136"/>
                  <a:pt x="2846583" y="750504"/>
                  <a:pt x="2858901" y="676598"/>
                </a:cubicBezTo>
                <a:cubicBezTo>
                  <a:pt x="2852982" y="641087"/>
                  <a:pt x="2851883" y="604428"/>
                  <a:pt x="2841145" y="570066"/>
                </a:cubicBezTo>
                <a:cubicBezTo>
                  <a:pt x="2837661" y="558918"/>
                  <a:pt x="2798939" y="515823"/>
                  <a:pt x="2787879" y="507923"/>
                </a:cubicBezTo>
                <a:cubicBezTo>
                  <a:pt x="2777110" y="500231"/>
                  <a:pt x="2763859" y="496733"/>
                  <a:pt x="2752369" y="490167"/>
                </a:cubicBezTo>
                <a:cubicBezTo>
                  <a:pt x="2743105" y="484873"/>
                  <a:pt x="2735486" y="476745"/>
                  <a:pt x="2725736" y="472412"/>
                </a:cubicBezTo>
                <a:cubicBezTo>
                  <a:pt x="2708633" y="464811"/>
                  <a:pt x="2672469" y="454657"/>
                  <a:pt x="2672469" y="454657"/>
                </a:cubicBezTo>
                <a:cubicBezTo>
                  <a:pt x="2663591" y="457616"/>
                  <a:pt x="2652453" y="456917"/>
                  <a:pt x="2645836" y="463534"/>
                </a:cubicBezTo>
                <a:cubicBezTo>
                  <a:pt x="2630747" y="478623"/>
                  <a:pt x="2622163" y="499045"/>
                  <a:pt x="2610326" y="516800"/>
                </a:cubicBezTo>
                <a:lnTo>
                  <a:pt x="2574815" y="570066"/>
                </a:lnTo>
                <a:lnTo>
                  <a:pt x="2565937" y="596699"/>
                </a:lnTo>
                <a:cubicBezTo>
                  <a:pt x="2568896" y="632210"/>
                  <a:pt x="2564336" y="669173"/>
                  <a:pt x="2574815" y="703231"/>
                </a:cubicBezTo>
                <a:cubicBezTo>
                  <a:pt x="2577567" y="712175"/>
                  <a:pt x="2592570" y="715068"/>
                  <a:pt x="2601448" y="712109"/>
                </a:cubicBezTo>
                <a:cubicBezTo>
                  <a:pt x="2616096" y="707226"/>
                  <a:pt x="2637714" y="671027"/>
                  <a:pt x="2645836" y="658843"/>
                </a:cubicBezTo>
                <a:cubicBezTo>
                  <a:pt x="2662797" y="591002"/>
                  <a:pt x="2668786" y="582269"/>
                  <a:pt x="2645836" y="481290"/>
                </a:cubicBezTo>
                <a:cubicBezTo>
                  <a:pt x="2641107" y="460482"/>
                  <a:pt x="2628081" y="439861"/>
                  <a:pt x="2610326" y="428024"/>
                </a:cubicBezTo>
                <a:lnTo>
                  <a:pt x="2583693" y="410268"/>
                </a:lnTo>
                <a:cubicBezTo>
                  <a:pt x="2489562" y="415498"/>
                  <a:pt x="2450005" y="382069"/>
                  <a:pt x="2406139" y="436901"/>
                </a:cubicBezTo>
                <a:cubicBezTo>
                  <a:pt x="2399474" y="445232"/>
                  <a:pt x="2394302" y="454656"/>
                  <a:pt x="2388384" y="463534"/>
                </a:cubicBezTo>
                <a:cubicBezTo>
                  <a:pt x="2382953" y="485257"/>
                  <a:pt x="2363165" y="545427"/>
                  <a:pt x="2388384" y="561189"/>
                </a:cubicBezTo>
                <a:cubicBezTo>
                  <a:pt x="2406653" y="572607"/>
                  <a:pt x="2429813" y="549352"/>
                  <a:pt x="2450528" y="543433"/>
                </a:cubicBezTo>
                <a:cubicBezTo>
                  <a:pt x="2464887" y="529074"/>
                  <a:pt x="2503938" y="493371"/>
                  <a:pt x="2512671" y="472412"/>
                </a:cubicBezTo>
                <a:cubicBezTo>
                  <a:pt x="2522057" y="449887"/>
                  <a:pt x="2530427" y="401391"/>
                  <a:pt x="2530427" y="401391"/>
                </a:cubicBezTo>
                <a:cubicBezTo>
                  <a:pt x="2524508" y="357003"/>
                  <a:pt x="2521896" y="312047"/>
                  <a:pt x="2512671" y="268226"/>
                </a:cubicBezTo>
                <a:cubicBezTo>
                  <a:pt x="2509945" y="255276"/>
                  <a:pt x="2503388" y="242882"/>
                  <a:pt x="2494916" y="232715"/>
                </a:cubicBezTo>
                <a:cubicBezTo>
                  <a:pt x="2445815" y="173793"/>
                  <a:pt x="2442361" y="174005"/>
                  <a:pt x="2397262" y="143938"/>
                </a:cubicBezTo>
                <a:cubicBezTo>
                  <a:pt x="2388384" y="146897"/>
                  <a:pt x="2377936" y="146970"/>
                  <a:pt x="2370629" y="152816"/>
                </a:cubicBezTo>
                <a:cubicBezTo>
                  <a:pt x="2362297" y="159481"/>
                  <a:pt x="2359075" y="170767"/>
                  <a:pt x="2352873" y="179449"/>
                </a:cubicBezTo>
                <a:cubicBezTo>
                  <a:pt x="2346170" y="188833"/>
                  <a:pt x="2315459" y="227644"/>
                  <a:pt x="2308485" y="241593"/>
                </a:cubicBezTo>
                <a:cubicBezTo>
                  <a:pt x="2304300" y="249963"/>
                  <a:pt x="2304250" y="260101"/>
                  <a:pt x="2299607" y="268226"/>
                </a:cubicBezTo>
                <a:cubicBezTo>
                  <a:pt x="2292266" y="281072"/>
                  <a:pt x="2280816" y="291189"/>
                  <a:pt x="2272974" y="303736"/>
                </a:cubicBezTo>
                <a:cubicBezTo>
                  <a:pt x="2265960" y="314958"/>
                  <a:pt x="2261137" y="327410"/>
                  <a:pt x="2255219" y="339247"/>
                </a:cubicBezTo>
                <a:cubicBezTo>
                  <a:pt x="2258178" y="359962"/>
                  <a:pt x="2253007" y="383647"/>
                  <a:pt x="2264097" y="401391"/>
                </a:cubicBezTo>
                <a:cubicBezTo>
                  <a:pt x="2284284" y="433690"/>
                  <a:pt x="2334490" y="389338"/>
                  <a:pt x="2343996" y="383635"/>
                </a:cubicBezTo>
                <a:cubicBezTo>
                  <a:pt x="2386274" y="320217"/>
                  <a:pt x="2374330" y="351071"/>
                  <a:pt x="2388384" y="294859"/>
                </a:cubicBezTo>
                <a:cubicBezTo>
                  <a:pt x="2382466" y="274144"/>
                  <a:pt x="2381091" y="251547"/>
                  <a:pt x="2370629" y="232715"/>
                </a:cubicBezTo>
                <a:cubicBezTo>
                  <a:pt x="2365447" y="223388"/>
                  <a:pt x="2352328" y="221625"/>
                  <a:pt x="2343996" y="214960"/>
                </a:cubicBezTo>
                <a:cubicBezTo>
                  <a:pt x="2337460" y="209731"/>
                  <a:pt x="2333051" y="202069"/>
                  <a:pt x="2326240" y="197204"/>
                </a:cubicBezTo>
                <a:cubicBezTo>
                  <a:pt x="2289550" y="170997"/>
                  <a:pt x="2289695" y="173185"/>
                  <a:pt x="2255219" y="161694"/>
                </a:cubicBezTo>
                <a:cubicBezTo>
                  <a:pt x="2249301" y="155775"/>
                  <a:pt x="2244950" y="147681"/>
                  <a:pt x="2237464" y="143938"/>
                </a:cubicBezTo>
                <a:cubicBezTo>
                  <a:pt x="2226551" y="138481"/>
                  <a:pt x="2213685" y="138413"/>
                  <a:pt x="2201953" y="135061"/>
                </a:cubicBezTo>
                <a:cubicBezTo>
                  <a:pt x="2192955" y="132490"/>
                  <a:pt x="2184198" y="129142"/>
                  <a:pt x="2175320" y="126183"/>
                </a:cubicBezTo>
                <a:cubicBezTo>
                  <a:pt x="2166442" y="132101"/>
                  <a:pt x="2155713" y="135908"/>
                  <a:pt x="2148687" y="143938"/>
                </a:cubicBezTo>
                <a:cubicBezTo>
                  <a:pt x="2134635" y="159997"/>
                  <a:pt x="2125013" y="179449"/>
                  <a:pt x="2113176" y="197204"/>
                </a:cubicBezTo>
                <a:cubicBezTo>
                  <a:pt x="2086582" y="237095"/>
                  <a:pt x="2099382" y="213933"/>
                  <a:pt x="2077666" y="268226"/>
                </a:cubicBezTo>
                <a:cubicBezTo>
                  <a:pt x="2080625" y="291900"/>
                  <a:pt x="2076854" y="317445"/>
                  <a:pt x="2086543" y="339247"/>
                </a:cubicBezTo>
                <a:cubicBezTo>
                  <a:pt x="2090344" y="347798"/>
                  <a:pt x="2103818" y="348125"/>
                  <a:pt x="2113176" y="348125"/>
                </a:cubicBezTo>
                <a:cubicBezTo>
                  <a:pt x="2137034" y="348125"/>
                  <a:pt x="2160524" y="342206"/>
                  <a:pt x="2184198" y="339247"/>
                </a:cubicBezTo>
                <a:cubicBezTo>
                  <a:pt x="2187157" y="327410"/>
                  <a:pt x="2194088" y="315895"/>
                  <a:pt x="2193075" y="303736"/>
                </a:cubicBezTo>
                <a:cubicBezTo>
                  <a:pt x="2191731" y="287612"/>
                  <a:pt x="2175592" y="217806"/>
                  <a:pt x="2157565" y="197204"/>
                </a:cubicBezTo>
                <a:cubicBezTo>
                  <a:pt x="2145087" y="182944"/>
                  <a:pt x="2129244" y="171736"/>
                  <a:pt x="2113176" y="161694"/>
                </a:cubicBezTo>
                <a:cubicBezTo>
                  <a:pt x="2105240" y="156734"/>
                  <a:pt x="2095144" y="156502"/>
                  <a:pt x="2086543" y="152816"/>
                </a:cubicBezTo>
                <a:cubicBezTo>
                  <a:pt x="2074379" y="147603"/>
                  <a:pt x="2062601" y="141488"/>
                  <a:pt x="2051033" y="135061"/>
                </a:cubicBezTo>
                <a:cubicBezTo>
                  <a:pt x="1988138" y="100119"/>
                  <a:pt x="2028699" y="115778"/>
                  <a:pt x="1980011" y="99550"/>
                </a:cubicBezTo>
                <a:cubicBezTo>
                  <a:pt x="1971133" y="93631"/>
                  <a:pt x="1964004" y="82760"/>
                  <a:pt x="1953378" y="81794"/>
                </a:cubicBezTo>
                <a:cubicBezTo>
                  <a:pt x="1929618" y="79634"/>
                  <a:pt x="1904076" y="80799"/>
                  <a:pt x="1882357" y="90672"/>
                </a:cubicBezTo>
                <a:cubicBezTo>
                  <a:pt x="1868887" y="96795"/>
                  <a:pt x="1865353" y="114949"/>
                  <a:pt x="1855724" y="126183"/>
                </a:cubicBezTo>
                <a:cubicBezTo>
                  <a:pt x="1847553" y="135715"/>
                  <a:pt x="1837969" y="143938"/>
                  <a:pt x="1829091" y="152816"/>
                </a:cubicBezTo>
                <a:cubicBezTo>
                  <a:pt x="1826132" y="164653"/>
                  <a:pt x="1823565" y="176595"/>
                  <a:pt x="1820213" y="188327"/>
                </a:cubicBezTo>
                <a:cubicBezTo>
                  <a:pt x="1817642" y="197325"/>
                  <a:pt x="1811336" y="205602"/>
                  <a:pt x="1811336" y="214960"/>
                </a:cubicBezTo>
                <a:cubicBezTo>
                  <a:pt x="1811336" y="230049"/>
                  <a:pt x="1817254" y="244552"/>
                  <a:pt x="1820213" y="259348"/>
                </a:cubicBezTo>
                <a:cubicBezTo>
                  <a:pt x="1881341" y="247123"/>
                  <a:pt x="1905724" y="264008"/>
                  <a:pt x="1926745" y="214960"/>
                </a:cubicBezTo>
                <a:cubicBezTo>
                  <a:pt x="1931551" y="203745"/>
                  <a:pt x="1932664" y="191286"/>
                  <a:pt x="1935623" y="179449"/>
                </a:cubicBezTo>
                <a:cubicBezTo>
                  <a:pt x="1928841" y="138758"/>
                  <a:pt x="1934066" y="80238"/>
                  <a:pt x="1900112" y="46284"/>
                </a:cubicBezTo>
                <a:cubicBezTo>
                  <a:pt x="1892567" y="38739"/>
                  <a:pt x="1883286" y="32731"/>
                  <a:pt x="1873479" y="28528"/>
                </a:cubicBezTo>
                <a:cubicBezTo>
                  <a:pt x="1862265" y="23722"/>
                  <a:pt x="1849806" y="22610"/>
                  <a:pt x="1837969" y="19651"/>
                </a:cubicBezTo>
                <a:cubicBezTo>
                  <a:pt x="1826132" y="13732"/>
                  <a:pt x="1815638" y="3093"/>
                  <a:pt x="1802458" y="1895"/>
                </a:cubicBezTo>
                <a:cubicBezTo>
                  <a:pt x="1781619" y="0"/>
                  <a:pt x="1759979" y="3622"/>
                  <a:pt x="1740314" y="10773"/>
                </a:cubicBezTo>
                <a:cubicBezTo>
                  <a:pt x="1722417" y="17281"/>
                  <a:pt x="1691797" y="50412"/>
                  <a:pt x="1678170" y="64039"/>
                </a:cubicBezTo>
                <a:cubicBezTo>
                  <a:pt x="1672252" y="75876"/>
                  <a:pt x="1665062" y="87159"/>
                  <a:pt x="1660415" y="99550"/>
                </a:cubicBezTo>
                <a:cubicBezTo>
                  <a:pt x="1647140" y="134951"/>
                  <a:pt x="1648649" y="157984"/>
                  <a:pt x="1660415" y="197204"/>
                </a:cubicBezTo>
                <a:cubicBezTo>
                  <a:pt x="1663481" y="207424"/>
                  <a:pt x="1669122" y="218182"/>
                  <a:pt x="1678170" y="223837"/>
                </a:cubicBezTo>
                <a:cubicBezTo>
                  <a:pt x="1694041" y="233757"/>
                  <a:pt x="1731436" y="241593"/>
                  <a:pt x="1731436" y="241593"/>
                </a:cubicBezTo>
                <a:cubicBezTo>
                  <a:pt x="1749192" y="235674"/>
                  <a:pt x="1770493" y="236017"/>
                  <a:pt x="1784703" y="223837"/>
                </a:cubicBezTo>
                <a:cubicBezTo>
                  <a:pt x="1793967" y="215897"/>
                  <a:pt x="1794685" y="200478"/>
                  <a:pt x="1793580" y="188327"/>
                </a:cubicBezTo>
                <a:cubicBezTo>
                  <a:pt x="1790083" y="149862"/>
                  <a:pt x="1780739" y="120582"/>
                  <a:pt x="1749192" y="99550"/>
                </a:cubicBezTo>
                <a:cubicBezTo>
                  <a:pt x="1741406" y="94359"/>
                  <a:pt x="1731321" y="93958"/>
                  <a:pt x="1722559" y="90672"/>
                </a:cubicBezTo>
                <a:cubicBezTo>
                  <a:pt x="1644014" y="61218"/>
                  <a:pt x="1706238" y="75724"/>
                  <a:pt x="1589394" y="64039"/>
                </a:cubicBezTo>
                <a:cubicBezTo>
                  <a:pt x="1580516" y="61080"/>
                  <a:pt x="1571759" y="52590"/>
                  <a:pt x="1562761" y="55161"/>
                </a:cubicBezTo>
                <a:cubicBezTo>
                  <a:pt x="1529310" y="64718"/>
                  <a:pt x="1525892" y="82108"/>
                  <a:pt x="1518372" y="108427"/>
                </a:cubicBezTo>
                <a:cubicBezTo>
                  <a:pt x="1515020" y="120159"/>
                  <a:pt x="1512454" y="132101"/>
                  <a:pt x="1509495" y="143938"/>
                </a:cubicBezTo>
                <a:cubicBezTo>
                  <a:pt x="1513701" y="181795"/>
                  <a:pt x="1501171" y="220619"/>
                  <a:pt x="1536128" y="241593"/>
                </a:cubicBezTo>
                <a:cubicBezTo>
                  <a:pt x="1544152" y="246408"/>
                  <a:pt x="1553883" y="247511"/>
                  <a:pt x="1562761" y="250470"/>
                </a:cubicBezTo>
                <a:cubicBezTo>
                  <a:pt x="1574598" y="247511"/>
                  <a:pt x="1587358" y="247049"/>
                  <a:pt x="1598271" y="241593"/>
                </a:cubicBezTo>
                <a:cubicBezTo>
                  <a:pt x="1641821" y="219818"/>
                  <a:pt x="1608039" y="155487"/>
                  <a:pt x="1598271" y="126183"/>
                </a:cubicBezTo>
                <a:cubicBezTo>
                  <a:pt x="1586493" y="90848"/>
                  <a:pt x="1568621" y="92597"/>
                  <a:pt x="1545005" y="72917"/>
                </a:cubicBezTo>
                <a:cubicBezTo>
                  <a:pt x="1535360" y="64880"/>
                  <a:pt x="1527250" y="55162"/>
                  <a:pt x="1518372" y="46284"/>
                </a:cubicBezTo>
                <a:cubicBezTo>
                  <a:pt x="1503576" y="49243"/>
                  <a:pt x="1487174" y="47833"/>
                  <a:pt x="1473984" y="55161"/>
                </a:cubicBezTo>
                <a:cubicBezTo>
                  <a:pt x="1451189" y="67825"/>
                  <a:pt x="1434845" y="96114"/>
                  <a:pt x="1420718" y="117305"/>
                </a:cubicBezTo>
                <a:cubicBezTo>
                  <a:pt x="1410196" y="169914"/>
                  <a:pt x="1407565" y="153474"/>
                  <a:pt x="1420718" y="206082"/>
                </a:cubicBezTo>
                <a:cubicBezTo>
                  <a:pt x="1422988" y="215160"/>
                  <a:pt x="1422979" y="226098"/>
                  <a:pt x="1429596" y="232715"/>
                </a:cubicBezTo>
                <a:cubicBezTo>
                  <a:pt x="1440565" y="243684"/>
                  <a:pt x="1475823" y="254043"/>
                  <a:pt x="1491739" y="259348"/>
                </a:cubicBezTo>
                <a:cubicBezTo>
                  <a:pt x="1503576" y="256389"/>
                  <a:pt x="1525067" y="262474"/>
                  <a:pt x="1527250" y="250470"/>
                </a:cubicBezTo>
                <a:cubicBezTo>
                  <a:pt x="1530039" y="235134"/>
                  <a:pt x="1518232" y="157139"/>
                  <a:pt x="1491739" y="135061"/>
                </a:cubicBezTo>
                <a:cubicBezTo>
                  <a:pt x="1481572" y="126589"/>
                  <a:pt x="1467577" y="124114"/>
                  <a:pt x="1456229" y="117305"/>
                </a:cubicBezTo>
                <a:cubicBezTo>
                  <a:pt x="1437931" y="106326"/>
                  <a:pt x="1423207" y="88542"/>
                  <a:pt x="1402963" y="81794"/>
                </a:cubicBezTo>
                <a:lnTo>
                  <a:pt x="1349697" y="64039"/>
                </a:lnTo>
                <a:cubicBezTo>
                  <a:pt x="1303724" y="110012"/>
                  <a:pt x="1327578" y="89506"/>
                  <a:pt x="1278675" y="126183"/>
                </a:cubicBezTo>
                <a:cubicBezTo>
                  <a:pt x="1272757" y="135061"/>
                  <a:pt x="1265692" y="143273"/>
                  <a:pt x="1260920" y="152816"/>
                </a:cubicBezTo>
                <a:cubicBezTo>
                  <a:pt x="1248122" y="178411"/>
                  <a:pt x="1247093" y="205062"/>
                  <a:pt x="1260920" y="232715"/>
                </a:cubicBezTo>
                <a:cubicBezTo>
                  <a:pt x="1269678" y="250231"/>
                  <a:pt x="1309253" y="255895"/>
                  <a:pt x="1323064" y="259348"/>
                </a:cubicBezTo>
                <a:cubicBezTo>
                  <a:pt x="1343778" y="253430"/>
                  <a:pt x="1365521" y="250343"/>
                  <a:pt x="1385207" y="241593"/>
                </a:cubicBezTo>
                <a:cubicBezTo>
                  <a:pt x="1429579" y="221872"/>
                  <a:pt x="1391726" y="147369"/>
                  <a:pt x="1385207" y="126183"/>
                </a:cubicBezTo>
                <a:cubicBezTo>
                  <a:pt x="1382745" y="118183"/>
                  <a:pt x="1374629" y="112733"/>
                  <a:pt x="1367452" y="108427"/>
                </a:cubicBezTo>
                <a:cubicBezTo>
                  <a:pt x="1294538" y="64678"/>
                  <a:pt x="1305165" y="74009"/>
                  <a:pt x="1225409" y="64039"/>
                </a:cubicBezTo>
                <a:cubicBezTo>
                  <a:pt x="1213572" y="61080"/>
                  <a:pt x="1202025" y="53814"/>
                  <a:pt x="1189899" y="55161"/>
                </a:cubicBezTo>
                <a:cubicBezTo>
                  <a:pt x="1157559" y="58754"/>
                  <a:pt x="1138102" y="76480"/>
                  <a:pt x="1118877" y="99550"/>
                </a:cubicBezTo>
                <a:cubicBezTo>
                  <a:pt x="1112047" y="107747"/>
                  <a:pt x="1105894" y="116640"/>
                  <a:pt x="1101122" y="126183"/>
                </a:cubicBezTo>
                <a:cubicBezTo>
                  <a:pt x="1096937" y="134553"/>
                  <a:pt x="1095203" y="143938"/>
                  <a:pt x="1092244" y="152816"/>
                </a:cubicBezTo>
                <a:cubicBezTo>
                  <a:pt x="1095203" y="167612"/>
                  <a:pt x="1093636" y="184103"/>
                  <a:pt x="1101122" y="197204"/>
                </a:cubicBezTo>
                <a:cubicBezTo>
                  <a:pt x="1111341" y="215087"/>
                  <a:pt x="1147783" y="219967"/>
                  <a:pt x="1163266" y="223837"/>
                </a:cubicBezTo>
                <a:cubicBezTo>
                  <a:pt x="1186940" y="220878"/>
                  <a:pt x="1212485" y="224649"/>
                  <a:pt x="1234287" y="214960"/>
                </a:cubicBezTo>
                <a:cubicBezTo>
                  <a:pt x="1242838" y="211159"/>
                  <a:pt x="1243165" y="197685"/>
                  <a:pt x="1243165" y="188327"/>
                </a:cubicBezTo>
                <a:cubicBezTo>
                  <a:pt x="1243165" y="170327"/>
                  <a:pt x="1240607" y="151915"/>
                  <a:pt x="1234287" y="135061"/>
                </a:cubicBezTo>
                <a:cubicBezTo>
                  <a:pt x="1228029" y="118374"/>
                  <a:pt x="1191044" y="104561"/>
                  <a:pt x="1181021" y="99550"/>
                </a:cubicBezTo>
                <a:cubicBezTo>
                  <a:pt x="1096541" y="106590"/>
                  <a:pt x="1084468" y="79593"/>
                  <a:pt x="1056734" y="135061"/>
                </a:cubicBezTo>
                <a:cubicBezTo>
                  <a:pt x="1052549" y="143431"/>
                  <a:pt x="1050815" y="152816"/>
                  <a:pt x="1047856" y="161694"/>
                </a:cubicBezTo>
                <a:cubicBezTo>
                  <a:pt x="1053774" y="185368"/>
                  <a:pt x="1057272" y="209782"/>
                  <a:pt x="1065611" y="232715"/>
                </a:cubicBezTo>
                <a:cubicBezTo>
                  <a:pt x="1069257" y="242742"/>
                  <a:pt x="1078595" y="249805"/>
                  <a:pt x="1083367" y="259348"/>
                </a:cubicBezTo>
                <a:cubicBezTo>
                  <a:pt x="1087552" y="267718"/>
                  <a:pt x="1089285" y="277103"/>
                  <a:pt x="1092244" y="285981"/>
                </a:cubicBezTo>
                <a:cubicBezTo>
                  <a:pt x="1124796" y="283022"/>
                  <a:pt x="1158890" y="287439"/>
                  <a:pt x="1189899" y="277103"/>
                </a:cubicBezTo>
                <a:cubicBezTo>
                  <a:pt x="1198777" y="274144"/>
                  <a:pt x="1199809" y="259771"/>
                  <a:pt x="1198776" y="250470"/>
                </a:cubicBezTo>
                <a:cubicBezTo>
                  <a:pt x="1196709" y="231869"/>
                  <a:pt x="1190110" y="213565"/>
                  <a:pt x="1181021" y="197204"/>
                </a:cubicBezTo>
                <a:cubicBezTo>
                  <a:pt x="1166963" y="171899"/>
                  <a:pt x="1151994" y="168619"/>
                  <a:pt x="1127755" y="161694"/>
                </a:cubicBezTo>
                <a:cubicBezTo>
                  <a:pt x="1098497" y="153335"/>
                  <a:pt x="1078373" y="150042"/>
                  <a:pt x="1047856" y="143938"/>
                </a:cubicBezTo>
                <a:cubicBezTo>
                  <a:pt x="1012345" y="146897"/>
                  <a:pt x="976683" y="148396"/>
                  <a:pt x="941324" y="152816"/>
                </a:cubicBezTo>
                <a:cubicBezTo>
                  <a:pt x="929217" y="154329"/>
                  <a:pt x="915965" y="154926"/>
                  <a:pt x="905813" y="161694"/>
                </a:cubicBezTo>
                <a:cubicBezTo>
                  <a:pt x="896935" y="167612"/>
                  <a:pt x="892830" y="178784"/>
                  <a:pt x="888058" y="188327"/>
                </a:cubicBezTo>
                <a:cubicBezTo>
                  <a:pt x="881688" y="201066"/>
                  <a:pt x="873148" y="239087"/>
                  <a:pt x="870303" y="250470"/>
                </a:cubicBezTo>
                <a:cubicBezTo>
                  <a:pt x="876221" y="259348"/>
                  <a:pt x="879727" y="270438"/>
                  <a:pt x="888058" y="277103"/>
                </a:cubicBezTo>
                <a:cubicBezTo>
                  <a:pt x="910667" y="295190"/>
                  <a:pt x="946048" y="280755"/>
                  <a:pt x="967957" y="277103"/>
                </a:cubicBezTo>
                <a:cubicBezTo>
                  <a:pt x="964998" y="247511"/>
                  <a:pt x="970124" y="215940"/>
                  <a:pt x="959079" y="188327"/>
                </a:cubicBezTo>
                <a:cubicBezTo>
                  <a:pt x="951308" y="168899"/>
                  <a:pt x="934542" y="150555"/>
                  <a:pt x="914691" y="143938"/>
                </a:cubicBezTo>
                <a:lnTo>
                  <a:pt x="861425" y="126183"/>
                </a:lnTo>
                <a:cubicBezTo>
                  <a:pt x="837751" y="129142"/>
                  <a:pt x="812555" y="126200"/>
                  <a:pt x="790403" y="135061"/>
                </a:cubicBezTo>
                <a:cubicBezTo>
                  <a:pt x="780497" y="139024"/>
                  <a:pt x="779478" y="153497"/>
                  <a:pt x="772648" y="161694"/>
                </a:cubicBezTo>
                <a:cubicBezTo>
                  <a:pt x="764611" y="171339"/>
                  <a:pt x="754893" y="179449"/>
                  <a:pt x="746015" y="188327"/>
                </a:cubicBezTo>
                <a:cubicBezTo>
                  <a:pt x="732873" y="227750"/>
                  <a:pt x="727611" y="230769"/>
                  <a:pt x="746015" y="285981"/>
                </a:cubicBezTo>
                <a:cubicBezTo>
                  <a:pt x="750694" y="300018"/>
                  <a:pt x="763770" y="309655"/>
                  <a:pt x="772648" y="321492"/>
                </a:cubicBezTo>
                <a:cubicBezTo>
                  <a:pt x="805200" y="318533"/>
                  <a:pt x="842275" y="329431"/>
                  <a:pt x="870303" y="312614"/>
                </a:cubicBezTo>
                <a:cubicBezTo>
                  <a:pt x="883242" y="304851"/>
                  <a:pt x="867369" y="282095"/>
                  <a:pt x="861425" y="268226"/>
                </a:cubicBezTo>
                <a:cubicBezTo>
                  <a:pt x="853300" y="249269"/>
                  <a:pt x="833445" y="247062"/>
                  <a:pt x="817036" y="241593"/>
                </a:cubicBezTo>
                <a:cubicBezTo>
                  <a:pt x="796322" y="244552"/>
                  <a:pt x="771410" y="237624"/>
                  <a:pt x="754893" y="250470"/>
                </a:cubicBezTo>
                <a:cubicBezTo>
                  <a:pt x="740120" y="261960"/>
                  <a:pt x="737137" y="303736"/>
                  <a:pt x="737137" y="303736"/>
                </a:cubicBezTo>
                <a:cubicBezTo>
                  <a:pt x="740096" y="324451"/>
                  <a:pt x="740002" y="345837"/>
                  <a:pt x="746015" y="365880"/>
                </a:cubicBezTo>
                <a:cubicBezTo>
                  <a:pt x="754379" y="393760"/>
                  <a:pt x="774981" y="399854"/>
                  <a:pt x="799281" y="410268"/>
                </a:cubicBezTo>
                <a:cubicBezTo>
                  <a:pt x="807882" y="413954"/>
                  <a:pt x="817036" y="416187"/>
                  <a:pt x="825914" y="419146"/>
                </a:cubicBezTo>
                <a:cubicBezTo>
                  <a:pt x="872791" y="403520"/>
                  <a:pt x="847357" y="418054"/>
                  <a:pt x="888058" y="357002"/>
                </a:cubicBezTo>
                <a:lnTo>
                  <a:pt x="905813" y="330369"/>
                </a:lnTo>
                <a:cubicBezTo>
                  <a:pt x="899895" y="309655"/>
                  <a:pt x="902370" y="284328"/>
                  <a:pt x="888058" y="268226"/>
                </a:cubicBezTo>
                <a:cubicBezTo>
                  <a:pt x="870810" y="248822"/>
                  <a:pt x="765426" y="242763"/>
                  <a:pt x="754893" y="241593"/>
                </a:cubicBezTo>
                <a:cubicBezTo>
                  <a:pt x="725301" y="244552"/>
                  <a:pt x="693190" y="238164"/>
                  <a:pt x="666116" y="250470"/>
                </a:cubicBezTo>
                <a:cubicBezTo>
                  <a:pt x="655008" y="255519"/>
                  <a:pt x="661522" y="274557"/>
                  <a:pt x="657238" y="285981"/>
                </a:cubicBezTo>
                <a:cubicBezTo>
                  <a:pt x="652591" y="298372"/>
                  <a:pt x="644696" y="309328"/>
                  <a:pt x="639483" y="321492"/>
                </a:cubicBezTo>
                <a:cubicBezTo>
                  <a:pt x="635797" y="330093"/>
                  <a:pt x="633564" y="339247"/>
                  <a:pt x="630605" y="348125"/>
                </a:cubicBezTo>
                <a:cubicBezTo>
                  <a:pt x="633564" y="371799"/>
                  <a:pt x="628813" y="397807"/>
                  <a:pt x="639483" y="419146"/>
                </a:cubicBezTo>
                <a:cubicBezTo>
                  <a:pt x="655751" y="451681"/>
                  <a:pt x="721910" y="430199"/>
                  <a:pt x="737137" y="428024"/>
                </a:cubicBezTo>
                <a:cubicBezTo>
                  <a:pt x="740096" y="419146"/>
                  <a:pt x="747553" y="410622"/>
                  <a:pt x="746015" y="401391"/>
                </a:cubicBezTo>
                <a:cubicBezTo>
                  <a:pt x="744261" y="390867"/>
                  <a:pt x="735804" y="382303"/>
                  <a:pt x="728260" y="374758"/>
                </a:cubicBezTo>
                <a:cubicBezTo>
                  <a:pt x="709802" y="356300"/>
                  <a:pt x="691021" y="352653"/>
                  <a:pt x="666116" y="348125"/>
                </a:cubicBezTo>
                <a:cubicBezTo>
                  <a:pt x="645529" y="344382"/>
                  <a:pt x="624687" y="342206"/>
                  <a:pt x="603972" y="339247"/>
                </a:cubicBezTo>
                <a:cubicBezTo>
                  <a:pt x="563528" y="345025"/>
                  <a:pt x="544631" y="335043"/>
                  <a:pt x="524073" y="365880"/>
                </a:cubicBezTo>
                <a:cubicBezTo>
                  <a:pt x="516732" y="376891"/>
                  <a:pt x="511233" y="389103"/>
                  <a:pt x="506318" y="401391"/>
                </a:cubicBezTo>
                <a:cubicBezTo>
                  <a:pt x="499367" y="418768"/>
                  <a:pt x="488563" y="454657"/>
                  <a:pt x="488563" y="454657"/>
                </a:cubicBezTo>
                <a:cubicBezTo>
                  <a:pt x="491522" y="463535"/>
                  <a:pt x="490823" y="474673"/>
                  <a:pt x="497440" y="481290"/>
                </a:cubicBezTo>
                <a:cubicBezTo>
                  <a:pt x="516171" y="500021"/>
                  <a:pt x="562889" y="483698"/>
                  <a:pt x="577339" y="481290"/>
                </a:cubicBezTo>
                <a:cubicBezTo>
                  <a:pt x="580298" y="472412"/>
                  <a:pt x="586217" y="464015"/>
                  <a:pt x="586217" y="454657"/>
                </a:cubicBezTo>
                <a:cubicBezTo>
                  <a:pt x="586217" y="436657"/>
                  <a:pt x="586409" y="416939"/>
                  <a:pt x="577339" y="401391"/>
                </a:cubicBezTo>
                <a:cubicBezTo>
                  <a:pt x="557902" y="368071"/>
                  <a:pt x="523770" y="343911"/>
                  <a:pt x="488563" y="330369"/>
                </a:cubicBezTo>
                <a:cubicBezTo>
                  <a:pt x="420520" y="304198"/>
                  <a:pt x="422126" y="306428"/>
                  <a:pt x="364275" y="294859"/>
                </a:cubicBezTo>
                <a:cubicBezTo>
                  <a:pt x="352438" y="297818"/>
                  <a:pt x="338138" y="295925"/>
                  <a:pt x="328765" y="303736"/>
                </a:cubicBezTo>
                <a:cubicBezTo>
                  <a:pt x="318637" y="312176"/>
                  <a:pt x="306841" y="351751"/>
                  <a:pt x="302132" y="365880"/>
                </a:cubicBezTo>
                <a:cubicBezTo>
                  <a:pt x="305091" y="395472"/>
                  <a:pt x="306487" y="425263"/>
                  <a:pt x="311009" y="454657"/>
                </a:cubicBezTo>
                <a:cubicBezTo>
                  <a:pt x="312432" y="463906"/>
                  <a:pt x="314041" y="473983"/>
                  <a:pt x="319887" y="481290"/>
                </a:cubicBezTo>
                <a:cubicBezTo>
                  <a:pt x="326552" y="489621"/>
                  <a:pt x="337256" y="493752"/>
                  <a:pt x="346520" y="499045"/>
                </a:cubicBezTo>
                <a:cubicBezTo>
                  <a:pt x="358010" y="505611"/>
                  <a:pt x="370194" y="510882"/>
                  <a:pt x="382031" y="516800"/>
                </a:cubicBezTo>
                <a:cubicBezTo>
                  <a:pt x="414582" y="510882"/>
                  <a:pt x="450093" y="513841"/>
                  <a:pt x="479685" y="499045"/>
                </a:cubicBezTo>
                <a:cubicBezTo>
                  <a:pt x="498215" y="489780"/>
                  <a:pt x="483546" y="424937"/>
                  <a:pt x="479685" y="419146"/>
                </a:cubicBezTo>
                <a:cubicBezTo>
                  <a:pt x="474494" y="411360"/>
                  <a:pt x="461930" y="413227"/>
                  <a:pt x="453052" y="410268"/>
                </a:cubicBezTo>
                <a:cubicBezTo>
                  <a:pt x="388513" y="416135"/>
                  <a:pt x="365889" y="406233"/>
                  <a:pt x="319887" y="436901"/>
                </a:cubicBezTo>
                <a:cubicBezTo>
                  <a:pt x="312923" y="441544"/>
                  <a:pt x="308050" y="448738"/>
                  <a:pt x="302132" y="454657"/>
                </a:cubicBezTo>
                <a:cubicBezTo>
                  <a:pt x="302675" y="461175"/>
                  <a:pt x="287932" y="561444"/>
                  <a:pt x="328765" y="578944"/>
                </a:cubicBezTo>
                <a:cubicBezTo>
                  <a:pt x="342634" y="584888"/>
                  <a:pt x="358357" y="584863"/>
                  <a:pt x="373153" y="587822"/>
                </a:cubicBezTo>
                <a:cubicBezTo>
                  <a:pt x="399786" y="584863"/>
                  <a:pt x="428657" y="590033"/>
                  <a:pt x="453052" y="578944"/>
                </a:cubicBezTo>
                <a:cubicBezTo>
                  <a:pt x="466145" y="572993"/>
                  <a:pt x="476926" y="518959"/>
                  <a:pt x="479685" y="507923"/>
                </a:cubicBezTo>
                <a:cubicBezTo>
                  <a:pt x="470807" y="490168"/>
                  <a:pt x="466124" y="469596"/>
                  <a:pt x="453052" y="454657"/>
                </a:cubicBezTo>
                <a:cubicBezTo>
                  <a:pt x="444016" y="444330"/>
                  <a:pt x="405458" y="432874"/>
                  <a:pt x="390908" y="428024"/>
                </a:cubicBezTo>
                <a:cubicBezTo>
                  <a:pt x="376112" y="430983"/>
                  <a:pt x="359315" y="428904"/>
                  <a:pt x="346520" y="436901"/>
                </a:cubicBezTo>
                <a:cubicBezTo>
                  <a:pt x="333973" y="444743"/>
                  <a:pt x="329516" y="461178"/>
                  <a:pt x="319887" y="472412"/>
                </a:cubicBezTo>
                <a:cubicBezTo>
                  <a:pt x="296325" y="499901"/>
                  <a:pt x="291197" y="494283"/>
                  <a:pt x="275499" y="525678"/>
                </a:cubicBezTo>
                <a:cubicBezTo>
                  <a:pt x="271314" y="534048"/>
                  <a:pt x="270307" y="543710"/>
                  <a:pt x="266621" y="552311"/>
                </a:cubicBezTo>
                <a:cubicBezTo>
                  <a:pt x="261408" y="564475"/>
                  <a:pt x="254784" y="575985"/>
                  <a:pt x="248866" y="587822"/>
                </a:cubicBezTo>
                <a:cubicBezTo>
                  <a:pt x="251825" y="617414"/>
                  <a:pt x="247580" y="648649"/>
                  <a:pt x="257743" y="676598"/>
                </a:cubicBezTo>
                <a:cubicBezTo>
                  <a:pt x="260941" y="685393"/>
                  <a:pt x="275018" y="685476"/>
                  <a:pt x="284376" y="685476"/>
                </a:cubicBezTo>
                <a:cubicBezTo>
                  <a:pt x="305301" y="685476"/>
                  <a:pt x="325805" y="679557"/>
                  <a:pt x="346520" y="676598"/>
                </a:cubicBezTo>
                <a:cubicBezTo>
                  <a:pt x="368460" y="610777"/>
                  <a:pt x="372645" y="640072"/>
                  <a:pt x="346520" y="587822"/>
                </a:cubicBezTo>
                <a:cubicBezTo>
                  <a:pt x="346182" y="587843"/>
                  <a:pt x="211546" y="564807"/>
                  <a:pt x="186722" y="614455"/>
                </a:cubicBezTo>
                <a:cubicBezTo>
                  <a:pt x="181266" y="625368"/>
                  <a:pt x="180803" y="638128"/>
                  <a:pt x="177844" y="649965"/>
                </a:cubicBezTo>
                <a:cubicBezTo>
                  <a:pt x="180803" y="670680"/>
                  <a:pt x="178223" y="692988"/>
                  <a:pt x="186722" y="712109"/>
                </a:cubicBezTo>
                <a:cubicBezTo>
                  <a:pt x="191055" y="721859"/>
                  <a:pt x="205810" y="722319"/>
                  <a:pt x="213355" y="729864"/>
                </a:cubicBezTo>
                <a:cubicBezTo>
                  <a:pt x="253511" y="770020"/>
                  <a:pt x="205893" y="748091"/>
                  <a:pt x="257743" y="765375"/>
                </a:cubicBezTo>
                <a:cubicBezTo>
                  <a:pt x="269580" y="762416"/>
                  <a:pt x="283726" y="764119"/>
                  <a:pt x="293254" y="756497"/>
                </a:cubicBezTo>
                <a:cubicBezTo>
                  <a:pt x="308189" y="744549"/>
                  <a:pt x="301535" y="704705"/>
                  <a:pt x="293254" y="694354"/>
                </a:cubicBezTo>
                <a:cubicBezTo>
                  <a:pt x="287408" y="687047"/>
                  <a:pt x="275499" y="688435"/>
                  <a:pt x="266621" y="685476"/>
                </a:cubicBezTo>
                <a:cubicBezTo>
                  <a:pt x="237029" y="691394"/>
                  <a:pt x="207250" y="696445"/>
                  <a:pt x="177844" y="703231"/>
                </a:cubicBezTo>
                <a:cubicBezTo>
                  <a:pt x="168726" y="705335"/>
                  <a:pt x="158518" y="706263"/>
                  <a:pt x="151211" y="712109"/>
                </a:cubicBezTo>
                <a:cubicBezTo>
                  <a:pt x="142880" y="718774"/>
                  <a:pt x="137789" y="728992"/>
                  <a:pt x="133456" y="738742"/>
                </a:cubicBezTo>
                <a:cubicBezTo>
                  <a:pt x="125855" y="755845"/>
                  <a:pt x="115701" y="792008"/>
                  <a:pt x="115701" y="792008"/>
                </a:cubicBezTo>
                <a:cubicBezTo>
                  <a:pt x="118660" y="806804"/>
                  <a:pt x="111082" y="829648"/>
                  <a:pt x="124578" y="836396"/>
                </a:cubicBezTo>
                <a:cubicBezTo>
                  <a:pt x="164825" y="856520"/>
                  <a:pt x="183999" y="830242"/>
                  <a:pt x="204477" y="809763"/>
                </a:cubicBezTo>
                <a:cubicBezTo>
                  <a:pt x="198559" y="789049"/>
                  <a:pt x="198140" y="765889"/>
                  <a:pt x="186722" y="747620"/>
                </a:cubicBezTo>
                <a:cubicBezTo>
                  <a:pt x="181762" y="739684"/>
                  <a:pt x="169167" y="741012"/>
                  <a:pt x="160089" y="738742"/>
                </a:cubicBezTo>
                <a:lnTo>
                  <a:pt x="89068" y="720987"/>
                </a:lnTo>
                <a:cubicBezTo>
                  <a:pt x="65394" y="723946"/>
                  <a:pt x="40198" y="721003"/>
                  <a:pt x="18046" y="729864"/>
                </a:cubicBezTo>
                <a:cubicBezTo>
                  <a:pt x="8140" y="733827"/>
                  <a:pt x="1109" y="745859"/>
                  <a:pt x="291" y="756497"/>
                </a:cubicBezTo>
                <a:cubicBezTo>
                  <a:pt x="0" y="760274"/>
                  <a:pt x="2943" y="846735"/>
                  <a:pt x="18046" y="871907"/>
                </a:cubicBezTo>
                <a:cubicBezTo>
                  <a:pt x="22352" y="879084"/>
                  <a:pt x="28838" y="885019"/>
                  <a:pt x="35802" y="889662"/>
                </a:cubicBezTo>
                <a:cubicBezTo>
                  <a:pt x="46813" y="897003"/>
                  <a:pt x="59475" y="901499"/>
                  <a:pt x="71312" y="907418"/>
                </a:cubicBezTo>
                <a:cubicBezTo>
                  <a:pt x="130497" y="904459"/>
                  <a:pt x="190654" y="909628"/>
                  <a:pt x="248866" y="898540"/>
                </a:cubicBezTo>
                <a:cubicBezTo>
                  <a:pt x="258059" y="896789"/>
                  <a:pt x="259066" y="881171"/>
                  <a:pt x="257743" y="871907"/>
                </a:cubicBezTo>
                <a:cubicBezTo>
                  <a:pt x="255871" y="858806"/>
                  <a:pt x="247680" y="847165"/>
                  <a:pt x="239988" y="836396"/>
                </a:cubicBezTo>
                <a:cubicBezTo>
                  <a:pt x="232691" y="826180"/>
                  <a:pt x="222233" y="818641"/>
                  <a:pt x="213355" y="809763"/>
                </a:cubicBezTo>
                <a:cubicBezTo>
                  <a:pt x="166007" y="812722"/>
                  <a:pt x="117622" y="808350"/>
                  <a:pt x="71312" y="818641"/>
                </a:cubicBezTo>
                <a:cubicBezTo>
                  <a:pt x="60897" y="820956"/>
                  <a:pt x="54183" y="834623"/>
                  <a:pt x="53557" y="845274"/>
                </a:cubicBezTo>
                <a:cubicBezTo>
                  <a:pt x="51118" y="886737"/>
                  <a:pt x="57582" y="928311"/>
                  <a:pt x="62435" y="969561"/>
                </a:cubicBezTo>
                <a:cubicBezTo>
                  <a:pt x="63528" y="978855"/>
                  <a:pt x="68353" y="987316"/>
                  <a:pt x="71312" y="996194"/>
                </a:cubicBezTo>
                <a:cubicBezTo>
                  <a:pt x="109782" y="993235"/>
                  <a:pt x="148888" y="994884"/>
                  <a:pt x="186722" y="987317"/>
                </a:cubicBezTo>
                <a:cubicBezTo>
                  <a:pt x="194929" y="985676"/>
                  <a:pt x="202447" y="977681"/>
                  <a:pt x="204477" y="969561"/>
                </a:cubicBezTo>
                <a:cubicBezTo>
                  <a:pt x="208783" y="952336"/>
                  <a:pt x="204477" y="934050"/>
                  <a:pt x="204477" y="916295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66433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vál 10"/>
          <p:cNvSpPr/>
          <p:nvPr/>
        </p:nvSpPr>
        <p:spPr>
          <a:xfrm>
            <a:off x="3158417" y="1882374"/>
            <a:ext cx="3024336" cy="331236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Obočí</a:t>
            </a:r>
            <a:r>
              <a:rPr lang="cs-CZ" b="1" dirty="0" smtClean="0">
                <a:solidFill>
                  <a:srgbClr val="0070C0"/>
                </a:solidFill>
              </a:rPr>
              <a:t> </a:t>
            </a:r>
            <a:r>
              <a:rPr lang="cs-CZ" dirty="0" smtClean="0">
                <a:solidFill>
                  <a:srgbClr val="0070C0"/>
                </a:solidFill>
              </a:rPr>
              <a:t>– to chrání oči,</a:t>
            </a:r>
            <a:br>
              <a:rPr lang="cs-CZ" dirty="0" smtClean="0">
                <a:solidFill>
                  <a:srgbClr val="0070C0"/>
                </a:solidFill>
              </a:rPr>
            </a:br>
            <a:r>
              <a:rPr lang="cs-CZ" dirty="0" smtClean="0">
                <a:solidFill>
                  <a:srgbClr val="0070C0"/>
                </a:solidFill>
              </a:rPr>
              <a:t>to tu zkrátka musí být.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8880" y="2941390"/>
            <a:ext cx="603556" cy="5974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8115" y="2934349"/>
            <a:ext cx="603556" cy="5974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var L 4"/>
          <p:cNvSpPr/>
          <p:nvPr/>
        </p:nvSpPr>
        <p:spPr>
          <a:xfrm>
            <a:off x="2699792" y="6021288"/>
            <a:ext cx="267675" cy="576064"/>
          </a:xfrm>
          <a:prstGeom prst="corne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hnutý pruh 5"/>
          <p:cNvSpPr/>
          <p:nvPr/>
        </p:nvSpPr>
        <p:spPr>
          <a:xfrm>
            <a:off x="323528" y="6194670"/>
            <a:ext cx="889248" cy="663330"/>
          </a:xfrm>
          <a:prstGeom prst="blockArc">
            <a:avLst>
              <a:gd name="adj1" fmla="val 10800000"/>
              <a:gd name="adj2" fmla="val 21440214"/>
              <a:gd name="adj3" fmla="val 17389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7" name="Ohnutý pruh 6"/>
          <p:cNvSpPr/>
          <p:nvPr/>
        </p:nvSpPr>
        <p:spPr>
          <a:xfrm rot="10800000">
            <a:off x="3275856" y="5733256"/>
            <a:ext cx="914400" cy="914400"/>
          </a:xfrm>
          <a:prstGeom prst="blockArc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8" name="Tětiva 7"/>
          <p:cNvSpPr/>
          <p:nvPr/>
        </p:nvSpPr>
        <p:spPr>
          <a:xfrm rot="1116983">
            <a:off x="4382924" y="5899904"/>
            <a:ext cx="713706" cy="736943"/>
          </a:xfrm>
          <a:prstGeom prst="chor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ětiva 8"/>
          <p:cNvSpPr/>
          <p:nvPr/>
        </p:nvSpPr>
        <p:spPr>
          <a:xfrm rot="12143866">
            <a:off x="4965795" y="5911675"/>
            <a:ext cx="695720" cy="692878"/>
          </a:xfrm>
          <a:prstGeom prst="chor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hnutý pruh 9"/>
          <p:cNvSpPr/>
          <p:nvPr/>
        </p:nvSpPr>
        <p:spPr>
          <a:xfrm>
            <a:off x="1331640" y="6194670"/>
            <a:ext cx="889248" cy="663330"/>
          </a:xfrm>
          <a:prstGeom prst="blockArc">
            <a:avLst>
              <a:gd name="adj1" fmla="val 10800000"/>
              <a:gd name="adj2" fmla="val 21440214"/>
              <a:gd name="adj3" fmla="val 17389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2" name="Volný tvar 11"/>
          <p:cNvSpPr/>
          <p:nvPr/>
        </p:nvSpPr>
        <p:spPr>
          <a:xfrm>
            <a:off x="5868144" y="5373216"/>
            <a:ext cx="3027576" cy="1172656"/>
          </a:xfrm>
          <a:custGeom>
            <a:avLst/>
            <a:gdLst>
              <a:gd name="connsiteX0" fmla="*/ 133456 w 3027576"/>
              <a:gd name="connsiteY0" fmla="*/ 1155993 h 1172656"/>
              <a:gd name="connsiteX1" fmla="*/ 115701 w 3027576"/>
              <a:gd name="connsiteY1" fmla="*/ 1013950 h 1172656"/>
              <a:gd name="connsiteX2" fmla="*/ 106823 w 3027576"/>
              <a:gd name="connsiteY2" fmla="*/ 978439 h 1172656"/>
              <a:gd name="connsiteX3" fmla="*/ 97945 w 3027576"/>
              <a:gd name="connsiteY3" fmla="*/ 934051 h 1172656"/>
              <a:gd name="connsiteX4" fmla="*/ 89068 w 3027576"/>
              <a:gd name="connsiteY4" fmla="*/ 907418 h 1172656"/>
              <a:gd name="connsiteX5" fmla="*/ 80190 w 3027576"/>
              <a:gd name="connsiteY5" fmla="*/ 863029 h 1172656"/>
              <a:gd name="connsiteX6" fmla="*/ 44679 w 3027576"/>
              <a:gd name="connsiteY6" fmla="*/ 818641 h 1172656"/>
              <a:gd name="connsiteX7" fmla="*/ 18046 w 3027576"/>
              <a:gd name="connsiteY7" fmla="*/ 809763 h 1172656"/>
              <a:gd name="connsiteX8" fmla="*/ 9169 w 3027576"/>
              <a:gd name="connsiteY8" fmla="*/ 845274 h 1172656"/>
              <a:gd name="connsiteX9" fmla="*/ 18046 w 3027576"/>
              <a:gd name="connsiteY9" fmla="*/ 916295 h 1172656"/>
              <a:gd name="connsiteX10" fmla="*/ 35802 w 3027576"/>
              <a:gd name="connsiteY10" fmla="*/ 934051 h 1172656"/>
              <a:gd name="connsiteX11" fmla="*/ 142334 w 3027576"/>
              <a:gd name="connsiteY11" fmla="*/ 969561 h 1172656"/>
              <a:gd name="connsiteX12" fmla="*/ 195600 w 3027576"/>
              <a:gd name="connsiteY12" fmla="*/ 996194 h 1172656"/>
              <a:gd name="connsiteX13" fmla="*/ 222233 w 3027576"/>
              <a:gd name="connsiteY13" fmla="*/ 987317 h 1172656"/>
              <a:gd name="connsiteX14" fmla="*/ 266621 w 3027576"/>
              <a:gd name="connsiteY14" fmla="*/ 951806 h 1172656"/>
              <a:gd name="connsiteX15" fmla="*/ 293254 w 3027576"/>
              <a:gd name="connsiteY15" fmla="*/ 925173 h 1172656"/>
              <a:gd name="connsiteX16" fmla="*/ 311009 w 3027576"/>
              <a:gd name="connsiteY16" fmla="*/ 889662 h 1172656"/>
              <a:gd name="connsiteX17" fmla="*/ 328765 w 3027576"/>
              <a:gd name="connsiteY17" fmla="*/ 800886 h 1172656"/>
              <a:gd name="connsiteX18" fmla="*/ 302132 w 3027576"/>
              <a:gd name="connsiteY18" fmla="*/ 676598 h 1172656"/>
              <a:gd name="connsiteX19" fmla="*/ 275499 w 3027576"/>
              <a:gd name="connsiteY19" fmla="*/ 658843 h 1172656"/>
              <a:gd name="connsiteX20" fmla="*/ 266621 w 3027576"/>
              <a:gd name="connsiteY20" fmla="*/ 632210 h 1172656"/>
              <a:gd name="connsiteX21" fmla="*/ 239988 w 3027576"/>
              <a:gd name="connsiteY21" fmla="*/ 729864 h 1172656"/>
              <a:gd name="connsiteX22" fmla="*/ 248866 w 3027576"/>
              <a:gd name="connsiteY22" fmla="*/ 809763 h 1172656"/>
              <a:gd name="connsiteX23" fmla="*/ 275499 w 3027576"/>
              <a:gd name="connsiteY23" fmla="*/ 818641 h 1172656"/>
              <a:gd name="connsiteX24" fmla="*/ 337642 w 3027576"/>
              <a:gd name="connsiteY24" fmla="*/ 836396 h 1172656"/>
              <a:gd name="connsiteX25" fmla="*/ 426419 w 3027576"/>
              <a:gd name="connsiteY25" fmla="*/ 827519 h 1172656"/>
              <a:gd name="connsiteX26" fmla="*/ 461930 w 3027576"/>
              <a:gd name="connsiteY26" fmla="*/ 792008 h 1172656"/>
              <a:gd name="connsiteX27" fmla="*/ 506318 w 3027576"/>
              <a:gd name="connsiteY27" fmla="*/ 765375 h 1172656"/>
              <a:gd name="connsiteX28" fmla="*/ 550706 w 3027576"/>
              <a:gd name="connsiteY28" fmla="*/ 694354 h 1172656"/>
              <a:gd name="connsiteX29" fmla="*/ 559584 w 3027576"/>
              <a:gd name="connsiteY29" fmla="*/ 667721 h 1172656"/>
              <a:gd name="connsiteX30" fmla="*/ 586217 w 3027576"/>
              <a:gd name="connsiteY30" fmla="*/ 641088 h 1172656"/>
              <a:gd name="connsiteX31" fmla="*/ 612850 w 3027576"/>
              <a:gd name="connsiteY31" fmla="*/ 587822 h 1172656"/>
              <a:gd name="connsiteX32" fmla="*/ 568462 w 3027576"/>
              <a:gd name="connsiteY32" fmla="*/ 472412 h 1172656"/>
              <a:gd name="connsiteX33" fmla="*/ 541829 w 3027576"/>
              <a:gd name="connsiteY33" fmla="*/ 463534 h 1172656"/>
              <a:gd name="connsiteX34" fmla="*/ 470807 w 3027576"/>
              <a:gd name="connsiteY34" fmla="*/ 490167 h 1172656"/>
              <a:gd name="connsiteX35" fmla="*/ 461930 w 3027576"/>
              <a:gd name="connsiteY35" fmla="*/ 516800 h 1172656"/>
              <a:gd name="connsiteX36" fmla="*/ 470807 w 3027576"/>
              <a:gd name="connsiteY36" fmla="*/ 578944 h 1172656"/>
              <a:gd name="connsiteX37" fmla="*/ 532951 w 3027576"/>
              <a:gd name="connsiteY37" fmla="*/ 623332 h 1172656"/>
              <a:gd name="connsiteX38" fmla="*/ 568462 w 3027576"/>
              <a:gd name="connsiteY38" fmla="*/ 632210 h 1172656"/>
              <a:gd name="connsiteX39" fmla="*/ 692749 w 3027576"/>
              <a:gd name="connsiteY39" fmla="*/ 623332 h 1172656"/>
              <a:gd name="connsiteX40" fmla="*/ 719382 w 3027576"/>
              <a:gd name="connsiteY40" fmla="*/ 605577 h 1172656"/>
              <a:gd name="connsiteX41" fmla="*/ 746015 w 3027576"/>
              <a:gd name="connsiteY41" fmla="*/ 596699 h 1172656"/>
              <a:gd name="connsiteX42" fmla="*/ 790403 w 3027576"/>
              <a:gd name="connsiteY42" fmla="*/ 516800 h 1172656"/>
              <a:gd name="connsiteX43" fmla="*/ 825914 w 3027576"/>
              <a:gd name="connsiteY43" fmla="*/ 445779 h 1172656"/>
              <a:gd name="connsiteX44" fmla="*/ 799281 w 3027576"/>
              <a:gd name="connsiteY44" fmla="*/ 339247 h 1172656"/>
              <a:gd name="connsiteX45" fmla="*/ 772648 w 3027576"/>
              <a:gd name="connsiteY45" fmla="*/ 330369 h 1172656"/>
              <a:gd name="connsiteX46" fmla="*/ 710504 w 3027576"/>
              <a:gd name="connsiteY46" fmla="*/ 339247 h 1172656"/>
              <a:gd name="connsiteX47" fmla="*/ 692749 w 3027576"/>
              <a:gd name="connsiteY47" fmla="*/ 392513 h 1172656"/>
              <a:gd name="connsiteX48" fmla="*/ 719382 w 3027576"/>
              <a:gd name="connsiteY48" fmla="*/ 490167 h 1172656"/>
              <a:gd name="connsiteX49" fmla="*/ 746015 w 3027576"/>
              <a:gd name="connsiteY49" fmla="*/ 499045 h 1172656"/>
              <a:gd name="connsiteX50" fmla="*/ 896936 w 3027576"/>
              <a:gd name="connsiteY50" fmla="*/ 481290 h 1172656"/>
              <a:gd name="connsiteX51" fmla="*/ 923569 w 3027576"/>
              <a:gd name="connsiteY51" fmla="*/ 463534 h 1172656"/>
              <a:gd name="connsiteX52" fmla="*/ 994590 w 3027576"/>
              <a:gd name="connsiteY52" fmla="*/ 419146 h 1172656"/>
              <a:gd name="connsiteX53" fmla="*/ 1047856 w 3027576"/>
              <a:gd name="connsiteY53" fmla="*/ 348125 h 1172656"/>
              <a:gd name="connsiteX54" fmla="*/ 1065611 w 3027576"/>
              <a:gd name="connsiteY54" fmla="*/ 330369 h 1172656"/>
              <a:gd name="connsiteX55" fmla="*/ 1056734 w 3027576"/>
              <a:gd name="connsiteY55" fmla="*/ 277103 h 1172656"/>
              <a:gd name="connsiteX56" fmla="*/ 1012345 w 3027576"/>
              <a:gd name="connsiteY56" fmla="*/ 241593 h 1172656"/>
              <a:gd name="connsiteX57" fmla="*/ 959079 w 3027576"/>
              <a:gd name="connsiteY57" fmla="*/ 268226 h 1172656"/>
              <a:gd name="connsiteX58" fmla="*/ 950202 w 3027576"/>
              <a:gd name="connsiteY58" fmla="*/ 294859 h 1172656"/>
              <a:gd name="connsiteX59" fmla="*/ 959079 w 3027576"/>
              <a:gd name="connsiteY59" fmla="*/ 348125 h 1172656"/>
              <a:gd name="connsiteX60" fmla="*/ 976835 w 3027576"/>
              <a:gd name="connsiteY60" fmla="*/ 365880 h 1172656"/>
              <a:gd name="connsiteX61" fmla="*/ 1056734 w 3027576"/>
              <a:gd name="connsiteY61" fmla="*/ 392513 h 1172656"/>
              <a:gd name="connsiteX62" fmla="*/ 1181021 w 3027576"/>
              <a:gd name="connsiteY62" fmla="*/ 383635 h 1172656"/>
              <a:gd name="connsiteX63" fmla="*/ 1207654 w 3027576"/>
              <a:gd name="connsiteY63" fmla="*/ 365880 h 1172656"/>
              <a:gd name="connsiteX64" fmla="*/ 1234287 w 3027576"/>
              <a:gd name="connsiteY64" fmla="*/ 357002 h 1172656"/>
              <a:gd name="connsiteX65" fmla="*/ 1260920 w 3027576"/>
              <a:gd name="connsiteY65" fmla="*/ 330369 h 1172656"/>
              <a:gd name="connsiteX66" fmla="*/ 1287553 w 3027576"/>
              <a:gd name="connsiteY66" fmla="*/ 312614 h 1172656"/>
              <a:gd name="connsiteX67" fmla="*/ 1340819 w 3027576"/>
              <a:gd name="connsiteY67" fmla="*/ 241593 h 1172656"/>
              <a:gd name="connsiteX68" fmla="*/ 1349697 w 3027576"/>
              <a:gd name="connsiteY68" fmla="*/ 214960 h 1172656"/>
              <a:gd name="connsiteX69" fmla="*/ 1323064 w 3027576"/>
              <a:gd name="connsiteY69" fmla="*/ 170571 h 1172656"/>
              <a:gd name="connsiteX70" fmla="*/ 1296431 w 3027576"/>
              <a:gd name="connsiteY70" fmla="*/ 161694 h 1172656"/>
              <a:gd name="connsiteX71" fmla="*/ 1278675 w 3027576"/>
              <a:gd name="connsiteY71" fmla="*/ 179449 h 1172656"/>
              <a:gd name="connsiteX72" fmla="*/ 1252042 w 3027576"/>
              <a:gd name="connsiteY72" fmla="*/ 197204 h 1172656"/>
              <a:gd name="connsiteX73" fmla="*/ 1243165 w 3027576"/>
              <a:gd name="connsiteY73" fmla="*/ 232715 h 1172656"/>
              <a:gd name="connsiteX74" fmla="*/ 1252042 w 3027576"/>
              <a:gd name="connsiteY74" fmla="*/ 277103 h 1172656"/>
              <a:gd name="connsiteX75" fmla="*/ 1340819 w 3027576"/>
              <a:gd name="connsiteY75" fmla="*/ 348125 h 1172656"/>
              <a:gd name="connsiteX76" fmla="*/ 1367452 w 3027576"/>
              <a:gd name="connsiteY76" fmla="*/ 365880 h 1172656"/>
              <a:gd name="connsiteX77" fmla="*/ 1447351 w 3027576"/>
              <a:gd name="connsiteY77" fmla="*/ 392513 h 1172656"/>
              <a:gd name="connsiteX78" fmla="*/ 1500617 w 3027576"/>
              <a:gd name="connsiteY78" fmla="*/ 383635 h 1172656"/>
              <a:gd name="connsiteX79" fmla="*/ 1527250 w 3027576"/>
              <a:gd name="connsiteY79" fmla="*/ 357002 h 1172656"/>
              <a:gd name="connsiteX80" fmla="*/ 1553883 w 3027576"/>
              <a:gd name="connsiteY80" fmla="*/ 339247 h 1172656"/>
              <a:gd name="connsiteX81" fmla="*/ 1616027 w 3027576"/>
              <a:gd name="connsiteY81" fmla="*/ 250470 h 1172656"/>
              <a:gd name="connsiteX82" fmla="*/ 1642660 w 3027576"/>
              <a:gd name="connsiteY82" fmla="*/ 214960 h 1172656"/>
              <a:gd name="connsiteX83" fmla="*/ 1651537 w 3027576"/>
              <a:gd name="connsiteY83" fmla="*/ 188327 h 1172656"/>
              <a:gd name="connsiteX84" fmla="*/ 1624904 w 3027576"/>
              <a:gd name="connsiteY84" fmla="*/ 143938 h 1172656"/>
              <a:gd name="connsiteX85" fmla="*/ 1562761 w 3027576"/>
              <a:gd name="connsiteY85" fmla="*/ 152816 h 1172656"/>
              <a:gd name="connsiteX86" fmla="*/ 1536128 w 3027576"/>
              <a:gd name="connsiteY86" fmla="*/ 206082 h 1172656"/>
              <a:gd name="connsiteX87" fmla="*/ 1589394 w 3027576"/>
              <a:gd name="connsiteY87" fmla="*/ 259348 h 1172656"/>
              <a:gd name="connsiteX88" fmla="*/ 1660415 w 3027576"/>
              <a:gd name="connsiteY88" fmla="*/ 277103 h 1172656"/>
              <a:gd name="connsiteX89" fmla="*/ 1811336 w 3027576"/>
              <a:gd name="connsiteY89" fmla="*/ 250470 h 1172656"/>
              <a:gd name="connsiteX90" fmla="*/ 1837969 w 3027576"/>
              <a:gd name="connsiteY90" fmla="*/ 223837 h 1172656"/>
              <a:gd name="connsiteX91" fmla="*/ 1846846 w 3027576"/>
              <a:gd name="connsiteY91" fmla="*/ 143938 h 1172656"/>
              <a:gd name="connsiteX92" fmla="*/ 1820213 w 3027576"/>
              <a:gd name="connsiteY92" fmla="*/ 126183 h 1172656"/>
              <a:gd name="connsiteX93" fmla="*/ 1793580 w 3027576"/>
              <a:gd name="connsiteY93" fmla="*/ 135061 h 1172656"/>
              <a:gd name="connsiteX94" fmla="*/ 1784703 w 3027576"/>
              <a:gd name="connsiteY94" fmla="*/ 161694 h 1172656"/>
              <a:gd name="connsiteX95" fmla="*/ 1766947 w 3027576"/>
              <a:gd name="connsiteY95" fmla="*/ 179449 h 1172656"/>
              <a:gd name="connsiteX96" fmla="*/ 1775825 w 3027576"/>
              <a:gd name="connsiteY96" fmla="*/ 277103 h 1172656"/>
              <a:gd name="connsiteX97" fmla="*/ 1802458 w 3027576"/>
              <a:gd name="connsiteY97" fmla="*/ 294859 h 1172656"/>
              <a:gd name="connsiteX98" fmla="*/ 1820213 w 3027576"/>
              <a:gd name="connsiteY98" fmla="*/ 321492 h 1172656"/>
              <a:gd name="connsiteX99" fmla="*/ 1882357 w 3027576"/>
              <a:gd name="connsiteY99" fmla="*/ 348125 h 1172656"/>
              <a:gd name="connsiteX100" fmla="*/ 2033277 w 3027576"/>
              <a:gd name="connsiteY100" fmla="*/ 330369 h 1172656"/>
              <a:gd name="connsiteX101" fmla="*/ 2051033 w 3027576"/>
              <a:gd name="connsiteY101" fmla="*/ 312614 h 1172656"/>
              <a:gd name="connsiteX102" fmla="*/ 2068788 w 3027576"/>
              <a:gd name="connsiteY102" fmla="*/ 259348 h 1172656"/>
              <a:gd name="connsiteX103" fmla="*/ 2059910 w 3027576"/>
              <a:gd name="connsiteY103" fmla="*/ 188327 h 1172656"/>
              <a:gd name="connsiteX104" fmla="*/ 2042155 w 3027576"/>
              <a:gd name="connsiteY104" fmla="*/ 170571 h 1172656"/>
              <a:gd name="connsiteX105" fmla="*/ 2015522 w 3027576"/>
              <a:gd name="connsiteY105" fmla="*/ 179449 h 1172656"/>
              <a:gd name="connsiteX106" fmla="*/ 1997767 w 3027576"/>
              <a:gd name="connsiteY106" fmla="*/ 206082 h 1172656"/>
              <a:gd name="connsiteX107" fmla="*/ 1980011 w 3027576"/>
              <a:gd name="connsiteY107" fmla="*/ 259348 h 1172656"/>
              <a:gd name="connsiteX108" fmla="*/ 1997767 w 3027576"/>
              <a:gd name="connsiteY108" fmla="*/ 330369 h 1172656"/>
              <a:gd name="connsiteX109" fmla="*/ 2015522 w 3027576"/>
              <a:gd name="connsiteY109" fmla="*/ 348125 h 1172656"/>
              <a:gd name="connsiteX110" fmla="*/ 2051033 w 3027576"/>
              <a:gd name="connsiteY110" fmla="*/ 392513 h 1172656"/>
              <a:gd name="connsiteX111" fmla="*/ 2148687 w 3027576"/>
              <a:gd name="connsiteY111" fmla="*/ 419146 h 1172656"/>
              <a:gd name="connsiteX112" fmla="*/ 2264097 w 3027576"/>
              <a:gd name="connsiteY112" fmla="*/ 410268 h 1172656"/>
              <a:gd name="connsiteX113" fmla="*/ 2299607 w 3027576"/>
              <a:gd name="connsiteY113" fmla="*/ 357002 h 1172656"/>
              <a:gd name="connsiteX114" fmla="*/ 2317363 w 3027576"/>
              <a:gd name="connsiteY114" fmla="*/ 339247 h 1172656"/>
              <a:gd name="connsiteX115" fmla="*/ 2308485 w 3027576"/>
              <a:gd name="connsiteY115" fmla="*/ 259348 h 1172656"/>
              <a:gd name="connsiteX116" fmla="*/ 2255219 w 3027576"/>
              <a:gd name="connsiteY116" fmla="*/ 259348 h 1172656"/>
              <a:gd name="connsiteX117" fmla="*/ 2210831 w 3027576"/>
              <a:gd name="connsiteY117" fmla="*/ 294859 h 1172656"/>
              <a:gd name="connsiteX118" fmla="*/ 2175320 w 3027576"/>
              <a:gd name="connsiteY118" fmla="*/ 348125 h 1172656"/>
              <a:gd name="connsiteX119" fmla="*/ 2166442 w 3027576"/>
              <a:gd name="connsiteY119" fmla="*/ 374758 h 1172656"/>
              <a:gd name="connsiteX120" fmla="*/ 2175320 w 3027576"/>
              <a:gd name="connsiteY120" fmla="*/ 419146 h 1172656"/>
              <a:gd name="connsiteX121" fmla="*/ 2201953 w 3027576"/>
              <a:gd name="connsiteY121" fmla="*/ 436901 h 1172656"/>
              <a:gd name="connsiteX122" fmla="*/ 2255219 w 3027576"/>
              <a:gd name="connsiteY122" fmla="*/ 472412 h 1172656"/>
              <a:gd name="connsiteX123" fmla="*/ 2388384 w 3027576"/>
              <a:gd name="connsiteY123" fmla="*/ 463534 h 1172656"/>
              <a:gd name="connsiteX124" fmla="*/ 2415017 w 3027576"/>
              <a:gd name="connsiteY124" fmla="*/ 436901 h 1172656"/>
              <a:gd name="connsiteX125" fmla="*/ 2441650 w 3027576"/>
              <a:gd name="connsiteY125" fmla="*/ 419146 h 1172656"/>
              <a:gd name="connsiteX126" fmla="*/ 2450528 w 3027576"/>
              <a:gd name="connsiteY126" fmla="*/ 330369 h 1172656"/>
              <a:gd name="connsiteX127" fmla="*/ 2423895 w 3027576"/>
              <a:gd name="connsiteY127" fmla="*/ 321492 h 1172656"/>
              <a:gd name="connsiteX128" fmla="*/ 2388384 w 3027576"/>
              <a:gd name="connsiteY128" fmla="*/ 330369 h 1172656"/>
              <a:gd name="connsiteX129" fmla="*/ 2361751 w 3027576"/>
              <a:gd name="connsiteY129" fmla="*/ 374758 h 1172656"/>
              <a:gd name="connsiteX130" fmla="*/ 2335118 w 3027576"/>
              <a:gd name="connsiteY130" fmla="*/ 392513 h 1172656"/>
              <a:gd name="connsiteX131" fmla="*/ 2317363 w 3027576"/>
              <a:gd name="connsiteY131" fmla="*/ 419146 h 1172656"/>
              <a:gd name="connsiteX132" fmla="*/ 2317363 w 3027576"/>
              <a:gd name="connsiteY132" fmla="*/ 543433 h 1172656"/>
              <a:gd name="connsiteX133" fmla="*/ 2335118 w 3027576"/>
              <a:gd name="connsiteY133" fmla="*/ 570066 h 1172656"/>
              <a:gd name="connsiteX134" fmla="*/ 2352873 w 3027576"/>
              <a:gd name="connsiteY134" fmla="*/ 587822 h 1172656"/>
              <a:gd name="connsiteX135" fmla="*/ 2379506 w 3027576"/>
              <a:gd name="connsiteY135" fmla="*/ 596699 h 1172656"/>
              <a:gd name="connsiteX136" fmla="*/ 2610326 w 3027576"/>
              <a:gd name="connsiteY136" fmla="*/ 587822 h 1172656"/>
              <a:gd name="connsiteX137" fmla="*/ 2628081 w 3027576"/>
              <a:gd name="connsiteY137" fmla="*/ 570066 h 1172656"/>
              <a:gd name="connsiteX138" fmla="*/ 2645836 w 3027576"/>
              <a:gd name="connsiteY138" fmla="*/ 516800 h 1172656"/>
              <a:gd name="connsiteX139" fmla="*/ 2619203 w 3027576"/>
              <a:gd name="connsiteY139" fmla="*/ 454657 h 1172656"/>
              <a:gd name="connsiteX140" fmla="*/ 2565937 w 3027576"/>
              <a:gd name="connsiteY140" fmla="*/ 463534 h 1172656"/>
              <a:gd name="connsiteX141" fmla="*/ 2521549 w 3027576"/>
              <a:gd name="connsiteY141" fmla="*/ 507923 h 1172656"/>
              <a:gd name="connsiteX142" fmla="*/ 2494916 w 3027576"/>
              <a:gd name="connsiteY142" fmla="*/ 525678 h 1172656"/>
              <a:gd name="connsiteX143" fmla="*/ 2503794 w 3027576"/>
              <a:gd name="connsiteY143" fmla="*/ 649965 h 1172656"/>
              <a:gd name="connsiteX144" fmla="*/ 2521549 w 3027576"/>
              <a:gd name="connsiteY144" fmla="*/ 703231 h 1172656"/>
              <a:gd name="connsiteX145" fmla="*/ 2530427 w 3027576"/>
              <a:gd name="connsiteY145" fmla="*/ 729864 h 1172656"/>
              <a:gd name="connsiteX146" fmla="*/ 2770124 w 3027576"/>
              <a:gd name="connsiteY146" fmla="*/ 720987 h 1172656"/>
              <a:gd name="connsiteX147" fmla="*/ 2787879 w 3027576"/>
              <a:gd name="connsiteY147" fmla="*/ 703231 h 1172656"/>
              <a:gd name="connsiteX148" fmla="*/ 2752369 w 3027576"/>
              <a:gd name="connsiteY148" fmla="*/ 587822 h 1172656"/>
              <a:gd name="connsiteX149" fmla="*/ 2725736 w 3027576"/>
              <a:gd name="connsiteY149" fmla="*/ 596699 h 1172656"/>
              <a:gd name="connsiteX150" fmla="*/ 2707980 w 3027576"/>
              <a:gd name="connsiteY150" fmla="*/ 614455 h 1172656"/>
              <a:gd name="connsiteX151" fmla="*/ 2681347 w 3027576"/>
              <a:gd name="connsiteY151" fmla="*/ 632210 h 1172656"/>
              <a:gd name="connsiteX152" fmla="*/ 2663592 w 3027576"/>
              <a:gd name="connsiteY152" fmla="*/ 658843 h 1172656"/>
              <a:gd name="connsiteX153" fmla="*/ 2645836 w 3027576"/>
              <a:gd name="connsiteY153" fmla="*/ 676598 h 1172656"/>
              <a:gd name="connsiteX154" fmla="*/ 2654714 w 3027576"/>
              <a:gd name="connsiteY154" fmla="*/ 792008 h 1172656"/>
              <a:gd name="connsiteX155" fmla="*/ 2663592 w 3027576"/>
              <a:gd name="connsiteY155" fmla="*/ 818641 h 1172656"/>
              <a:gd name="connsiteX156" fmla="*/ 2699103 w 3027576"/>
              <a:gd name="connsiteY156" fmla="*/ 827519 h 1172656"/>
              <a:gd name="connsiteX157" fmla="*/ 2743491 w 3027576"/>
              <a:gd name="connsiteY157" fmla="*/ 854152 h 1172656"/>
              <a:gd name="connsiteX158" fmla="*/ 2779002 w 3027576"/>
              <a:gd name="connsiteY158" fmla="*/ 863029 h 1172656"/>
              <a:gd name="connsiteX159" fmla="*/ 2832268 w 3027576"/>
              <a:gd name="connsiteY159" fmla="*/ 880785 h 1172656"/>
              <a:gd name="connsiteX160" fmla="*/ 2965433 w 3027576"/>
              <a:gd name="connsiteY160" fmla="*/ 854152 h 1172656"/>
              <a:gd name="connsiteX161" fmla="*/ 2983188 w 3027576"/>
              <a:gd name="connsiteY161" fmla="*/ 827519 h 1172656"/>
              <a:gd name="connsiteX162" fmla="*/ 2974310 w 3027576"/>
              <a:gd name="connsiteY162" fmla="*/ 783130 h 1172656"/>
              <a:gd name="connsiteX163" fmla="*/ 2894411 w 3027576"/>
              <a:gd name="connsiteY163" fmla="*/ 783130 h 1172656"/>
              <a:gd name="connsiteX164" fmla="*/ 2841145 w 3027576"/>
              <a:gd name="connsiteY164" fmla="*/ 809763 h 1172656"/>
              <a:gd name="connsiteX165" fmla="*/ 2796757 w 3027576"/>
              <a:gd name="connsiteY165" fmla="*/ 854152 h 1172656"/>
              <a:gd name="connsiteX166" fmla="*/ 2743491 w 3027576"/>
              <a:gd name="connsiteY166" fmla="*/ 898540 h 1172656"/>
              <a:gd name="connsiteX167" fmla="*/ 2725736 w 3027576"/>
              <a:gd name="connsiteY167" fmla="*/ 960684 h 1172656"/>
              <a:gd name="connsiteX168" fmla="*/ 2734613 w 3027576"/>
              <a:gd name="connsiteY168" fmla="*/ 996194 h 1172656"/>
              <a:gd name="connsiteX169" fmla="*/ 2752369 w 3027576"/>
              <a:gd name="connsiteY169" fmla="*/ 1022827 h 1172656"/>
              <a:gd name="connsiteX170" fmla="*/ 2974310 w 3027576"/>
              <a:gd name="connsiteY170" fmla="*/ 1013950 h 1172656"/>
              <a:gd name="connsiteX171" fmla="*/ 2992066 w 3027576"/>
              <a:gd name="connsiteY171" fmla="*/ 960684 h 1172656"/>
              <a:gd name="connsiteX172" fmla="*/ 2983188 w 3027576"/>
              <a:gd name="connsiteY172" fmla="*/ 916295 h 1172656"/>
              <a:gd name="connsiteX173" fmla="*/ 2956555 w 3027576"/>
              <a:gd name="connsiteY173" fmla="*/ 907418 h 1172656"/>
              <a:gd name="connsiteX174" fmla="*/ 2885534 w 3027576"/>
              <a:gd name="connsiteY174" fmla="*/ 925173 h 1172656"/>
              <a:gd name="connsiteX175" fmla="*/ 2867778 w 3027576"/>
              <a:gd name="connsiteY175" fmla="*/ 942928 h 1172656"/>
              <a:gd name="connsiteX176" fmla="*/ 2858901 w 3027576"/>
              <a:gd name="connsiteY176" fmla="*/ 969561 h 1172656"/>
              <a:gd name="connsiteX177" fmla="*/ 2885534 w 3027576"/>
              <a:gd name="connsiteY177" fmla="*/ 1129360 h 1172656"/>
              <a:gd name="connsiteX178" fmla="*/ 2876656 w 3027576"/>
              <a:gd name="connsiteY178" fmla="*/ 1155993 h 1172656"/>
              <a:gd name="connsiteX179" fmla="*/ 2850023 w 3027576"/>
              <a:gd name="connsiteY179" fmla="*/ 1164870 h 1172656"/>
              <a:gd name="connsiteX180" fmla="*/ 2858901 w 3027576"/>
              <a:gd name="connsiteY180" fmla="*/ 1129360 h 1172656"/>
              <a:gd name="connsiteX181" fmla="*/ 2947677 w 3027576"/>
              <a:gd name="connsiteY181" fmla="*/ 1120482 h 1172656"/>
              <a:gd name="connsiteX182" fmla="*/ 2983188 w 3027576"/>
              <a:gd name="connsiteY182" fmla="*/ 1111604 h 1172656"/>
              <a:gd name="connsiteX183" fmla="*/ 3027576 w 3027576"/>
              <a:gd name="connsiteY183" fmla="*/ 1040583 h 1172656"/>
              <a:gd name="connsiteX184" fmla="*/ 3018699 w 3027576"/>
              <a:gd name="connsiteY184" fmla="*/ 969561 h 1172656"/>
              <a:gd name="connsiteX185" fmla="*/ 2974310 w 3027576"/>
              <a:gd name="connsiteY185" fmla="*/ 934051 h 1172656"/>
              <a:gd name="connsiteX186" fmla="*/ 2912167 w 3027576"/>
              <a:gd name="connsiteY186" fmla="*/ 942928 h 1172656"/>
              <a:gd name="connsiteX187" fmla="*/ 2876656 w 3027576"/>
              <a:gd name="connsiteY187" fmla="*/ 951806 h 1172656"/>
              <a:gd name="connsiteX188" fmla="*/ 2805635 w 3027576"/>
              <a:gd name="connsiteY188" fmla="*/ 942928 h 1172656"/>
              <a:gd name="connsiteX189" fmla="*/ 2787879 w 3027576"/>
              <a:gd name="connsiteY189" fmla="*/ 925173 h 1172656"/>
              <a:gd name="connsiteX190" fmla="*/ 2761246 w 3027576"/>
              <a:gd name="connsiteY190" fmla="*/ 863029 h 1172656"/>
              <a:gd name="connsiteX191" fmla="*/ 2787879 w 3027576"/>
              <a:gd name="connsiteY191" fmla="*/ 800886 h 1172656"/>
              <a:gd name="connsiteX192" fmla="*/ 2814512 w 3027576"/>
              <a:gd name="connsiteY192" fmla="*/ 783130 h 1172656"/>
              <a:gd name="connsiteX193" fmla="*/ 2858901 w 3027576"/>
              <a:gd name="connsiteY193" fmla="*/ 756497 h 1172656"/>
              <a:gd name="connsiteX194" fmla="*/ 2885534 w 3027576"/>
              <a:gd name="connsiteY194" fmla="*/ 729864 h 1172656"/>
              <a:gd name="connsiteX195" fmla="*/ 2912167 w 3027576"/>
              <a:gd name="connsiteY195" fmla="*/ 712109 h 1172656"/>
              <a:gd name="connsiteX196" fmla="*/ 2903289 w 3027576"/>
              <a:gd name="connsiteY196" fmla="*/ 641088 h 1172656"/>
              <a:gd name="connsiteX197" fmla="*/ 2885534 w 3027576"/>
              <a:gd name="connsiteY197" fmla="*/ 623332 h 1172656"/>
              <a:gd name="connsiteX198" fmla="*/ 2796757 w 3027576"/>
              <a:gd name="connsiteY198" fmla="*/ 605577 h 1172656"/>
              <a:gd name="connsiteX199" fmla="*/ 2734613 w 3027576"/>
              <a:gd name="connsiteY199" fmla="*/ 614455 h 1172656"/>
              <a:gd name="connsiteX200" fmla="*/ 2725736 w 3027576"/>
              <a:gd name="connsiteY200" fmla="*/ 641088 h 1172656"/>
              <a:gd name="connsiteX201" fmla="*/ 2716858 w 3027576"/>
              <a:gd name="connsiteY201" fmla="*/ 676598 h 1172656"/>
              <a:gd name="connsiteX202" fmla="*/ 2725736 w 3027576"/>
              <a:gd name="connsiteY202" fmla="*/ 783130 h 1172656"/>
              <a:gd name="connsiteX203" fmla="*/ 2743491 w 3027576"/>
              <a:gd name="connsiteY203" fmla="*/ 800886 h 1172656"/>
              <a:gd name="connsiteX204" fmla="*/ 2805635 w 3027576"/>
              <a:gd name="connsiteY204" fmla="*/ 774253 h 1172656"/>
              <a:gd name="connsiteX205" fmla="*/ 2858901 w 3027576"/>
              <a:gd name="connsiteY205" fmla="*/ 676598 h 1172656"/>
              <a:gd name="connsiteX206" fmla="*/ 2841145 w 3027576"/>
              <a:gd name="connsiteY206" fmla="*/ 570066 h 1172656"/>
              <a:gd name="connsiteX207" fmla="*/ 2787879 w 3027576"/>
              <a:gd name="connsiteY207" fmla="*/ 507923 h 1172656"/>
              <a:gd name="connsiteX208" fmla="*/ 2752369 w 3027576"/>
              <a:gd name="connsiteY208" fmla="*/ 490167 h 1172656"/>
              <a:gd name="connsiteX209" fmla="*/ 2725736 w 3027576"/>
              <a:gd name="connsiteY209" fmla="*/ 472412 h 1172656"/>
              <a:gd name="connsiteX210" fmla="*/ 2672469 w 3027576"/>
              <a:gd name="connsiteY210" fmla="*/ 454657 h 1172656"/>
              <a:gd name="connsiteX211" fmla="*/ 2645836 w 3027576"/>
              <a:gd name="connsiteY211" fmla="*/ 463534 h 1172656"/>
              <a:gd name="connsiteX212" fmla="*/ 2610326 w 3027576"/>
              <a:gd name="connsiteY212" fmla="*/ 516800 h 1172656"/>
              <a:gd name="connsiteX213" fmla="*/ 2574815 w 3027576"/>
              <a:gd name="connsiteY213" fmla="*/ 570066 h 1172656"/>
              <a:gd name="connsiteX214" fmla="*/ 2565937 w 3027576"/>
              <a:gd name="connsiteY214" fmla="*/ 596699 h 1172656"/>
              <a:gd name="connsiteX215" fmla="*/ 2574815 w 3027576"/>
              <a:gd name="connsiteY215" fmla="*/ 703231 h 1172656"/>
              <a:gd name="connsiteX216" fmla="*/ 2601448 w 3027576"/>
              <a:gd name="connsiteY216" fmla="*/ 712109 h 1172656"/>
              <a:gd name="connsiteX217" fmla="*/ 2645836 w 3027576"/>
              <a:gd name="connsiteY217" fmla="*/ 658843 h 1172656"/>
              <a:gd name="connsiteX218" fmla="*/ 2645836 w 3027576"/>
              <a:gd name="connsiteY218" fmla="*/ 481290 h 1172656"/>
              <a:gd name="connsiteX219" fmla="*/ 2610326 w 3027576"/>
              <a:gd name="connsiteY219" fmla="*/ 428024 h 1172656"/>
              <a:gd name="connsiteX220" fmla="*/ 2583693 w 3027576"/>
              <a:gd name="connsiteY220" fmla="*/ 410268 h 1172656"/>
              <a:gd name="connsiteX221" fmla="*/ 2406139 w 3027576"/>
              <a:gd name="connsiteY221" fmla="*/ 436901 h 1172656"/>
              <a:gd name="connsiteX222" fmla="*/ 2388384 w 3027576"/>
              <a:gd name="connsiteY222" fmla="*/ 463534 h 1172656"/>
              <a:gd name="connsiteX223" fmla="*/ 2388384 w 3027576"/>
              <a:gd name="connsiteY223" fmla="*/ 561189 h 1172656"/>
              <a:gd name="connsiteX224" fmla="*/ 2450528 w 3027576"/>
              <a:gd name="connsiteY224" fmla="*/ 543433 h 1172656"/>
              <a:gd name="connsiteX225" fmla="*/ 2512671 w 3027576"/>
              <a:gd name="connsiteY225" fmla="*/ 472412 h 1172656"/>
              <a:gd name="connsiteX226" fmla="*/ 2530427 w 3027576"/>
              <a:gd name="connsiteY226" fmla="*/ 401391 h 1172656"/>
              <a:gd name="connsiteX227" fmla="*/ 2512671 w 3027576"/>
              <a:gd name="connsiteY227" fmla="*/ 268226 h 1172656"/>
              <a:gd name="connsiteX228" fmla="*/ 2494916 w 3027576"/>
              <a:gd name="connsiteY228" fmla="*/ 232715 h 1172656"/>
              <a:gd name="connsiteX229" fmla="*/ 2397262 w 3027576"/>
              <a:gd name="connsiteY229" fmla="*/ 143938 h 1172656"/>
              <a:gd name="connsiteX230" fmla="*/ 2370629 w 3027576"/>
              <a:gd name="connsiteY230" fmla="*/ 152816 h 1172656"/>
              <a:gd name="connsiteX231" fmla="*/ 2352873 w 3027576"/>
              <a:gd name="connsiteY231" fmla="*/ 179449 h 1172656"/>
              <a:gd name="connsiteX232" fmla="*/ 2308485 w 3027576"/>
              <a:gd name="connsiteY232" fmla="*/ 241593 h 1172656"/>
              <a:gd name="connsiteX233" fmla="*/ 2299607 w 3027576"/>
              <a:gd name="connsiteY233" fmla="*/ 268226 h 1172656"/>
              <a:gd name="connsiteX234" fmla="*/ 2272974 w 3027576"/>
              <a:gd name="connsiteY234" fmla="*/ 303736 h 1172656"/>
              <a:gd name="connsiteX235" fmla="*/ 2255219 w 3027576"/>
              <a:gd name="connsiteY235" fmla="*/ 339247 h 1172656"/>
              <a:gd name="connsiteX236" fmla="*/ 2264097 w 3027576"/>
              <a:gd name="connsiteY236" fmla="*/ 401391 h 1172656"/>
              <a:gd name="connsiteX237" fmla="*/ 2343996 w 3027576"/>
              <a:gd name="connsiteY237" fmla="*/ 383635 h 1172656"/>
              <a:gd name="connsiteX238" fmla="*/ 2388384 w 3027576"/>
              <a:gd name="connsiteY238" fmla="*/ 294859 h 1172656"/>
              <a:gd name="connsiteX239" fmla="*/ 2370629 w 3027576"/>
              <a:gd name="connsiteY239" fmla="*/ 232715 h 1172656"/>
              <a:gd name="connsiteX240" fmla="*/ 2343996 w 3027576"/>
              <a:gd name="connsiteY240" fmla="*/ 214960 h 1172656"/>
              <a:gd name="connsiteX241" fmla="*/ 2326240 w 3027576"/>
              <a:gd name="connsiteY241" fmla="*/ 197204 h 1172656"/>
              <a:gd name="connsiteX242" fmla="*/ 2255219 w 3027576"/>
              <a:gd name="connsiteY242" fmla="*/ 161694 h 1172656"/>
              <a:gd name="connsiteX243" fmla="*/ 2237464 w 3027576"/>
              <a:gd name="connsiteY243" fmla="*/ 143938 h 1172656"/>
              <a:gd name="connsiteX244" fmla="*/ 2201953 w 3027576"/>
              <a:gd name="connsiteY244" fmla="*/ 135061 h 1172656"/>
              <a:gd name="connsiteX245" fmla="*/ 2175320 w 3027576"/>
              <a:gd name="connsiteY245" fmla="*/ 126183 h 1172656"/>
              <a:gd name="connsiteX246" fmla="*/ 2148687 w 3027576"/>
              <a:gd name="connsiteY246" fmla="*/ 143938 h 1172656"/>
              <a:gd name="connsiteX247" fmla="*/ 2113176 w 3027576"/>
              <a:gd name="connsiteY247" fmla="*/ 197204 h 1172656"/>
              <a:gd name="connsiteX248" fmla="*/ 2077666 w 3027576"/>
              <a:gd name="connsiteY248" fmla="*/ 268226 h 1172656"/>
              <a:gd name="connsiteX249" fmla="*/ 2086543 w 3027576"/>
              <a:gd name="connsiteY249" fmla="*/ 339247 h 1172656"/>
              <a:gd name="connsiteX250" fmla="*/ 2113176 w 3027576"/>
              <a:gd name="connsiteY250" fmla="*/ 348125 h 1172656"/>
              <a:gd name="connsiteX251" fmla="*/ 2184198 w 3027576"/>
              <a:gd name="connsiteY251" fmla="*/ 339247 h 1172656"/>
              <a:gd name="connsiteX252" fmla="*/ 2193075 w 3027576"/>
              <a:gd name="connsiteY252" fmla="*/ 303736 h 1172656"/>
              <a:gd name="connsiteX253" fmla="*/ 2157565 w 3027576"/>
              <a:gd name="connsiteY253" fmla="*/ 197204 h 1172656"/>
              <a:gd name="connsiteX254" fmla="*/ 2113176 w 3027576"/>
              <a:gd name="connsiteY254" fmla="*/ 161694 h 1172656"/>
              <a:gd name="connsiteX255" fmla="*/ 2086543 w 3027576"/>
              <a:gd name="connsiteY255" fmla="*/ 152816 h 1172656"/>
              <a:gd name="connsiteX256" fmla="*/ 2051033 w 3027576"/>
              <a:gd name="connsiteY256" fmla="*/ 135061 h 1172656"/>
              <a:gd name="connsiteX257" fmla="*/ 1980011 w 3027576"/>
              <a:gd name="connsiteY257" fmla="*/ 99550 h 1172656"/>
              <a:gd name="connsiteX258" fmla="*/ 1953378 w 3027576"/>
              <a:gd name="connsiteY258" fmla="*/ 81794 h 1172656"/>
              <a:gd name="connsiteX259" fmla="*/ 1882357 w 3027576"/>
              <a:gd name="connsiteY259" fmla="*/ 90672 h 1172656"/>
              <a:gd name="connsiteX260" fmla="*/ 1855724 w 3027576"/>
              <a:gd name="connsiteY260" fmla="*/ 126183 h 1172656"/>
              <a:gd name="connsiteX261" fmla="*/ 1829091 w 3027576"/>
              <a:gd name="connsiteY261" fmla="*/ 152816 h 1172656"/>
              <a:gd name="connsiteX262" fmla="*/ 1820213 w 3027576"/>
              <a:gd name="connsiteY262" fmla="*/ 188327 h 1172656"/>
              <a:gd name="connsiteX263" fmla="*/ 1811336 w 3027576"/>
              <a:gd name="connsiteY263" fmla="*/ 214960 h 1172656"/>
              <a:gd name="connsiteX264" fmla="*/ 1820213 w 3027576"/>
              <a:gd name="connsiteY264" fmla="*/ 259348 h 1172656"/>
              <a:gd name="connsiteX265" fmla="*/ 1926745 w 3027576"/>
              <a:gd name="connsiteY265" fmla="*/ 214960 h 1172656"/>
              <a:gd name="connsiteX266" fmla="*/ 1935623 w 3027576"/>
              <a:gd name="connsiteY266" fmla="*/ 179449 h 1172656"/>
              <a:gd name="connsiteX267" fmla="*/ 1900112 w 3027576"/>
              <a:gd name="connsiteY267" fmla="*/ 46284 h 1172656"/>
              <a:gd name="connsiteX268" fmla="*/ 1873479 w 3027576"/>
              <a:gd name="connsiteY268" fmla="*/ 28528 h 1172656"/>
              <a:gd name="connsiteX269" fmla="*/ 1837969 w 3027576"/>
              <a:gd name="connsiteY269" fmla="*/ 19651 h 1172656"/>
              <a:gd name="connsiteX270" fmla="*/ 1802458 w 3027576"/>
              <a:gd name="connsiteY270" fmla="*/ 1895 h 1172656"/>
              <a:gd name="connsiteX271" fmla="*/ 1740314 w 3027576"/>
              <a:gd name="connsiteY271" fmla="*/ 10773 h 1172656"/>
              <a:gd name="connsiteX272" fmla="*/ 1678170 w 3027576"/>
              <a:gd name="connsiteY272" fmla="*/ 64039 h 1172656"/>
              <a:gd name="connsiteX273" fmla="*/ 1660415 w 3027576"/>
              <a:gd name="connsiteY273" fmla="*/ 99550 h 1172656"/>
              <a:gd name="connsiteX274" fmla="*/ 1660415 w 3027576"/>
              <a:gd name="connsiteY274" fmla="*/ 197204 h 1172656"/>
              <a:gd name="connsiteX275" fmla="*/ 1678170 w 3027576"/>
              <a:gd name="connsiteY275" fmla="*/ 223837 h 1172656"/>
              <a:gd name="connsiteX276" fmla="*/ 1731436 w 3027576"/>
              <a:gd name="connsiteY276" fmla="*/ 241593 h 1172656"/>
              <a:gd name="connsiteX277" fmla="*/ 1784703 w 3027576"/>
              <a:gd name="connsiteY277" fmla="*/ 223837 h 1172656"/>
              <a:gd name="connsiteX278" fmla="*/ 1793580 w 3027576"/>
              <a:gd name="connsiteY278" fmla="*/ 188327 h 1172656"/>
              <a:gd name="connsiteX279" fmla="*/ 1749192 w 3027576"/>
              <a:gd name="connsiteY279" fmla="*/ 99550 h 1172656"/>
              <a:gd name="connsiteX280" fmla="*/ 1722559 w 3027576"/>
              <a:gd name="connsiteY280" fmla="*/ 90672 h 1172656"/>
              <a:gd name="connsiteX281" fmla="*/ 1589394 w 3027576"/>
              <a:gd name="connsiteY281" fmla="*/ 64039 h 1172656"/>
              <a:gd name="connsiteX282" fmla="*/ 1562761 w 3027576"/>
              <a:gd name="connsiteY282" fmla="*/ 55161 h 1172656"/>
              <a:gd name="connsiteX283" fmla="*/ 1518372 w 3027576"/>
              <a:gd name="connsiteY283" fmla="*/ 108427 h 1172656"/>
              <a:gd name="connsiteX284" fmla="*/ 1509495 w 3027576"/>
              <a:gd name="connsiteY284" fmla="*/ 143938 h 1172656"/>
              <a:gd name="connsiteX285" fmla="*/ 1536128 w 3027576"/>
              <a:gd name="connsiteY285" fmla="*/ 241593 h 1172656"/>
              <a:gd name="connsiteX286" fmla="*/ 1562761 w 3027576"/>
              <a:gd name="connsiteY286" fmla="*/ 250470 h 1172656"/>
              <a:gd name="connsiteX287" fmla="*/ 1598271 w 3027576"/>
              <a:gd name="connsiteY287" fmla="*/ 241593 h 1172656"/>
              <a:gd name="connsiteX288" fmla="*/ 1598271 w 3027576"/>
              <a:gd name="connsiteY288" fmla="*/ 126183 h 1172656"/>
              <a:gd name="connsiteX289" fmla="*/ 1545005 w 3027576"/>
              <a:gd name="connsiteY289" fmla="*/ 72917 h 1172656"/>
              <a:gd name="connsiteX290" fmla="*/ 1518372 w 3027576"/>
              <a:gd name="connsiteY290" fmla="*/ 46284 h 1172656"/>
              <a:gd name="connsiteX291" fmla="*/ 1473984 w 3027576"/>
              <a:gd name="connsiteY291" fmla="*/ 55161 h 1172656"/>
              <a:gd name="connsiteX292" fmla="*/ 1420718 w 3027576"/>
              <a:gd name="connsiteY292" fmla="*/ 117305 h 1172656"/>
              <a:gd name="connsiteX293" fmla="*/ 1420718 w 3027576"/>
              <a:gd name="connsiteY293" fmla="*/ 206082 h 1172656"/>
              <a:gd name="connsiteX294" fmla="*/ 1429596 w 3027576"/>
              <a:gd name="connsiteY294" fmla="*/ 232715 h 1172656"/>
              <a:gd name="connsiteX295" fmla="*/ 1491739 w 3027576"/>
              <a:gd name="connsiteY295" fmla="*/ 259348 h 1172656"/>
              <a:gd name="connsiteX296" fmla="*/ 1527250 w 3027576"/>
              <a:gd name="connsiteY296" fmla="*/ 250470 h 1172656"/>
              <a:gd name="connsiteX297" fmla="*/ 1491739 w 3027576"/>
              <a:gd name="connsiteY297" fmla="*/ 135061 h 1172656"/>
              <a:gd name="connsiteX298" fmla="*/ 1456229 w 3027576"/>
              <a:gd name="connsiteY298" fmla="*/ 117305 h 1172656"/>
              <a:gd name="connsiteX299" fmla="*/ 1402963 w 3027576"/>
              <a:gd name="connsiteY299" fmla="*/ 81794 h 1172656"/>
              <a:gd name="connsiteX300" fmla="*/ 1349697 w 3027576"/>
              <a:gd name="connsiteY300" fmla="*/ 64039 h 1172656"/>
              <a:gd name="connsiteX301" fmla="*/ 1278675 w 3027576"/>
              <a:gd name="connsiteY301" fmla="*/ 126183 h 1172656"/>
              <a:gd name="connsiteX302" fmla="*/ 1260920 w 3027576"/>
              <a:gd name="connsiteY302" fmla="*/ 152816 h 1172656"/>
              <a:gd name="connsiteX303" fmla="*/ 1260920 w 3027576"/>
              <a:gd name="connsiteY303" fmla="*/ 232715 h 1172656"/>
              <a:gd name="connsiteX304" fmla="*/ 1323064 w 3027576"/>
              <a:gd name="connsiteY304" fmla="*/ 259348 h 1172656"/>
              <a:gd name="connsiteX305" fmla="*/ 1385207 w 3027576"/>
              <a:gd name="connsiteY305" fmla="*/ 241593 h 1172656"/>
              <a:gd name="connsiteX306" fmla="*/ 1385207 w 3027576"/>
              <a:gd name="connsiteY306" fmla="*/ 126183 h 1172656"/>
              <a:gd name="connsiteX307" fmla="*/ 1367452 w 3027576"/>
              <a:gd name="connsiteY307" fmla="*/ 108427 h 1172656"/>
              <a:gd name="connsiteX308" fmla="*/ 1225409 w 3027576"/>
              <a:gd name="connsiteY308" fmla="*/ 64039 h 1172656"/>
              <a:gd name="connsiteX309" fmla="*/ 1189899 w 3027576"/>
              <a:gd name="connsiteY309" fmla="*/ 55161 h 1172656"/>
              <a:gd name="connsiteX310" fmla="*/ 1118877 w 3027576"/>
              <a:gd name="connsiteY310" fmla="*/ 99550 h 1172656"/>
              <a:gd name="connsiteX311" fmla="*/ 1101122 w 3027576"/>
              <a:gd name="connsiteY311" fmla="*/ 126183 h 1172656"/>
              <a:gd name="connsiteX312" fmla="*/ 1092244 w 3027576"/>
              <a:gd name="connsiteY312" fmla="*/ 152816 h 1172656"/>
              <a:gd name="connsiteX313" fmla="*/ 1101122 w 3027576"/>
              <a:gd name="connsiteY313" fmla="*/ 197204 h 1172656"/>
              <a:gd name="connsiteX314" fmla="*/ 1163266 w 3027576"/>
              <a:gd name="connsiteY314" fmla="*/ 223837 h 1172656"/>
              <a:gd name="connsiteX315" fmla="*/ 1234287 w 3027576"/>
              <a:gd name="connsiteY315" fmla="*/ 214960 h 1172656"/>
              <a:gd name="connsiteX316" fmla="*/ 1243165 w 3027576"/>
              <a:gd name="connsiteY316" fmla="*/ 188327 h 1172656"/>
              <a:gd name="connsiteX317" fmla="*/ 1234287 w 3027576"/>
              <a:gd name="connsiteY317" fmla="*/ 135061 h 1172656"/>
              <a:gd name="connsiteX318" fmla="*/ 1181021 w 3027576"/>
              <a:gd name="connsiteY318" fmla="*/ 99550 h 1172656"/>
              <a:gd name="connsiteX319" fmla="*/ 1056734 w 3027576"/>
              <a:gd name="connsiteY319" fmla="*/ 135061 h 1172656"/>
              <a:gd name="connsiteX320" fmla="*/ 1047856 w 3027576"/>
              <a:gd name="connsiteY320" fmla="*/ 161694 h 1172656"/>
              <a:gd name="connsiteX321" fmla="*/ 1065611 w 3027576"/>
              <a:gd name="connsiteY321" fmla="*/ 232715 h 1172656"/>
              <a:gd name="connsiteX322" fmla="*/ 1083367 w 3027576"/>
              <a:gd name="connsiteY322" fmla="*/ 259348 h 1172656"/>
              <a:gd name="connsiteX323" fmla="*/ 1092244 w 3027576"/>
              <a:gd name="connsiteY323" fmla="*/ 285981 h 1172656"/>
              <a:gd name="connsiteX324" fmla="*/ 1189899 w 3027576"/>
              <a:gd name="connsiteY324" fmla="*/ 277103 h 1172656"/>
              <a:gd name="connsiteX325" fmla="*/ 1198776 w 3027576"/>
              <a:gd name="connsiteY325" fmla="*/ 250470 h 1172656"/>
              <a:gd name="connsiteX326" fmla="*/ 1181021 w 3027576"/>
              <a:gd name="connsiteY326" fmla="*/ 197204 h 1172656"/>
              <a:gd name="connsiteX327" fmla="*/ 1127755 w 3027576"/>
              <a:gd name="connsiteY327" fmla="*/ 161694 h 1172656"/>
              <a:gd name="connsiteX328" fmla="*/ 1047856 w 3027576"/>
              <a:gd name="connsiteY328" fmla="*/ 143938 h 1172656"/>
              <a:gd name="connsiteX329" fmla="*/ 941324 w 3027576"/>
              <a:gd name="connsiteY329" fmla="*/ 152816 h 1172656"/>
              <a:gd name="connsiteX330" fmla="*/ 905813 w 3027576"/>
              <a:gd name="connsiteY330" fmla="*/ 161694 h 1172656"/>
              <a:gd name="connsiteX331" fmla="*/ 888058 w 3027576"/>
              <a:gd name="connsiteY331" fmla="*/ 188327 h 1172656"/>
              <a:gd name="connsiteX332" fmla="*/ 870303 w 3027576"/>
              <a:gd name="connsiteY332" fmla="*/ 250470 h 1172656"/>
              <a:gd name="connsiteX333" fmla="*/ 888058 w 3027576"/>
              <a:gd name="connsiteY333" fmla="*/ 277103 h 1172656"/>
              <a:gd name="connsiteX334" fmla="*/ 967957 w 3027576"/>
              <a:gd name="connsiteY334" fmla="*/ 277103 h 1172656"/>
              <a:gd name="connsiteX335" fmla="*/ 959079 w 3027576"/>
              <a:gd name="connsiteY335" fmla="*/ 188327 h 1172656"/>
              <a:gd name="connsiteX336" fmla="*/ 914691 w 3027576"/>
              <a:gd name="connsiteY336" fmla="*/ 143938 h 1172656"/>
              <a:gd name="connsiteX337" fmla="*/ 861425 w 3027576"/>
              <a:gd name="connsiteY337" fmla="*/ 126183 h 1172656"/>
              <a:gd name="connsiteX338" fmla="*/ 790403 w 3027576"/>
              <a:gd name="connsiteY338" fmla="*/ 135061 h 1172656"/>
              <a:gd name="connsiteX339" fmla="*/ 772648 w 3027576"/>
              <a:gd name="connsiteY339" fmla="*/ 161694 h 1172656"/>
              <a:gd name="connsiteX340" fmla="*/ 746015 w 3027576"/>
              <a:gd name="connsiteY340" fmla="*/ 188327 h 1172656"/>
              <a:gd name="connsiteX341" fmla="*/ 746015 w 3027576"/>
              <a:gd name="connsiteY341" fmla="*/ 285981 h 1172656"/>
              <a:gd name="connsiteX342" fmla="*/ 772648 w 3027576"/>
              <a:gd name="connsiteY342" fmla="*/ 321492 h 1172656"/>
              <a:gd name="connsiteX343" fmla="*/ 870303 w 3027576"/>
              <a:gd name="connsiteY343" fmla="*/ 312614 h 1172656"/>
              <a:gd name="connsiteX344" fmla="*/ 861425 w 3027576"/>
              <a:gd name="connsiteY344" fmla="*/ 268226 h 1172656"/>
              <a:gd name="connsiteX345" fmla="*/ 817036 w 3027576"/>
              <a:gd name="connsiteY345" fmla="*/ 241593 h 1172656"/>
              <a:gd name="connsiteX346" fmla="*/ 754893 w 3027576"/>
              <a:gd name="connsiteY346" fmla="*/ 250470 h 1172656"/>
              <a:gd name="connsiteX347" fmla="*/ 737137 w 3027576"/>
              <a:gd name="connsiteY347" fmla="*/ 303736 h 1172656"/>
              <a:gd name="connsiteX348" fmla="*/ 746015 w 3027576"/>
              <a:gd name="connsiteY348" fmla="*/ 365880 h 1172656"/>
              <a:gd name="connsiteX349" fmla="*/ 799281 w 3027576"/>
              <a:gd name="connsiteY349" fmla="*/ 410268 h 1172656"/>
              <a:gd name="connsiteX350" fmla="*/ 825914 w 3027576"/>
              <a:gd name="connsiteY350" fmla="*/ 419146 h 1172656"/>
              <a:gd name="connsiteX351" fmla="*/ 888058 w 3027576"/>
              <a:gd name="connsiteY351" fmla="*/ 357002 h 1172656"/>
              <a:gd name="connsiteX352" fmla="*/ 905813 w 3027576"/>
              <a:gd name="connsiteY352" fmla="*/ 330369 h 1172656"/>
              <a:gd name="connsiteX353" fmla="*/ 888058 w 3027576"/>
              <a:gd name="connsiteY353" fmla="*/ 268226 h 1172656"/>
              <a:gd name="connsiteX354" fmla="*/ 754893 w 3027576"/>
              <a:gd name="connsiteY354" fmla="*/ 241593 h 1172656"/>
              <a:gd name="connsiteX355" fmla="*/ 666116 w 3027576"/>
              <a:gd name="connsiteY355" fmla="*/ 250470 h 1172656"/>
              <a:gd name="connsiteX356" fmla="*/ 657238 w 3027576"/>
              <a:gd name="connsiteY356" fmla="*/ 285981 h 1172656"/>
              <a:gd name="connsiteX357" fmla="*/ 639483 w 3027576"/>
              <a:gd name="connsiteY357" fmla="*/ 321492 h 1172656"/>
              <a:gd name="connsiteX358" fmla="*/ 630605 w 3027576"/>
              <a:gd name="connsiteY358" fmla="*/ 348125 h 1172656"/>
              <a:gd name="connsiteX359" fmla="*/ 639483 w 3027576"/>
              <a:gd name="connsiteY359" fmla="*/ 419146 h 1172656"/>
              <a:gd name="connsiteX360" fmla="*/ 737137 w 3027576"/>
              <a:gd name="connsiteY360" fmla="*/ 428024 h 1172656"/>
              <a:gd name="connsiteX361" fmla="*/ 746015 w 3027576"/>
              <a:gd name="connsiteY361" fmla="*/ 401391 h 1172656"/>
              <a:gd name="connsiteX362" fmla="*/ 728260 w 3027576"/>
              <a:gd name="connsiteY362" fmla="*/ 374758 h 1172656"/>
              <a:gd name="connsiteX363" fmla="*/ 666116 w 3027576"/>
              <a:gd name="connsiteY363" fmla="*/ 348125 h 1172656"/>
              <a:gd name="connsiteX364" fmla="*/ 603972 w 3027576"/>
              <a:gd name="connsiteY364" fmla="*/ 339247 h 1172656"/>
              <a:gd name="connsiteX365" fmla="*/ 524073 w 3027576"/>
              <a:gd name="connsiteY365" fmla="*/ 365880 h 1172656"/>
              <a:gd name="connsiteX366" fmla="*/ 506318 w 3027576"/>
              <a:gd name="connsiteY366" fmla="*/ 401391 h 1172656"/>
              <a:gd name="connsiteX367" fmla="*/ 488563 w 3027576"/>
              <a:gd name="connsiteY367" fmla="*/ 454657 h 1172656"/>
              <a:gd name="connsiteX368" fmla="*/ 497440 w 3027576"/>
              <a:gd name="connsiteY368" fmla="*/ 481290 h 1172656"/>
              <a:gd name="connsiteX369" fmla="*/ 577339 w 3027576"/>
              <a:gd name="connsiteY369" fmla="*/ 481290 h 1172656"/>
              <a:gd name="connsiteX370" fmla="*/ 586217 w 3027576"/>
              <a:gd name="connsiteY370" fmla="*/ 454657 h 1172656"/>
              <a:gd name="connsiteX371" fmla="*/ 577339 w 3027576"/>
              <a:gd name="connsiteY371" fmla="*/ 401391 h 1172656"/>
              <a:gd name="connsiteX372" fmla="*/ 488563 w 3027576"/>
              <a:gd name="connsiteY372" fmla="*/ 330369 h 1172656"/>
              <a:gd name="connsiteX373" fmla="*/ 364275 w 3027576"/>
              <a:gd name="connsiteY373" fmla="*/ 294859 h 1172656"/>
              <a:gd name="connsiteX374" fmla="*/ 328765 w 3027576"/>
              <a:gd name="connsiteY374" fmla="*/ 303736 h 1172656"/>
              <a:gd name="connsiteX375" fmla="*/ 302132 w 3027576"/>
              <a:gd name="connsiteY375" fmla="*/ 365880 h 1172656"/>
              <a:gd name="connsiteX376" fmla="*/ 311009 w 3027576"/>
              <a:gd name="connsiteY376" fmla="*/ 454657 h 1172656"/>
              <a:gd name="connsiteX377" fmla="*/ 319887 w 3027576"/>
              <a:gd name="connsiteY377" fmla="*/ 481290 h 1172656"/>
              <a:gd name="connsiteX378" fmla="*/ 346520 w 3027576"/>
              <a:gd name="connsiteY378" fmla="*/ 499045 h 1172656"/>
              <a:gd name="connsiteX379" fmla="*/ 382031 w 3027576"/>
              <a:gd name="connsiteY379" fmla="*/ 516800 h 1172656"/>
              <a:gd name="connsiteX380" fmla="*/ 479685 w 3027576"/>
              <a:gd name="connsiteY380" fmla="*/ 499045 h 1172656"/>
              <a:gd name="connsiteX381" fmla="*/ 479685 w 3027576"/>
              <a:gd name="connsiteY381" fmla="*/ 419146 h 1172656"/>
              <a:gd name="connsiteX382" fmla="*/ 453052 w 3027576"/>
              <a:gd name="connsiteY382" fmla="*/ 410268 h 1172656"/>
              <a:gd name="connsiteX383" fmla="*/ 319887 w 3027576"/>
              <a:gd name="connsiteY383" fmla="*/ 436901 h 1172656"/>
              <a:gd name="connsiteX384" fmla="*/ 302132 w 3027576"/>
              <a:gd name="connsiteY384" fmla="*/ 454657 h 1172656"/>
              <a:gd name="connsiteX385" fmla="*/ 328765 w 3027576"/>
              <a:gd name="connsiteY385" fmla="*/ 578944 h 1172656"/>
              <a:gd name="connsiteX386" fmla="*/ 373153 w 3027576"/>
              <a:gd name="connsiteY386" fmla="*/ 587822 h 1172656"/>
              <a:gd name="connsiteX387" fmla="*/ 453052 w 3027576"/>
              <a:gd name="connsiteY387" fmla="*/ 578944 h 1172656"/>
              <a:gd name="connsiteX388" fmla="*/ 479685 w 3027576"/>
              <a:gd name="connsiteY388" fmla="*/ 507923 h 1172656"/>
              <a:gd name="connsiteX389" fmla="*/ 453052 w 3027576"/>
              <a:gd name="connsiteY389" fmla="*/ 454657 h 1172656"/>
              <a:gd name="connsiteX390" fmla="*/ 390908 w 3027576"/>
              <a:gd name="connsiteY390" fmla="*/ 428024 h 1172656"/>
              <a:gd name="connsiteX391" fmla="*/ 346520 w 3027576"/>
              <a:gd name="connsiteY391" fmla="*/ 436901 h 1172656"/>
              <a:gd name="connsiteX392" fmla="*/ 319887 w 3027576"/>
              <a:gd name="connsiteY392" fmla="*/ 472412 h 1172656"/>
              <a:gd name="connsiteX393" fmla="*/ 275499 w 3027576"/>
              <a:gd name="connsiteY393" fmla="*/ 525678 h 1172656"/>
              <a:gd name="connsiteX394" fmla="*/ 266621 w 3027576"/>
              <a:gd name="connsiteY394" fmla="*/ 552311 h 1172656"/>
              <a:gd name="connsiteX395" fmla="*/ 248866 w 3027576"/>
              <a:gd name="connsiteY395" fmla="*/ 587822 h 1172656"/>
              <a:gd name="connsiteX396" fmla="*/ 257743 w 3027576"/>
              <a:gd name="connsiteY396" fmla="*/ 676598 h 1172656"/>
              <a:gd name="connsiteX397" fmla="*/ 284376 w 3027576"/>
              <a:gd name="connsiteY397" fmla="*/ 685476 h 1172656"/>
              <a:gd name="connsiteX398" fmla="*/ 346520 w 3027576"/>
              <a:gd name="connsiteY398" fmla="*/ 676598 h 1172656"/>
              <a:gd name="connsiteX399" fmla="*/ 346520 w 3027576"/>
              <a:gd name="connsiteY399" fmla="*/ 587822 h 1172656"/>
              <a:gd name="connsiteX400" fmla="*/ 186722 w 3027576"/>
              <a:gd name="connsiteY400" fmla="*/ 614455 h 1172656"/>
              <a:gd name="connsiteX401" fmla="*/ 177844 w 3027576"/>
              <a:gd name="connsiteY401" fmla="*/ 649965 h 1172656"/>
              <a:gd name="connsiteX402" fmla="*/ 186722 w 3027576"/>
              <a:gd name="connsiteY402" fmla="*/ 712109 h 1172656"/>
              <a:gd name="connsiteX403" fmla="*/ 213355 w 3027576"/>
              <a:gd name="connsiteY403" fmla="*/ 729864 h 1172656"/>
              <a:gd name="connsiteX404" fmla="*/ 257743 w 3027576"/>
              <a:gd name="connsiteY404" fmla="*/ 765375 h 1172656"/>
              <a:gd name="connsiteX405" fmla="*/ 293254 w 3027576"/>
              <a:gd name="connsiteY405" fmla="*/ 756497 h 1172656"/>
              <a:gd name="connsiteX406" fmla="*/ 293254 w 3027576"/>
              <a:gd name="connsiteY406" fmla="*/ 694354 h 1172656"/>
              <a:gd name="connsiteX407" fmla="*/ 266621 w 3027576"/>
              <a:gd name="connsiteY407" fmla="*/ 685476 h 1172656"/>
              <a:gd name="connsiteX408" fmla="*/ 177844 w 3027576"/>
              <a:gd name="connsiteY408" fmla="*/ 703231 h 1172656"/>
              <a:gd name="connsiteX409" fmla="*/ 151211 w 3027576"/>
              <a:gd name="connsiteY409" fmla="*/ 712109 h 1172656"/>
              <a:gd name="connsiteX410" fmla="*/ 133456 w 3027576"/>
              <a:gd name="connsiteY410" fmla="*/ 738742 h 1172656"/>
              <a:gd name="connsiteX411" fmla="*/ 115701 w 3027576"/>
              <a:gd name="connsiteY411" fmla="*/ 792008 h 1172656"/>
              <a:gd name="connsiteX412" fmla="*/ 124578 w 3027576"/>
              <a:gd name="connsiteY412" fmla="*/ 836396 h 1172656"/>
              <a:gd name="connsiteX413" fmla="*/ 204477 w 3027576"/>
              <a:gd name="connsiteY413" fmla="*/ 809763 h 1172656"/>
              <a:gd name="connsiteX414" fmla="*/ 186722 w 3027576"/>
              <a:gd name="connsiteY414" fmla="*/ 747620 h 1172656"/>
              <a:gd name="connsiteX415" fmla="*/ 160089 w 3027576"/>
              <a:gd name="connsiteY415" fmla="*/ 738742 h 1172656"/>
              <a:gd name="connsiteX416" fmla="*/ 89068 w 3027576"/>
              <a:gd name="connsiteY416" fmla="*/ 720987 h 1172656"/>
              <a:gd name="connsiteX417" fmla="*/ 18046 w 3027576"/>
              <a:gd name="connsiteY417" fmla="*/ 729864 h 1172656"/>
              <a:gd name="connsiteX418" fmla="*/ 291 w 3027576"/>
              <a:gd name="connsiteY418" fmla="*/ 756497 h 1172656"/>
              <a:gd name="connsiteX419" fmla="*/ 18046 w 3027576"/>
              <a:gd name="connsiteY419" fmla="*/ 871907 h 1172656"/>
              <a:gd name="connsiteX420" fmla="*/ 35802 w 3027576"/>
              <a:gd name="connsiteY420" fmla="*/ 889662 h 1172656"/>
              <a:gd name="connsiteX421" fmla="*/ 71312 w 3027576"/>
              <a:gd name="connsiteY421" fmla="*/ 907418 h 1172656"/>
              <a:gd name="connsiteX422" fmla="*/ 248866 w 3027576"/>
              <a:gd name="connsiteY422" fmla="*/ 898540 h 1172656"/>
              <a:gd name="connsiteX423" fmla="*/ 257743 w 3027576"/>
              <a:gd name="connsiteY423" fmla="*/ 871907 h 1172656"/>
              <a:gd name="connsiteX424" fmla="*/ 239988 w 3027576"/>
              <a:gd name="connsiteY424" fmla="*/ 836396 h 1172656"/>
              <a:gd name="connsiteX425" fmla="*/ 213355 w 3027576"/>
              <a:gd name="connsiteY425" fmla="*/ 809763 h 1172656"/>
              <a:gd name="connsiteX426" fmla="*/ 71312 w 3027576"/>
              <a:gd name="connsiteY426" fmla="*/ 818641 h 1172656"/>
              <a:gd name="connsiteX427" fmla="*/ 53557 w 3027576"/>
              <a:gd name="connsiteY427" fmla="*/ 845274 h 1172656"/>
              <a:gd name="connsiteX428" fmla="*/ 62435 w 3027576"/>
              <a:gd name="connsiteY428" fmla="*/ 969561 h 1172656"/>
              <a:gd name="connsiteX429" fmla="*/ 71312 w 3027576"/>
              <a:gd name="connsiteY429" fmla="*/ 996194 h 1172656"/>
              <a:gd name="connsiteX430" fmla="*/ 186722 w 3027576"/>
              <a:gd name="connsiteY430" fmla="*/ 987317 h 1172656"/>
              <a:gd name="connsiteX431" fmla="*/ 204477 w 3027576"/>
              <a:gd name="connsiteY431" fmla="*/ 969561 h 1172656"/>
              <a:gd name="connsiteX432" fmla="*/ 204477 w 3027576"/>
              <a:gd name="connsiteY432" fmla="*/ 916295 h 117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</a:cxnLst>
            <a:rect l="l" t="t" r="r" b="b"/>
            <a:pathLst>
              <a:path w="3027576" h="1172656">
                <a:moveTo>
                  <a:pt x="133456" y="1155993"/>
                </a:moveTo>
                <a:cubicBezTo>
                  <a:pt x="127338" y="1094811"/>
                  <a:pt x="126713" y="1069009"/>
                  <a:pt x="115701" y="1013950"/>
                </a:cubicBezTo>
                <a:cubicBezTo>
                  <a:pt x="113308" y="1001986"/>
                  <a:pt x="109470" y="990350"/>
                  <a:pt x="106823" y="978439"/>
                </a:cubicBezTo>
                <a:cubicBezTo>
                  <a:pt x="103550" y="963709"/>
                  <a:pt x="101605" y="948690"/>
                  <a:pt x="97945" y="934051"/>
                </a:cubicBezTo>
                <a:cubicBezTo>
                  <a:pt x="95675" y="924973"/>
                  <a:pt x="91338" y="916496"/>
                  <a:pt x="89068" y="907418"/>
                </a:cubicBezTo>
                <a:cubicBezTo>
                  <a:pt x="85408" y="892779"/>
                  <a:pt x="85488" y="877158"/>
                  <a:pt x="80190" y="863029"/>
                </a:cubicBezTo>
                <a:cubicBezTo>
                  <a:pt x="76677" y="853662"/>
                  <a:pt x="55165" y="824932"/>
                  <a:pt x="44679" y="818641"/>
                </a:cubicBezTo>
                <a:cubicBezTo>
                  <a:pt x="36655" y="813826"/>
                  <a:pt x="26924" y="812722"/>
                  <a:pt x="18046" y="809763"/>
                </a:cubicBezTo>
                <a:cubicBezTo>
                  <a:pt x="15087" y="821600"/>
                  <a:pt x="9169" y="833073"/>
                  <a:pt x="9169" y="845274"/>
                </a:cubicBezTo>
                <a:cubicBezTo>
                  <a:pt x="9169" y="869132"/>
                  <a:pt x="11191" y="893443"/>
                  <a:pt x="18046" y="916295"/>
                </a:cubicBezTo>
                <a:cubicBezTo>
                  <a:pt x="20451" y="924312"/>
                  <a:pt x="28838" y="929408"/>
                  <a:pt x="35802" y="934051"/>
                </a:cubicBezTo>
                <a:cubicBezTo>
                  <a:pt x="70204" y="956986"/>
                  <a:pt x="100764" y="959169"/>
                  <a:pt x="142334" y="969561"/>
                </a:cubicBezTo>
                <a:cubicBezTo>
                  <a:pt x="155801" y="978540"/>
                  <a:pt x="177220" y="996194"/>
                  <a:pt x="195600" y="996194"/>
                </a:cubicBezTo>
                <a:cubicBezTo>
                  <a:pt x="204958" y="996194"/>
                  <a:pt x="213355" y="990276"/>
                  <a:pt x="222233" y="987317"/>
                </a:cubicBezTo>
                <a:cubicBezTo>
                  <a:pt x="273880" y="935667"/>
                  <a:pt x="199438" y="1007792"/>
                  <a:pt x="266621" y="951806"/>
                </a:cubicBezTo>
                <a:cubicBezTo>
                  <a:pt x="276266" y="943769"/>
                  <a:pt x="284376" y="934051"/>
                  <a:pt x="293254" y="925173"/>
                </a:cubicBezTo>
                <a:cubicBezTo>
                  <a:pt x="299172" y="913336"/>
                  <a:pt x="306362" y="902053"/>
                  <a:pt x="311009" y="889662"/>
                </a:cubicBezTo>
                <a:cubicBezTo>
                  <a:pt x="318956" y="868470"/>
                  <a:pt x="325696" y="819300"/>
                  <a:pt x="328765" y="800886"/>
                </a:cubicBezTo>
                <a:cubicBezTo>
                  <a:pt x="322458" y="725205"/>
                  <a:pt x="344316" y="710346"/>
                  <a:pt x="302132" y="676598"/>
                </a:cubicBezTo>
                <a:cubicBezTo>
                  <a:pt x="293801" y="669933"/>
                  <a:pt x="284377" y="664761"/>
                  <a:pt x="275499" y="658843"/>
                </a:cubicBezTo>
                <a:cubicBezTo>
                  <a:pt x="272540" y="649965"/>
                  <a:pt x="273238" y="625593"/>
                  <a:pt x="266621" y="632210"/>
                </a:cubicBezTo>
                <a:cubicBezTo>
                  <a:pt x="255359" y="643472"/>
                  <a:pt x="243455" y="712529"/>
                  <a:pt x="239988" y="729864"/>
                </a:cubicBezTo>
                <a:cubicBezTo>
                  <a:pt x="242947" y="756497"/>
                  <a:pt x="238914" y="784883"/>
                  <a:pt x="248866" y="809763"/>
                </a:cubicBezTo>
                <a:cubicBezTo>
                  <a:pt x="252341" y="818452"/>
                  <a:pt x="266501" y="816070"/>
                  <a:pt x="275499" y="818641"/>
                </a:cubicBezTo>
                <a:cubicBezTo>
                  <a:pt x="353556" y="840944"/>
                  <a:pt x="273765" y="815105"/>
                  <a:pt x="337642" y="836396"/>
                </a:cubicBezTo>
                <a:cubicBezTo>
                  <a:pt x="367234" y="833437"/>
                  <a:pt x="398412" y="837521"/>
                  <a:pt x="426419" y="827519"/>
                </a:cubicBezTo>
                <a:cubicBezTo>
                  <a:pt x="442184" y="821889"/>
                  <a:pt x="447576" y="800621"/>
                  <a:pt x="461930" y="792008"/>
                </a:cubicBezTo>
                <a:lnTo>
                  <a:pt x="506318" y="765375"/>
                </a:lnTo>
                <a:cubicBezTo>
                  <a:pt x="552788" y="649199"/>
                  <a:pt x="493855" y="779629"/>
                  <a:pt x="550706" y="694354"/>
                </a:cubicBezTo>
                <a:cubicBezTo>
                  <a:pt x="555897" y="686568"/>
                  <a:pt x="554393" y="675507"/>
                  <a:pt x="559584" y="667721"/>
                </a:cubicBezTo>
                <a:cubicBezTo>
                  <a:pt x="566548" y="657275"/>
                  <a:pt x="578180" y="650733"/>
                  <a:pt x="586217" y="641088"/>
                </a:cubicBezTo>
                <a:cubicBezTo>
                  <a:pt x="605338" y="618143"/>
                  <a:pt x="603952" y="614514"/>
                  <a:pt x="612850" y="587822"/>
                </a:cubicBezTo>
                <a:cubicBezTo>
                  <a:pt x="609040" y="561152"/>
                  <a:pt x="607333" y="485370"/>
                  <a:pt x="568462" y="472412"/>
                </a:cubicBezTo>
                <a:lnTo>
                  <a:pt x="541829" y="463534"/>
                </a:lnTo>
                <a:cubicBezTo>
                  <a:pt x="509446" y="468931"/>
                  <a:pt x="487742" y="461943"/>
                  <a:pt x="470807" y="490167"/>
                </a:cubicBezTo>
                <a:cubicBezTo>
                  <a:pt x="465992" y="498191"/>
                  <a:pt x="464889" y="507922"/>
                  <a:pt x="461930" y="516800"/>
                </a:cubicBezTo>
                <a:cubicBezTo>
                  <a:pt x="464889" y="537515"/>
                  <a:pt x="462148" y="559895"/>
                  <a:pt x="470807" y="578944"/>
                </a:cubicBezTo>
                <a:cubicBezTo>
                  <a:pt x="484635" y="609366"/>
                  <a:pt x="506257" y="615705"/>
                  <a:pt x="532951" y="623332"/>
                </a:cubicBezTo>
                <a:cubicBezTo>
                  <a:pt x="544683" y="626684"/>
                  <a:pt x="556625" y="629251"/>
                  <a:pt x="568462" y="632210"/>
                </a:cubicBezTo>
                <a:cubicBezTo>
                  <a:pt x="609891" y="629251"/>
                  <a:pt x="651846" y="630550"/>
                  <a:pt x="692749" y="623332"/>
                </a:cubicBezTo>
                <a:cubicBezTo>
                  <a:pt x="703256" y="621478"/>
                  <a:pt x="709839" y="610349"/>
                  <a:pt x="719382" y="605577"/>
                </a:cubicBezTo>
                <a:cubicBezTo>
                  <a:pt x="727752" y="601392"/>
                  <a:pt x="737137" y="599658"/>
                  <a:pt x="746015" y="596699"/>
                </a:cubicBezTo>
                <a:cubicBezTo>
                  <a:pt x="827446" y="474553"/>
                  <a:pt x="756917" y="590469"/>
                  <a:pt x="790403" y="516800"/>
                </a:cubicBezTo>
                <a:cubicBezTo>
                  <a:pt x="801356" y="492704"/>
                  <a:pt x="825914" y="445779"/>
                  <a:pt x="825914" y="445779"/>
                </a:cubicBezTo>
                <a:cubicBezTo>
                  <a:pt x="822852" y="418219"/>
                  <a:pt x="829115" y="363115"/>
                  <a:pt x="799281" y="339247"/>
                </a:cubicBezTo>
                <a:cubicBezTo>
                  <a:pt x="791974" y="333401"/>
                  <a:pt x="781526" y="333328"/>
                  <a:pt x="772648" y="330369"/>
                </a:cubicBezTo>
                <a:cubicBezTo>
                  <a:pt x="751933" y="333328"/>
                  <a:pt x="727021" y="326400"/>
                  <a:pt x="710504" y="339247"/>
                </a:cubicBezTo>
                <a:cubicBezTo>
                  <a:pt x="695731" y="350737"/>
                  <a:pt x="692749" y="392513"/>
                  <a:pt x="692749" y="392513"/>
                </a:cubicBezTo>
                <a:cubicBezTo>
                  <a:pt x="696353" y="417742"/>
                  <a:pt x="696788" y="467573"/>
                  <a:pt x="719382" y="490167"/>
                </a:cubicBezTo>
                <a:cubicBezTo>
                  <a:pt x="725999" y="496784"/>
                  <a:pt x="737137" y="496086"/>
                  <a:pt x="746015" y="499045"/>
                </a:cubicBezTo>
                <a:cubicBezTo>
                  <a:pt x="796322" y="493127"/>
                  <a:pt x="847266" y="491224"/>
                  <a:pt x="896936" y="481290"/>
                </a:cubicBezTo>
                <a:cubicBezTo>
                  <a:pt x="907399" y="479197"/>
                  <a:pt x="914305" y="468828"/>
                  <a:pt x="923569" y="463534"/>
                </a:cubicBezTo>
                <a:cubicBezTo>
                  <a:pt x="991816" y="424535"/>
                  <a:pt x="926687" y="470073"/>
                  <a:pt x="994590" y="419146"/>
                </a:cubicBezTo>
                <a:cubicBezTo>
                  <a:pt x="1016921" y="385650"/>
                  <a:pt x="1016220" y="385034"/>
                  <a:pt x="1047856" y="348125"/>
                </a:cubicBezTo>
                <a:cubicBezTo>
                  <a:pt x="1053303" y="341770"/>
                  <a:pt x="1059693" y="336288"/>
                  <a:pt x="1065611" y="330369"/>
                </a:cubicBezTo>
                <a:cubicBezTo>
                  <a:pt x="1062652" y="312614"/>
                  <a:pt x="1063054" y="293957"/>
                  <a:pt x="1056734" y="277103"/>
                </a:cubicBezTo>
                <a:cubicBezTo>
                  <a:pt x="1052518" y="265860"/>
                  <a:pt x="1019065" y="246073"/>
                  <a:pt x="1012345" y="241593"/>
                </a:cubicBezTo>
                <a:cubicBezTo>
                  <a:pt x="986813" y="247976"/>
                  <a:pt x="973047" y="244946"/>
                  <a:pt x="959079" y="268226"/>
                </a:cubicBezTo>
                <a:cubicBezTo>
                  <a:pt x="954264" y="276250"/>
                  <a:pt x="953161" y="285981"/>
                  <a:pt x="950202" y="294859"/>
                </a:cubicBezTo>
                <a:cubicBezTo>
                  <a:pt x="953161" y="312614"/>
                  <a:pt x="952759" y="331271"/>
                  <a:pt x="959079" y="348125"/>
                </a:cubicBezTo>
                <a:cubicBezTo>
                  <a:pt x="962018" y="355962"/>
                  <a:pt x="970299" y="360651"/>
                  <a:pt x="976835" y="365880"/>
                </a:cubicBezTo>
                <a:cubicBezTo>
                  <a:pt x="1009686" y="392160"/>
                  <a:pt x="1007722" y="384344"/>
                  <a:pt x="1056734" y="392513"/>
                </a:cubicBezTo>
                <a:cubicBezTo>
                  <a:pt x="1098163" y="389554"/>
                  <a:pt x="1140118" y="390853"/>
                  <a:pt x="1181021" y="383635"/>
                </a:cubicBezTo>
                <a:cubicBezTo>
                  <a:pt x="1191528" y="381781"/>
                  <a:pt x="1198111" y="370652"/>
                  <a:pt x="1207654" y="365880"/>
                </a:cubicBezTo>
                <a:cubicBezTo>
                  <a:pt x="1216024" y="361695"/>
                  <a:pt x="1225409" y="359961"/>
                  <a:pt x="1234287" y="357002"/>
                </a:cubicBezTo>
                <a:cubicBezTo>
                  <a:pt x="1243165" y="348124"/>
                  <a:pt x="1251275" y="338406"/>
                  <a:pt x="1260920" y="330369"/>
                </a:cubicBezTo>
                <a:cubicBezTo>
                  <a:pt x="1269117" y="323539"/>
                  <a:pt x="1280415" y="320545"/>
                  <a:pt x="1287553" y="312614"/>
                </a:cubicBezTo>
                <a:cubicBezTo>
                  <a:pt x="1307349" y="290618"/>
                  <a:pt x="1340819" y="241593"/>
                  <a:pt x="1340819" y="241593"/>
                </a:cubicBezTo>
                <a:cubicBezTo>
                  <a:pt x="1343778" y="232715"/>
                  <a:pt x="1349697" y="224318"/>
                  <a:pt x="1349697" y="214960"/>
                </a:cubicBezTo>
                <a:cubicBezTo>
                  <a:pt x="1349697" y="198202"/>
                  <a:pt x="1337128" y="179009"/>
                  <a:pt x="1323064" y="170571"/>
                </a:cubicBezTo>
                <a:cubicBezTo>
                  <a:pt x="1315040" y="165756"/>
                  <a:pt x="1305309" y="164653"/>
                  <a:pt x="1296431" y="161694"/>
                </a:cubicBezTo>
                <a:cubicBezTo>
                  <a:pt x="1290512" y="167612"/>
                  <a:pt x="1285211" y="174220"/>
                  <a:pt x="1278675" y="179449"/>
                </a:cubicBezTo>
                <a:cubicBezTo>
                  <a:pt x="1270343" y="186114"/>
                  <a:pt x="1257960" y="188326"/>
                  <a:pt x="1252042" y="197204"/>
                </a:cubicBezTo>
                <a:cubicBezTo>
                  <a:pt x="1245274" y="207356"/>
                  <a:pt x="1246124" y="220878"/>
                  <a:pt x="1243165" y="232715"/>
                </a:cubicBezTo>
                <a:cubicBezTo>
                  <a:pt x="1246124" y="247511"/>
                  <a:pt x="1244279" y="264164"/>
                  <a:pt x="1252042" y="277103"/>
                </a:cubicBezTo>
                <a:cubicBezTo>
                  <a:pt x="1274228" y="314080"/>
                  <a:pt x="1306858" y="326899"/>
                  <a:pt x="1340819" y="348125"/>
                </a:cubicBezTo>
                <a:cubicBezTo>
                  <a:pt x="1349867" y="353780"/>
                  <a:pt x="1357909" y="361108"/>
                  <a:pt x="1367452" y="365880"/>
                </a:cubicBezTo>
                <a:cubicBezTo>
                  <a:pt x="1400881" y="382594"/>
                  <a:pt x="1413445" y="384036"/>
                  <a:pt x="1447351" y="392513"/>
                </a:cubicBezTo>
                <a:cubicBezTo>
                  <a:pt x="1465106" y="389554"/>
                  <a:pt x="1484168" y="390946"/>
                  <a:pt x="1500617" y="383635"/>
                </a:cubicBezTo>
                <a:cubicBezTo>
                  <a:pt x="1512090" y="378536"/>
                  <a:pt x="1517605" y="365039"/>
                  <a:pt x="1527250" y="357002"/>
                </a:cubicBezTo>
                <a:cubicBezTo>
                  <a:pt x="1535447" y="350172"/>
                  <a:pt x="1546338" y="346792"/>
                  <a:pt x="1553883" y="339247"/>
                </a:cubicBezTo>
                <a:cubicBezTo>
                  <a:pt x="1621828" y="271302"/>
                  <a:pt x="1579297" y="309237"/>
                  <a:pt x="1616027" y="250470"/>
                </a:cubicBezTo>
                <a:cubicBezTo>
                  <a:pt x="1623869" y="237923"/>
                  <a:pt x="1633782" y="226797"/>
                  <a:pt x="1642660" y="214960"/>
                </a:cubicBezTo>
                <a:cubicBezTo>
                  <a:pt x="1645619" y="206082"/>
                  <a:pt x="1651537" y="197685"/>
                  <a:pt x="1651537" y="188327"/>
                </a:cubicBezTo>
                <a:cubicBezTo>
                  <a:pt x="1651537" y="165277"/>
                  <a:pt x="1638969" y="158003"/>
                  <a:pt x="1624904" y="143938"/>
                </a:cubicBezTo>
                <a:cubicBezTo>
                  <a:pt x="1604190" y="146897"/>
                  <a:pt x="1581882" y="144318"/>
                  <a:pt x="1562761" y="152816"/>
                </a:cubicBezTo>
                <a:cubicBezTo>
                  <a:pt x="1549291" y="158803"/>
                  <a:pt x="1540067" y="194263"/>
                  <a:pt x="1536128" y="206082"/>
                </a:cubicBezTo>
                <a:cubicBezTo>
                  <a:pt x="1548346" y="267175"/>
                  <a:pt x="1529827" y="245602"/>
                  <a:pt x="1589394" y="259348"/>
                </a:cubicBezTo>
                <a:cubicBezTo>
                  <a:pt x="1613171" y="264835"/>
                  <a:pt x="1660415" y="277103"/>
                  <a:pt x="1660415" y="277103"/>
                </a:cubicBezTo>
                <a:cubicBezTo>
                  <a:pt x="1743243" y="271187"/>
                  <a:pt x="1763529" y="290310"/>
                  <a:pt x="1811336" y="250470"/>
                </a:cubicBezTo>
                <a:cubicBezTo>
                  <a:pt x="1820981" y="242432"/>
                  <a:pt x="1829091" y="232715"/>
                  <a:pt x="1837969" y="223837"/>
                </a:cubicBezTo>
                <a:cubicBezTo>
                  <a:pt x="1846499" y="198248"/>
                  <a:pt x="1867735" y="170049"/>
                  <a:pt x="1846846" y="143938"/>
                </a:cubicBezTo>
                <a:cubicBezTo>
                  <a:pt x="1840181" y="135607"/>
                  <a:pt x="1829091" y="132101"/>
                  <a:pt x="1820213" y="126183"/>
                </a:cubicBezTo>
                <a:cubicBezTo>
                  <a:pt x="1811335" y="129142"/>
                  <a:pt x="1800197" y="128444"/>
                  <a:pt x="1793580" y="135061"/>
                </a:cubicBezTo>
                <a:cubicBezTo>
                  <a:pt x="1786963" y="141678"/>
                  <a:pt x="1789518" y="153670"/>
                  <a:pt x="1784703" y="161694"/>
                </a:cubicBezTo>
                <a:cubicBezTo>
                  <a:pt x="1780397" y="168871"/>
                  <a:pt x="1772866" y="173531"/>
                  <a:pt x="1766947" y="179449"/>
                </a:cubicBezTo>
                <a:cubicBezTo>
                  <a:pt x="1769906" y="212000"/>
                  <a:pt x="1766213" y="245863"/>
                  <a:pt x="1775825" y="277103"/>
                </a:cubicBezTo>
                <a:cubicBezTo>
                  <a:pt x="1778963" y="287301"/>
                  <a:pt x="1794913" y="287314"/>
                  <a:pt x="1802458" y="294859"/>
                </a:cubicBezTo>
                <a:cubicBezTo>
                  <a:pt x="1810002" y="302404"/>
                  <a:pt x="1812668" y="313947"/>
                  <a:pt x="1820213" y="321492"/>
                </a:cubicBezTo>
                <a:cubicBezTo>
                  <a:pt x="1840648" y="341927"/>
                  <a:pt x="1855192" y="341334"/>
                  <a:pt x="1882357" y="348125"/>
                </a:cubicBezTo>
                <a:cubicBezTo>
                  <a:pt x="1932664" y="342206"/>
                  <a:pt x="1983710" y="340804"/>
                  <a:pt x="2033277" y="330369"/>
                </a:cubicBezTo>
                <a:cubicBezTo>
                  <a:pt x="2041467" y="328645"/>
                  <a:pt x="2047290" y="320100"/>
                  <a:pt x="2051033" y="312614"/>
                </a:cubicBezTo>
                <a:cubicBezTo>
                  <a:pt x="2059403" y="295874"/>
                  <a:pt x="2068788" y="259348"/>
                  <a:pt x="2068788" y="259348"/>
                </a:cubicBezTo>
                <a:cubicBezTo>
                  <a:pt x="2065829" y="235674"/>
                  <a:pt x="2066765" y="211179"/>
                  <a:pt x="2059910" y="188327"/>
                </a:cubicBezTo>
                <a:cubicBezTo>
                  <a:pt x="2057505" y="180310"/>
                  <a:pt x="2050362" y="172213"/>
                  <a:pt x="2042155" y="170571"/>
                </a:cubicBezTo>
                <a:cubicBezTo>
                  <a:pt x="2032979" y="168736"/>
                  <a:pt x="2024400" y="176490"/>
                  <a:pt x="2015522" y="179449"/>
                </a:cubicBezTo>
                <a:cubicBezTo>
                  <a:pt x="2009604" y="188327"/>
                  <a:pt x="2002100" y="196332"/>
                  <a:pt x="1997767" y="206082"/>
                </a:cubicBezTo>
                <a:cubicBezTo>
                  <a:pt x="1990166" y="223185"/>
                  <a:pt x="1980011" y="259348"/>
                  <a:pt x="1980011" y="259348"/>
                </a:cubicBezTo>
                <a:cubicBezTo>
                  <a:pt x="1981921" y="268897"/>
                  <a:pt x="1989577" y="316719"/>
                  <a:pt x="1997767" y="330369"/>
                </a:cubicBezTo>
                <a:cubicBezTo>
                  <a:pt x="2002073" y="337546"/>
                  <a:pt x="2010293" y="341589"/>
                  <a:pt x="2015522" y="348125"/>
                </a:cubicBezTo>
                <a:cubicBezTo>
                  <a:pt x="2023887" y="358582"/>
                  <a:pt x="2036741" y="385367"/>
                  <a:pt x="2051033" y="392513"/>
                </a:cubicBezTo>
                <a:cubicBezTo>
                  <a:pt x="2081068" y="407530"/>
                  <a:pt x="2116217" y="412652"/>
                  <a:pt x="2148687" y="419146"/>
                </a:cubicBezTo>
                <a:lnTo>
                  <a:pt x="2264097" y="410268"/>
                </a:lnTo>
                <a:cubicBezTo>
                  <a:pt x="2283829" y="402143"/>
                  <a:pt x="2284518" y="372091"/>
                  <a:pt x="2299607" y="357002"/>
                </a:cubicBezTo>
                <a:lnTo>
                  <a:pt x="2317363" y="339247"/>
                </a:lnTo>
                <a:cubicBezTo>
                  <a:pt x="2314404" y="312614"/>
                  <a:pt x="2318437" y="284228"/>
                  <a:pt x="2308485" y="259348"/>
                </a:cubicBezTo>
                <a:cubicBezTo>
                  <a:pt x="2300593" y="239619"/>
                  <a:pt x="2263111" y="255402"/>
                  <a:pt x="2255219" y="259348"/>
                </a:cubicBezTo>
                <a:cubicBezTo>
                  <a:pt x="2241239" y="266338"/>
                  <a:pt x="2220741" y="281645"/>
                  <a:pt x="2210831" y="294859"/>
                </a:cubicBezTo>
                <a:cubicBezTo>
                  <a:pt x="2198027" y="311931"/>
                  <a:pt x="2182068" y="327881"/>
                  <a:pt x="2175320" y="348125"/>
                </a:cubicBezTo>
                <a:lnTo>
                  <a:pt x="2166442" y="374758"/>
                </a:lnTo>
                <a:cubicBezTo>
                  <a:pt x="2169401" y="389554"/>
                  <a:pt x="2167834" y="406045"/>
                  <a:pt x="2175320" y="419146"/>
                </a:cubicBezTo>
                <a:cubicBezTo>
                  <a:pt x="2180614" y="428410"/>
                  <a:pt x="2193756" y="430071"/>
                  <a:pt x="2201953" y="436901"/>
                </a:cubicBezTo>
                <a:cubicBezTo>
                  <a:pt x="2246287" y="473846"/>
                  <a:pt x="2208414" y="456810"/>
                  <a:pt x="2255219" y="472412"/>
                </a:cubicBezTo>
                <a:cubicBezTo>
                  <a:pt x="2299607" y="469453"/>
                  <a:pt x="2344957" y="473185"/>
                  <a:pt x="2388384" y="463534"/>
                </a:cubicBezTo>
                <a:cubicBezTo>
                  <a:pt x="2400640" y="460810"/>
                  <a:pt x="2405372" y="444938"/>
                  <a:pt x="2415017" y="436901"/>
                </a:cubicBezTo>
                <a:cubicBezTo>
                  <a:pt x="2423214" y="430071"/>
                  <a:pt x="2432772" y="425064"/>
                  <a:pt x="2441650" y="419146"/>
                </a:cubicBezTo>
                <a:cubicBezTo>
                  <a:pt x="2458244" y="385956"/>
                  <a:pt x="2474108" y="371634"/>
                  <a:pt x="2450528" y="330369"/>
                </a:cubicBezTo>
                <a:cubicBezTo>
                  <a:pt x="2445885" y="322244"/>
                  <a:pt x="2432773" y="324451"/>
                  <a:pt x="2423895" y="321492"/>
                </a:cubicBezTo>
                <a:cubicBezTo>
                  <a:pt x="2412058" y="324451"/>
                  <a:pt x="2399297" y="324912"/>
                  <a:pt x="2388384" y="330369"/>
                </a:cubicBezTo>
                <a:cubicBezTo>
                  <a:pt x="2356210" y="346456"/>
                  <a:pt x="2381999" y="349449"/>
                  <a:pt x="2361751" y="374758"/>
                </a:cubicBezTo>
                <a:cubicBezTo>
                  <a:pt x="2355086" y="383089"/>
                  <a:pt x="2343996" y="386595"/>
                  <a:pt x="2335118" y="392513"/>
                </a:cubicBezTo>
                <a:cubicBezTo>
                  <a:pt x="2329200" y="401391"/>
                  <a:pt x="2322135" y="409603"/>
                  <a:pt x="2317363" y="419146"/>
                </a:cubicBezTo>
                <a:cubicBezTo>
                  <a:pt x="2297912" y="458049"/>
                  <a:pt x="2308465" y="501910"/>
                  <a:pt x="2317363" y="543433"/>
                </a:cubicBezTo>
                <a:cubicBezTo>
                  <a:pt x="2319599" y="553866"/>
                  <a:pt x="2328453" y="561734"/>
                  <a:pt x="2335118" y="570066"/>
                </a:cubicBezTo>
                <a:cubicBezTo>
                  <a:pt x="2340347" y="576602"/>
                  <a:pt x="2345696" y="583516"/>
                  <a:pt x="2352873" y="587822"/>
                </a:cubicBezTo>
                <a:cubicBezTo>
                  <a:pt x="2360897" y="592637"/>
                  <a:pt x="2370628" y="593740"/>
                  <a:pt x="2379506" y="596699"/>
                </a:cubicBezTo>
                <a:cubicBezTo>
                  <a:pt x="2456446" y="593740"/>
                  <a:pt x="2533767" y="596025"/>
                  <a:pt x="2610326" y="587822"/>
                </a:cubicBezTo>
                <a:cubicBezTo>
                  <a:pt x="2618648" y="586930"/>
                  <a:pt x="2624338" y="577552"/>
                  <a:pt x="2628081" y="570066"/>
                </a:cubicBezTo>
                <a:cubicBezTo>
                  <a:pt x="2636451" y="553326"/>
                  <a:pt x="2645836" y="516800"/>
                  <a:pt x="2645836" y="516800"/>
                </a:cubicBezTo>
                <a:cubicBezTo>
                  <a:pt x="2644514" y="510190"/>
                  <a:pt x="2642527" y="457573"/>
                  <a:pt x="2619203" y="454657"/>
                </a:cubicBezTo>
                <a:cubicBezTo>
                  <a:pt x="2601342" y="452424"/>
                  <a:pt x="2583692" y="460575"/>
                  <a:pt x="2565937" y="463534"/>
                </a:cubicBezTo>
                <a:cubicBezTo>
                  <a:pt x="2494911" y="510886"/>
                  <a:pt x="2580737" y="448735"/>
                  <a:pt x="2521549" y="507923"/>
                </a:cubicBezTo>
                <a:cubicBezTo>
                  <a:pt x="2514004" y="515468"/>
                  <a:pt x="2503794" y="519760"/>
                  <a:pt x="2494916" y="525678"/>
                </a:cubicBezTo>
                <a:cubicBezTo>
                  <a:pt x="2497875" y="567107"/>
                  <a:pt x="2497633" y="608890"/>
                  <a:pt x="2503794" y="649965"/>
                </a:cubicBezTo>
                <a:cubicBezTo>
                  <a:pt x="2506570" y="668474"/>
                  <a:pt x="2515631" y="685476"/>
                  <a:pt x="2521549" y="703231"/>
                </a:cubicBezTo>
                <a:lnTo>
                  <a:pt x="2530427" y="729864"/>
                </a:lnTo>
                <a:cubicBezTo>
                  <a:pt x="2610326" y="726905"/>
                  <a:pt x="2690595" y="729214"/>
                  <a:pt x="2770124" y="720987"/>
                </a:cubicBezTo>
                <a:cubicBezTo>
                  <a:pt x="2778450" y="720126"/>
                  <a:pt x="2787283" y="711580"/>
                  <a:pt x="2787879" y="703231"/>
                </a:cubicBezTo>
                <a:cubicBezTo>
                  <a:pt x="2795738" y="593211"/>
                  <a:pt x="2808208" y="606434"/>
                  <a:pt x="2752369" y="587822"/>
                </a:cubicBezTo>
                <a:cubicBezTo>
                  <a:pt x="2743491" y="590781"/>
                  <a:pt x="2733760" y="591884"/>
                  <a:pt x="2725736" y="596699"/>
                </a:cubicBezTo>
                <a:cubicBezTo>
                  <a:pt x="2718559" y="601005"/>
                  <a:pt x="2714516" y="609226"/>
                  <a:pt x="2707980" y="614455"/>
                </a:cubicBezTo>
                <a:cubicBezTo>
                  <a:pt x="2699648" y="621120"/>
                  <a:pt x="2690225" y="626292"/>
                  <a:pt x="2681347" y="632210"/>
                </a:cubicBezTo>
                <a:cubicBezTo>
                  <a:pt x="2675429" y="641088"/>
                  <a:pt x="2670257" y="650512"/>
                  <a:pt x="2663592" y="658843"/>
                </a:cubicBezTo>
                <a:cubicBezTo>
                  <a:pt x="2658363" y="665379"/>
                  <a:pt x="2646393" y="668247"/>
                  <a:pt x="2645836" y="676598"/>
                </a:cubicBezTo>
                <a:cubicBezTo>
                  <a:pt x="2643269" y="715096"/>
                  <a:pt x="2649928" y="753722"/>
                  <a:pt x="2654714" y="792008"/>
                </a:cubicBezTo>
                <a:cubicBezTo>
                  <a:pt x="2655875" y="801294"/>
                  <a:pt x="2656285" y="812795"/>
                  <a:pt x="2663592" y="818641"/>
                </a:cubicBezTo>
                <a:cubicBezTo>
                  <a:pt x="2673120" y="826263"/>
                  <a:pt x="2687266" y="824560"/>
                  <a:pt x="2699103" y="827519"/>
                </a:cubicBezTo>
                <a:cubicBezTo>
                  <a:pt x="2713899" y="836397"/>
                  <a:pt x="2727723" y="847144"/>
                  <a:pt x="2743491" y="854152"/>
                </a:cubicBezTo>
                <a:cubicBezTo>
                  <a:pt x="2754641" y="859107"/>
                  <a:pt x="2767315" y="859523"/>
                  <a:pt x="2779002" y="863029"/>
                </a:cubicBezTo>
                <a:cubicBezTo>
                  <a:pt x="2796929" y="868407"/>
                  <a:pt x="2814513" y="874866"/>
                  <a:pt x="2832268" y="880785"/>
                </a:cubicBezTo>
                <a:cubicBezTo>
                  <a:pt x="2881078" y="876717"/>
                  <a:pt x="2929618" y="889967"/>
                  <a:pt x="2965433" y="854152"/>
                </a:cubicBezTo>
                <a:cubicBezTo>
                  <a:pt x="2972978" y="846607"/>
                  <a:pt x="2977270" y="836397"/>
                  <a:pt x="2983188" y="827519"/>
                </a:cubicBezTo>
                <a:cubicBezTo>
                  <a:pt x="2980229" y="812723"/>
                  <a:pt x="2982680" y="795685"/>
                  <a:pt x="2974310" y="783130"/>
                </a:cubicBezTo>
                <a:cubicBezTo>
                  <a:pt x="2961198" y="763462"/>
                  <a:pt x="2898052" y="782523"/>
                  <a:pt x="2894411" y="783130"/>
                </a:cubicBezTo>
                <a:cubicBezTo>
                  <a:pt x="2869268" y="791511"/>
                  <a:pt x="2862325" y="791231"/>
                  <a:pt x="2841145" y="809763"/>
                </a:cubicBezTo>
                <a:cubicBezTo>
                  <a:pt x="2825397" y="823542"/>
                  <a:pt x="2814168" y="842545"/>
                  <a:pt x="2796757" y="854152"/>
                </a:cubicBezTo>
                <a:cubicBezTo>
                  <a:pt x="2759678" y="878871"/>
                  <a:pt x="2777669" y="864362"/>
                  <a:pt x="2743491" y="898540"/>
                </a:cubicBezTo>
                <a:cubicBezTo>
                  <a:pt x="2739303" y="911102"/>
                  <a:pt x="2725736" y="949533"/>
                  <a:pt x="2725736" y="960684"/>
                </a:cubicBezTo>
                <a:cubicBezTo>
                  <a:pt x="2725736" y="972885"/>
                  <a:pt x="2729807" y="984980"/>
                  <a:pt x="2734613" y="996194"/>
                </a:cubicBezTo>
                <a:cubicBezTo>
                  <a:pt x="2738816" y="1006001"/>
                  <a:pt x="2746450" y="1013949"/>
                  <a:pt x="2752369" y="1022827"/>
                </a:cubicBezTo>
                <a:cubicBezTo>
                  <a:pt x="2826349" y="1019868"/>
                  <a:pt x="2902640" y="1032531"/>
                  <a:pt x="2974310" y="1013950"/>
                </a:cubicBezTo>
                <a:cubicBezTo>
                  <a:pt x="2992427" y="1009253"/>
                  <a:pt x="2992066" y="960684"/>
                  <a:pt x="2992066" y="960684"/>
                </a:cubicBezTo>
                <a:cubicBezTo>
                  <a:pt x="2989107" y="945888"/>
                  <a:pt x="2991558" y="928850"/>
                  <a:pt x="2983188" y="916295"/>
                </a:cubicBezTo>
                <a:cubicBezTo>
                  <a:pt x="2977997" y="908509"/>
                  <a:pt x="2965913" y="907418"/>
                  <a:pt x="2956555" y="907418"/>
                </a:cubicBezTo>
                <a:cubicBezTo>
                  <a:pt x="2935126" y="907418"/>
                  <a:pt x="2906552" y="918167"/>
                  <a:pt x="2885534" y="925173"/>
                </a:cubicBezTo>
                <a:cubicBezTo>
                  <a:pt x="2879615" y="931091"/>
                  <a:pt x="2872084" y="935751"/>
                  <a:pt x="2867778" y="942928"/>
                </a:cubicBezTo>
                <a:cubicBezTo>
                  <a:pt x="2862963" y="950952"/>
                  <a:pt x="2858901" y="960203"/>
                  <a:pt x="2858901" y="969561"/>
                </a:cubicBezTo>
                <a:cubicBezTo>
                  <a:pt x="2858901" y="1110559"/>
                  <a:pt x="2835891" y="1079717"/>
                  <a:pt x="2885534" y="1129360"/>
                </a:cubicBezTo>
                <a:cubicBezTo>
                  <a:pt x="2882575" y="1138238"/>
                  <a:pt x="2883273" y="1149376"/>
                  <a:pt x="2876656" y="1155993"/>
                </a:cubicBezTo>
                <a:cubicBezTo>
                  <a:pt x="2870039" y="1162610"/>
                  <a:pt x="2855214" y="1172656"/>
                  <a:pt x="2850023" y="1164870"/>
                </a:cubicBezTo>
                <a:cubicBezTo>
                  <a:pt x="2843255" y="1154718"/>
                  <a:pt x="2847794" y="1134409"/>
                  <a:pt x="2858901" y="1129360"/>
                </a:cubicBezTo>
                <a:cubicBezTo>
                  <a:pt x="2885975" y="1117054"/>
                  <a:pt x="2918085" y="1123441"/>
                  <a:pt x="2947677" y="1120482"/>
                </a:cubicBezTo>
                <a:cubicBezTo>
                  <a:pt x="2959514" y="1117523"/>
                  <a:pt x="2972594" y="1117658"/>
                  <a:pt x="2983188" y="1111604"/>
                </a:cubicBezTo>
                <a:cubicBezTo>
                  <a:pt x="3012667" y="1094759"/>
                  <a:pt x="3015849" y="1069902"/>
                  <a:pt x="3027576" y="1040583"/>
                </a:cubicBezTo>
                <a:cubicBezTo>
                  <a:pt x="3024617" y="1016909"/>
                  <a:pt x="3025555" y="992413"/>
                  <a:pt x="3018699" y="969561"/>
                </a:cubicBezTo>
                <a:cubicBezTo>
                  <a:pt x="3015537" y="959020"/>
                  <a:pt x="2979686" y="937635"/>
                  <a:pt x="2974310" y="934051"/>
                </a:cubicBezTo>
                <a:cubicBezTo>
                  <a:pt x="2953596" y="937010"/>
                  <a:pt x="2932754" y="939185"/>
                  <a:pt x="2912167" y="942928"/>
                </a:cubicBezTo>
                <a:cubicBezTo>
                  <a:pt x="2900162" y="945111"/>
                  <a:pt x="2888857" y="951806"/>
                  <a:pt x="2876656" y="951806"/>
                </a:cubicBezTo>
                <a:cubicBezTo>
                  <a:pt x="2852798" y="951806"/>
                  <a:pt x="2829309" y="945887"/>
                  <a:pt x="2805635" y="942928"/>
                </a:cubicBezTo>
                <a:cubicBezTo>
                  <a:pt x="2799716" y="937010"/>
                  <a:pt x="2792522" y="932137"/>
                  <a:pt x="2787879" y="925173"/>
                </a:cubicBezTo>
                <a:cubicBezTo>
                  <a:pt x="2773254" y="903236"/>
                  <a:pt x="2769137" y="886700"/>
                  <a:pt x="2761246" y="863029"/>
                </a:cubicBezTo>
                <a:cubicBezTo>
                  <a:pt x="2770124" y="842315"/>
                  <a:pt x="2775378" y="819638"/>
                  <a:pt x="2787879" y="800886"/>
                </a:cubicBezTo>
                <a:cubicBezTo>
                  <a:pt x="2793798" y="792008"/>
                  <a:pt x="2806180" y="789795"/>
                  <a:pt x="2814512" y="783130"/>
                </a:cubicBezTo>
                <a:cubicBezTo>
                  <a:pt x="2849329" y="755277"/>
                  <a:pt x="2812652" y="771914"/>
                  <a:pt x="2858901" y="756497"/>
                </a:cubicBezTo>
                <a:cubicBezTo>
                  <a:pt x="2867779" y="747619"/>
                  <a:pt x="2875889" y="737901"/>
                  <a:pt x="2885534" y="729864"/>
                </a:cubicBezTo>
                <a:cubicBezTo>
                  <a:pt x="2893731" y="723034"/>
                  <a:pt x="2910075" y="722571"/>
                  <a:pt x="2912167" y="712109"/>
                </a:cubicBezTo>
                <a:cubicBezTo>
                  <a:pt x="2916846" y="688714"/>
                  <a:pt x="2910144" y="663940"/>
                  <a:pt x="2903289" y="641088"/>
                </a:cubicBezTo>
                <a:cubicBezTo>
                  <a:pt x="2900884" y="633071"/>
                  <a:pt x="2893474" y="625979"/>
                  <a:pt x="2885534" y="623332"/>
                </a:cubicBezTo>
                <a:cubicBezTo>
                  <a:pt x="2856904" y="613789"/>
                  <a:pt x="2796757" y="605577"/>
                  <a:pt x="2796757" y="605577"/>
                </a:cubicBezTo>
                <a:cubicBezTo>
                  <a:pt x="2776042" y="608536"/>
                  <a:pt x="2753329" y="605097"/>
                  <a:pt x="2734613" y="614455"/>
                </a:cubicBezTo>
                <a:cubicBezTo>
                  <a:pt x="2726243" y="618640"/>
                  <a:pt x="2728307" y="632090"/>
                  <a:pt x="2725736" y="641088"/>
                </a:cubicBezTo>
                <a:cubicBezTo>
                  <a:pt x="2722384" y="652820"/>
                  <a:pt x="2719817" y="664761"/>
                  <a:pt x="2716858" y="676598"/>
                </a:cubicBezTo>
                <a:cubicBezTo>
                  <a:pt x="2719817" y="712109"/>
                  <a:pt x="2718270" y="748287"/>
                  <a:pt x="2725736" y="783130"/>
                </a:cubicBezTo>
                <a:cubicBezTo>
                  <a:pt x="2727490" y="791314"/>
                  <a:pt x="2735172" y="801810"/>
                  <a:pt x="2743491" y="800886"/>
                </a:cubicBezTo>
                <a:cubicBezTo>
                  <a:pt x="2765890" y="798397"/>
                  <a:pt x="2784920" y="783131"/>
                  <a:pt x="2805635" y="774253"/>
                </a:cubicBezTo>
                <a:cubicBezTo>
                  <a:pt x="2862751" y="717136"/>
                  <a:pt x="2846583" y="750504"/>
                  <a:pt x="2858901" y="676598"/>
                </a:cubicBezTo>
                <a:cubicBezTo>
                  <a:pt x="2852982" y="641087"/>
                  <a:pt x="2851883" y="604428"/>
                  <a:pt x="2841145" y="570066"/>
                </a:cubicBezTo>
                <a:cubicBezTo>
                  <a:pt x="2837661" y="558918"/>
                  <a:pt x="2798939" y="515823"/>
                  <a:pt x="2787879" y="507923"/>
                </a:cubicBezTo>
                <a:cubicBezTo>
                  <a:pt x="2777110" y="500231"/>
                  <a:pt x="2763859" y="496733"/>
                  <a:pt x="2752369" y="490167"/>
                </a:cubicBezTo>
                <a:cubicBezTo>
                  <a:pt x="2743105" y="484873"/>
                  <a:pt x="2735486" y="476745"/>
                  <a:pt x="2725736" y="472412"/>
                </a:cubicBezTo>
                <a:cubicBezTo>
                  <a:pt x="2708633" y="464811"/>
                  <a:pt x="2672469" y="454657"/>
                  <a:pt x="2672469" y="454657"/>
                </a:cubicBezTo>
                <a:cubicBezTo>
                  <a:pt x="2663591" y="457616"/>
                  <a:pt x="2652453" y="456917"/>
                  <a:pt x="2645836" y="463534"/>
                </a:cubicBezTo>
                <a:cubicBezTo>
                  <a:pt x="2630747" y="478623"/>
                  <a:pt x="2622163" y="499045"/>
                  <a:pt x="2610326" y="516800"/>
                </a:cubicBezTo>
                <a:lnTo>
                  <a:pt x="2574815" y="570066"/>
                </a:lnTo>
                <a:lnTo>
                  <a:pt x="2565937" y="596699"/>
                </a:lnTo>
                <a:cubicBezTo>
                  <a:pt x="2568896" y="632210"/>
                  <a:pt x="2564336" y="669173"/>
                  <a:pt x="2574815" y="703231"/>
                </a:cubicBezTo>
                <a:cubicBezTo>
                  <a:pt x="2577567" y="712175"/>
                  <a:pt x="2592570" y="715068"/>
                  <a:pt x="2601448" y="712109"/>
                </a:cubicBezTo>
                <a:cubicBezTo>
                  <a:pt x="2616096" y="707226"/>
                  <a:pt x="2637714" y="671027"/>
                  <a:pt x="2645836" y="658843"/>
                </a:cubicBezTo>
                <a:cubicBezTo>
                  <a:pt x="2662797" y="591002"/>
                  <a:pt x="2668786" y="582269"/>
                  <a:pt x="2645836" y="481290"/>
                </a:cubicBezTo>
                <a:cubicBezTo>
                  <a:pt x="2641107" y="460482"/>
                  <a:pt x="2628081" y="439861"/>
                  <a:pt x="2610326" y="428024"/>
                </a:cubicBezTo>
                <a:lnTo>
                  <a:pt x="2583693" y="410268"/>
                </a:lnTo>
                <a:cubicBezTo>
                  <a:pt x="2489562" y="415498"/>
                  <a:pt x="2450005" y="382069"/>
                  <a:pt x="2406139" y="436901"/>
                </a:cubicBezTo>
                <a:cubicBezTo>
                  <a:pt x="2399474" y="445232"/>
                  <a:pt x="2394302" y="454656"/>
                  <a:pt x="2388384" y="463534"/>
                </a:cubicBezTo>
                <a:cubicBezTo>
                  <a:pt x="2382953" y="485257"/>
                  <a:pt x="2363165" y="545427"/>
                  <a:pt x="2388384" y="561189"/>
                </a:cubicBezTo>
                <a:cubicBezTo>
                  <a:pt x="2406653" y="572607"/>
                  <a:pt x="2429813" y="549352"/>
                  <a:pt x="2450528" y="543433"/>
                </a:cubicBezTo>
                <a:cubicBezTo>
                  <a:pt x="2464887" y="529074"/>
                  <a:pt x="2503938" y="493371"/>
                  <a:pt x="2512671" y="472412"/>
                </a:cubicBezTo>
                <a:cubicBezTo>
                  <a:pt x="2522057" y="449887"/>
                  <a:pt x="2530427" y="401391"/>
                  <a:pt x="2530427" y="401391"/>
                </a:cubicBezTo>
                <a:cubicBezTo>
                  <a:pt x="2524508" y="357003"/>
                  <a:pt x="2521896" y="312047"/>
                  <a:pt x="2512671" y="268226"/>
                </a:cubicBezTo>
                <a:cubicBezTo>
                  <a:pt x="2509945" y="255276"/>
                  <a:pt x="2503388" y="242882"/>
                  <a:pt x="2494916" y="232715"/>
                </a:cubicBezTo>
                <a:cubicBezTo>
                  <a:pt x="2445815" y="173793"/>
                  <a:pt x="2442361" y="174005"/>
                  <a:pt x="2397262" y="143938"/>
                </a:cubicBezTo>
                <a:cubicBezTo>
                  <a:pt x="2388384" y="146897"/>
                  <a:pt x="2377936" y="146970"/>
                  <a:pt x="2370629" y="152816"/>
                </a:cubicBezTo>
                <a:cubicBezTo>
                  <a:pt x="2362297" y="159481"/>
                  <a:pt x="2359075" y="170767"/>
                  <a:pt x="2352873" y="179449"/>
                </a:cubicBezTo>
                <a:cubicBezTo>
                  <a:pt x="2346170" y="188833"/>
                  <a:pt x="2315459" y="227644"/>
                  <a:pt x="2308485" y="241593"/>
                </a:cubicBezTo>
                <a:cubicBezTo>
                  <a:pt x="2304300" y="249963"/>
                  <a:pt x="2304250" y="260101"/>
                  <a:pt x="2299607" y="268226"/>
                </a:cubicBezTo>
                <a:cubicBezTo>
                  <a:pt x="2292266" y="281072"/>
                  <a:pt x="2280816" y="291189"/>
                  <a:pt x="2272974" y="303736"/>
                </a:cubicBezTo>
                <a:cubicBezTo>
                  <a:pt x="2265960" y="314958"/>
                  <a:pt x="2261137" y="327410"/>
                  <a:pt x="2255219" y="339247"/>
                </a:cubicBezTo>
                <a:cubicBezTo>
                  <a:pt x="2258178" y="359962"/>
                  <a:pt x="2253007" y="383647"/>
                  <a:pt x="2264097" y="401391"/>
                </a:cubicBezTo>
                <a:cubicBezTo>
                  <a:pt x="2284284" y="433690"/>
                  <a:pt x="2334490" y="389338"/>
                  <a:pt x="2343996" y="383635"/>
                </a:cubicBezTo>
                <a:cubicBezTo>
                  <a:pt x="2386274" y="320217"/>
                  <a:pt x="2374330" y="351071"/>
                  <a:pt x="2388384" y="294859"/>
                </a:cubicBezTo>
                <a:cubicBezTo>
                  <a:pt x="2382466" y="274144"/>
                  <a:pt x="2381091" y="251547"/>
                  <a:pt x="2370629" y="232715"/>
                </a:cubicBezTo>
                <a:cubicBezTo>
                  <a:pt x="2365447" y="223388"/>
                  <a:pt x="2352328" y="221625"/>
                  <a:pt x="2343996" y="214960"/>
                </a:cubicBezTo>
                <a:cubicBezTo>
                  <a:pt x="2337460" y="209731"/>
                  <a:pt x="2333051" y="202069"/>
                  <a:pt x="2326240" y="197204"/>
                </a:cubicBezTo>
                <a:cubicBezTo>
                  <a:pt x="2289550" y="170997"/>
                  <a:pt x="2289695" y="173185"/>
                  <a:pt x="2255219" y="161694"/>
                </a:cubicBezTo>
                <a:cubicBezTo>
                  <a:pt x="2249301" y="155775"/>
                  <a:pt x="2244950" y="147681"/>
                  <a:pt x="2237464" y="143938"/>
                </a:cubicBezTo>
                <a:cubicBezTo>
                  <a:pt x="2226551" y="138481"/>
                  <a:pt x="2213685" y="138413"/>
                  <a:pt x="2201953" y="135061"/>
                </a:cubicBezTo>
                <a:cubicBezTo>
                  <a:pt x="2192955" y="132490"/>
                  <a:pt x="2184198" y="129142"/>
                  <a:pt x="2175320" y="126183"/>
                </a:cubicBezTo>
                <a:cubicBezTo>
                  <a:pt x="2166442" y="132101"/>
                  <a:pt x="2155713" y="135908"/>
                  <a:pt x="2148687" y="143938"/>
                </a:cubicBezTo>
                <a:cubicBezTo>
                  <a:pt x="2134635" y="159997"/>
                  <a:pt x="2125013" y="179449"/>
                  <a:pt x="2113176" y="197204"/>
                </a:cubicBezTo>
                <a:cubicBezTo>
                  <a:pt x="2086582" y="237095"/>
                  <a:pt x="2099382" y="213933"/>
                  <a:pt x="2077666" y="268226"/>
                </a:cubicBezTo>
                <a:cubicBezTo>
                  <a:pt x="2080625" y="291900"/>
                  <a:pt x="2076854" y="317445"/>
                  <a:pt x="2086543" y="339247"/>
                </a:cubicBezTo>
                <a:cubicBezTo>
                  <a:pt x="2090344" y="347798"/>
                  <a:pt x="2103818" y="348125"/>
                  <a:pt x="2113176" y="348125"/>
                </a:cubicBezTo>
                <a:cubicBezTo>
                  <a:pt x="2137034" y="348125"/>
                  <a:pt x="2160524" y="342206"/>
                  <a:pt x="2184198" y="339247"/>
                </a:cubicBezTo>
                <a:cubicBezTo>
                  <a:pt x="2187157" y="327410"/>
                  <a:pt x="2194088" y="315895"/>
                  <a:pt x="2193075" y="303736"/>
                </a:cubicBezTo>
                <a:cubicBezTo>
                  <a:pt x="2191731" y="287612"/>
                  <a:pt x="2175592" y="217806"/>
                  <a:pt x="2157565" y="197204"/>
                </a:cubicBezTo>
                <a:cubicBezTo>
                  <a:pt x="2145087" y="182944"/>
                  <a:pt x="2129244" y="171736"/>
                  <a:pt x="2113176" y="161694"/>
                </a:cubicBezTo>
                <a:cubicBezTo>
                  <a:pt x="2105240" y="156734"/>
                  <a:pt x="2095144" y="156502"/>
                  <a:pt x="2086543" y="152816"/>
                </a:cubicBezTo>
                <a:cubicBezTo>
                  <a:pt x="2074379" y="147603"/>
                  <a:pt x="2062601" y="141488"/>
                  <a:pt x="2051033" y="135061"/>
                </a:cubicBezTo>
                <a:cubicBezTo>
                  <a:pt x="1988138" y="100119"/>
                  <a:pt x="2028699" y="115778"/>
                  <a:pt x="1980011" y="99550"/>
                </a:cubicBezTo>
                <a:cubicBezTo>
                  <a:pt x="1971133" y="93631"/>
                  <a:pt x="1964004" y="82760"/>
                  <a:pt x="1953378" y="81794"/>
                </a:cubicBezTo>
                <a:cubicBezTo>
                  <a:pt x="1929618" y="79634"/>
                  <a:pt x="1904076" y="80799"/>
                  <a:pt x="1882357" y="90672"/>
                </a:cubicBezTo>
                <a:cubicBezTo>
                  <a:pt x="1868887" y="96795"/>
                  <a:pt x="1865353" y="114949"/>
                  <a:pt x="1855724" y="126183"/>
                </a:cubicBezTo>
                <a:cubicBezTo>
                  <a:pt x="1847553" y="135715"/>
                  <a:pt x="1837969" y="143938"/>
                  <a:pt x="1829091" y="152816"/>
                </a:cubicBezTo>
                <a:cubicBezTo>
                  <a:pt x="1826132" y="164653"/>
                  <a:pt x="1823565" y="176595"/>
                  <a:pt x="1820213" y="188327"/>
                </a:cubicBezTo>
                <a:cubicBezTo>
                  <a:pt x="1817642" y="197325"/>
                  <a:pt x="1811336" y="205602"/>
                  <a:pt x="1811336" y="214960"/>
                </a:cubicBezTo>
                <a:cubicBezTo>
                  <a:pt x="1811336" y="230049"/>
                  <a:pt x="1817254" y="244552"/>
                  <a:pt x="1820213" y="259348"/>
                </a:cubicBezTo>
                <a:cubicBezTo>
                  <a:pt x="1881341" y="247123"/>
                  <a:pt x="1905724" y="264008"/>
                  <a:pt x="1926745" y="214960"/>
                </a:cubicBezTo>
                <a:cubicBezTo>
                  <a:pt x="1931551" y="203745"/>
                  <a:pt x="1932664" y="191286"/>
                  <a:pt x="1935623" y="179449"/>
                </a:cubicBezTo>
                <a:cubicBezTo>
                  <a:pt x="1928841" y="138758"/>
                  <a:pt x="1934066" y="80238"/>
                  <a:pt x="1900112" y="46284"/>
                </a:cubicBezTo>
                <a:cubicBezTo>
                  <a:pt x="1892567" y="38739"/>
                  <a:pt x="1883286" y="32731"/>
                  <a:pt x="1873479" y="28528"/>
                </a:cubicBezTo>
                <a:cubicBezTo>
                  <a:pt x="1862265" y="23722"/>
                  <a:pt x="1849806" y="22610"/>
                  <a:pt x="1837969" y="19651"/>
                </a:cubicBezTo>
                <a:cubicBezTo>
                  <a:pt x="1826132" y="13732"/>
                  <a:pt x="1815638" y="3093"/>
                  <a:pt x="1802458" y="1895"/>
                </a:cubicBezTo>
                <a:cubicBezTo>
                  <a:pt x="1781619" y="0"/>
                  <a:pt x="1759979" y="3622"/>
                  <a:pt x="1740314" y="10773"/>
                </a:cubicBezTo>
                <a:cubicBezTo>
                  <a:pt x="1722417" y="17281"/>
                  <a:pt x="1691797" y="50412"/>
                  <a:pt x="1678170" y="64039"/>
                </a:cubicBezTo>
                <a:cubicBezTo>
                  <a:pt x="1672252" y="75876"/>
                  <a:pt x="1665062" y="87159"/>
                  <a:pt x="1660415" y="99550"/>
                </a:cubicBezTo>
                <a:cubicBezTo>
                  <a:pt x="1647140" y="134951"/>
                  <a:pt x="1648649" y="157984"/>
                  <a:pt x="1660415" y="197204"/>
                </a:cubicBezTo>
                <a:cubicBezTo>
                  <a:pt x="1663481" y="207424"/>
                  <a:pt x="1669122" y="218182"/>
                  <a:pt x="1678170" y="223837"/>
                </a:cubicBezTo>
                <a:cubicBezTo>
                  <a:pt x="1694041" y="233757"/>
                  <a:pt x="1731436" y="241593"/>
                  <a:pt x="1731436" y="241593"/>
                </a:cubicBezTo>
                <a:cubicBezTo>
                  <a:pt x="1749192" y="235674"/>
                  <a:pt x="1770493" y="236017"/>
                  <a:pt x="1784703" y="223837"/>
                </a:cubicBezTo>
                <a:cubicBezTo>
                  <a:pt x="1793967" y="215897"/>
                  <a:pt x="1794685" y="200478"/>
                  <a:pt x="1793580" y="188327"/>
                </a:cubicBezTo>
                <a:cubicBezTo>
                  <a:pt x="1790083" y="149862"/>
                  <a:pt x="1780739" y="120582"/>
                  <a:pt x="1749192" y="99550"/>
                </a:cubicBezTo>
                <a:cubicBezTo>
                  <a:pt x="1741406" y="94359"/>
                  <a:pt x="1731321" y="93958"/>
                  <a:pt x="1722559" y="90672"/>
                </a:cubicBezTo>
                <a:cubicBezTo>
                  <a:pt x="1644014" y="61218"/>
                  <a:pt x="1706238" y="75724"/>
                  <a:pt x="1589394" y="64039"/>
                </a:cubicBezTo>
                <a:cubicBezTo>
                  <a:pt x="1580516" y="61080"/>
                  <a:pt x="1571759" y="52590"/>
                  <a:pt x="1562761" y="55161"/>
                </a:cubicBezTo>
                <a:cubicBezTo>
                  <a:pt x="1529310" y="64718"/>
                  <a:pt x="1525892" y="82108"/>
                  <a:pt x="1518372" y="108427"/>
                </a:cubicBezTo>
                <a:cubicBezTo>
                  <a:pt x="1515020" y="120159"/>
                  <a:pt x="1512454" y="132101"/>
                  <a:pt x="1509495" y="143938"/>
                </a:cubicBezTo>
                <a:cubicBezTo>
                  <a:pt x="1513701" y="181795"/>
                  <a:pt x="1501171" y="220619"/>
                  <a:pt x="1536128" y="241593"/>
                </a:cubicBezTo>
                <a:cubicBezTo>
                  <a:pt x="1544152" y="246408"/>
                  <a:pt x="1553883" y="247511"/>
                  <a:pt x="1562761" y="250470"/>
                </a:cubicBezTo>
                <a:cubicBezTo>
                  <a:pt x="1574598" y="247511"/>
                  <a:pt x="1587358" y="247049"/>
                  <a:pt x="1598271" y="241593"/>
                </a:cubicBezTo>
                <a:cubicBezTo>
                  <a:pt x="1641821" y="219818"/>
                  <a:pt x="1608039" y="155487"/>
                  <a:pt x="1598271" y="126183"/>
                </a:cubicBezTo>
                <a:cubicBezTo>
                  <a:pt x="1586493" y="90848"/>
                  <a:pt x="1568621" y="92597"/>
                  <a:pt x="1545005" y="72917"/>
                </a:cubicBezTo>
                <a:cubicBezTo>
                  <a:pt x="1535360" y="64880"/>
                  <a:pt x="1527250" y="55162"/>
                  <a:pt x="1518372" y="46284"/>
                </a:cubicBezTo>
                <a:cubicBezTo>
                  <a:pt x="1503576" y="49243"/>
                  <a:pt x="1487174" y="47833"/>
                  <a:pt x="1473984" y="55161"/>
                </a:cubicBezTo>
                <a:cubicBezTo>
                  <a:pt x="1451189" y="67825"/>
                  <a:pt x="1434845" y="96114"/>
                  <a:pt x="1420718" y="117305"/>
                </a:cubicBezTo>
                <a:cubicBezTo>
                  <a:pt x="1410196" y="169914"/>
                  <a:pt x="1407565" y="153474"/>
                  <a:pt x="1420718" y="206082"/>
                </a:cubicBezTo>
                <a:cubicBezTo>
                  <a:pt x="1422988" y="215160"/>
                  <a:pt x="1422979" y="226098"/>
                  <a:pt x="1429596" y="232715"/>
                </a:cubicBezTo>
                <a:cubicBezTo>
                  <a:pt x="1440565" y="243684"/>
                  <a:pt x="1475823" y="254043"/>
                  <a:pt x="1491739" y="259348"/>
                </a:cubicBezTo>
                <a:cubicBezTo>
                  <a:pt x="1503576" y="256389"/>
                  <a:pt x="1525067" y="262474"/>
                  <a:pt x="1527250" y="250470"/>
                </a:cubicBezTo>
                <a:cubicBezTo>
                  <a:pt x="1530039" y="235134"/>
                  <a:pt x="1518232" y="157139"/>
                  <a:pt x="1491739" y="135061"/>
                </a:cubicBezTo>
                <a:cubicBezTo>
                  <a:pt x="1481572" y="126589"/>
                  <a:pt x="1467577" y="124114"/>
                  <a:pt x="1456229" y="117305"/>
                </a:cubicBezTo>
                <a:cubicBezTo>
                  <a:pt x="1437931" y="106326"/>
                  <a:pt x="1423207" y="88542"/>
                  <a:pt x="1402963" y="81794"/>
                </a:cubicBezTo>
                <a:lnTo>
                  <a:pt x="1349697" y="64039"/>
                </a:lnTo>
                <a:cubicBezTo>
                  <a:pt x="1303724" y="110012"/>
                  <a:pt x="1327578" y="89506"/>
                  <a:pt x="1278675" y="126183"/>
                </a:cubicBezTo>
                <a:cubicBezTo>
                  <a:pt x="1272757" y="135061"/>
                  <a:pt x="1265692" y="143273"/>
                  <a:pt x="1260920" y="152816"/>
                </a:cubicBezTo>
                <a:cubicBezTo>
                  <a:pt x="1248122" y="178411"/>
                  <a:pt x="1247093" y="205062"/>
                  <a:pt x="1260920" y="232715"/>
                </a:cubicBezTo>
                <a:cubicBezTo>
                  <a:pt x="1269678" y="250231"/>
                  <a:pt x="1309253" y="255895"/>
                  <a:pt x="1323064" y="259348"/>
                </a:cubicBezTo>
                <a:cubicBezTo>
                  <a:pt x="1343778" y="253430"/>
                  <a:pt x="1365521" y="250343"/>
                  <a:pt x="1385207" y="241593"/>
                </a:cubicBezTo>
                <a:cubicBezTo>
                  <a:pt x="1429579" y="221872"/>
                  <a:pt x="1391726" y="147369"/>
                  <a:pt x="1385207" y="126183"/>
                </a:cubicBezTo>
                <a:cubicBezTo>
                  <a:pt x="1382745" y="118183"/>
                  <a:pt x="1374629" y="112733"/>
                  <a:pt x="1367452" y="108427"/>
                </a:cubicBezTo>
                <a:cubicBezTo>
                  <a:pt x="1294538" y="64678"/>
                  <a:pt x="1305165" y="74009"/>
                  <a:pt x="1225409" y="64039"/>
                </a:cubicBezTo>
                <a:cubicBezTo>
                  <a:pt x="1213572" y="61080"/>
                  <a:pt x="1202025" y="53814"/>
                  <a:pt x="1189899" y="55161"/>
                </a:cubicBezTo>
                <a:cubicBezTo>
                  <a:pt x="1157559" y="58754"/>
                  <a:pt x="1138102" y="76480"/>
                  <a:pt x="1118877" y="99550"/>
                </a:cubicBezTo>
                <a:cubicBezTo>
                  <a:pt x="1112047" y="107747"/>
                  <a:pt x="1105894" y="116640"/>
                  <a:pt x="1101122" y="126183"/>
                </a:cubicBezTo>
                <a:cubicBezTo>
                  <a:pt x="1096937" y="134553"/>
                  <a:pt x="1095203" y="143938"/>
                  <a:pt x="1092244" y="152816"/>
                </a:cubicBezTo>
                <a:cubicBezTo>
                  <a:pt x="1095203" y="167612"/>
                  <a:pt x="1093636" y="184103"/>
                  <a:pt x="1101122" y="197204"/>
                </a:cubicBezTo>
                <a:cubicBezTo>
                  <a:pt x="1111341" y="215087"/>
                  <a:pt x="1147783" y="219967"/>
                  <a:pt x="1163266" y="223837"/>
                </a:cubicBezTo>
                <a:cubicBezTo>
                  <a:pt x="1186940" y="220878"/>
                  <a:pt x="1212485" y="224649"/>
                  <a:pt x="1234287" y="214960"/>
                </a:cubicBezTo>
                <a:cubicBezTo>
                  <a:pt x="1242838" y="211159"/>
                  <a:pt x="1243165" y="197685"/>
                  <a:pt x="1243165" y="188327"/>
                </a:cubicBezTo>
                <a:cubicBezTo>
                  <a:pt x="1243165" y="170327"/>
                  <a:pt x="1240607" y="151915"/>
                  <a:pt x="1234287" y="135061"/>
                </a:cubicBezTo>
                <a:cubicBezTo>
                  <a:pt x="1228029" y="118374"/>
                  <a:pt x="1191044" y="104561"/>
                  <a:pt x="1181021" y="99550"/>
                </a:cubicBezTo>
                <a:cubicBezTo>
                  <a:pt x="1096541" y="106590"/>
                  <a:pt x="1084468" y="79593"/>
                  <a:pt x="1056734" y="135061"/>
                </a:cubicBezTo>
                <a:cubicBezTo>
                  <a:pt x="1052549" y="143431"/>
                  <a:pt x="1050815" y="152816"/>
                  <a:pt x="1047856" y="161694"/>
                </a:cubicBezTo>
                <a:cubicBezTo>
                  <a:pt x="1053774" y="185368"/>
                  <a:pt x="1057272" y="209782"/>
                  <a:pt x="1065611" y="232715"/>
                </a:cubicBezTo>
                <a:cubicBezTo>
                  <a:pt x="1069257" y="242742"/>
                  <a:pt x="1078595" y="249805"/>
                  <a:pt x="1083367" y="259348"/>
                </a:cubicBezTo>
                <a:cubicBezTo>
                  <a:pt x="1087552" y="267718"/>
                  <a:pt x="1089285" y="277103"/>
                  <a:pt x="1092244" y="285981"/>
                </a:cubicBezTo>
                <a:cubicBezTo>
                  <a:pt x="1124796" y="283022"/>
                  <a:pt x="1158890" y="287439"/>
                  <a:pt x="1189899" y="277103"/>
                </a:cubicBezTo>
                <a:cubicBezTo>
                  <a:pt x="1198777" y="274144"/>
                  <a:pt x="1199809" y="259771"/>
                  <a:pt x="1198776" y="250470"/>
                </a:cubicBezTo>
                <a:cubicBezTo>
                  <a:pt x="1196709" y="231869"/>
                  <a:pt x="1190110" y="213565"/>
                  <a:pt x="1181021" y="197204"/>
                </a:cubicBezTo>
                <a:cubicBezTo>
                  <a:pt x="1166963" y="171899"/>
                  <a:pt x="1151994" y="168619"/>
                  <a:pt x="1127755" y="161694"/>
                </a:cubicBezTo>
                <a:cubicBezTo>
                  <a:pt x="1098497" y="153335"/>
                  <a:pt x="1078373" y="150042"/>
                  <a:pt x="1047856" y="143938"/>
                </a:cubicBezTo>
                <a:cubicBezTo>
                  <a:pt x="1012345" y="146897"/>
                  <a:pt x="976683" y="148396"/>
                  <a:pt x="941324" y="152816"/>
                </a:cubicBezTo>
                <a:cubicBezTo>
                  <a:pt x="929217" y="154329"/>
                  <a:pt x="915965" y="154926"/>
                  <a:pt x="905813" y="161694"/>
                </a:cubicBezTo>
                <a:cubicBezTo>
                  <a:pt x="896935" y="167612"/>
                  <a:pt x="892830" y="178784"/>
                  <a:pt x="888058" y="188327"/>
                </a:cubicBezTo>
                <a:cubicBezTo>
                  <a:pt x="881688" y="201066"/>
                  <a:pt x="873148" y="239087"/>
                  <a:pt x="870303" y="250470"/>
                </a:cubicBezTo>
                <a:cubicBezTo>
                  <a:pt x="876221" y="259348"/>
                  <a:pt x="879727" y="270438"/>
                  <a:pt x="888058" y="277103"/>
                </a:cubicBezTo>
                <a:cubicBezTo>
                  <a:pt x="910667" y="295190"/>
                  <a:pt x="946048" y="280755"/>
                  <a:pt x="967957" y="277103"/>
                </a:cubicBezTo>
                <a:cubicBezTo>
                  <a:pt x="964998" y="247511"/>
                  <a:pt x="970124" y="215940"/>
                  <a:pt x="959079" y="188327"/>
                </a:cubicBezTo>
                <a:cubicBezTo>
                  <a:pt x="951308" y="168899"/>
                  <a:pt x="934542" y="150555"/>
                  <a:pt x="914691" y="143938"/>
                </a:cubicBezTo>
                <a:lnTo>
                  <a:pt x="861425" y="126183"/>
                </a:lnTo>
                <a:cubicBezTo>
                  <a:pt x="837751" y="129142"/>
                  <a:pt x="812555" y="126200"/>
                  <a:pt x="790403" y="135061"/>
                </a:cubicBezTo>
                <a:cubicBezTo>
                  <a:pt x="780497" y="139024"/>
                  <a:pt x="779478" y="153497"/>
                  <a:pt x="772648" y="161694"/>
                </a:cubicBezTo>
                <a:cubicBezTo>
                  <a:pt x="764611" y="171339"/>
                  <a:pt x="754893" y="179449"/>
                  <a:pt x="746015" y="188327"/>
                </a:cubicBezTo>
                <a:cubicBezTo>
                  <a:pt x="732873" y="227750"/>
                  <a:pt x="727611" y="230769"/>
                  <a:pt x="746015" y="285981"/>
                </a:cubicBezTo>
                <a:cubicBezTo>
                  <a:pt x="750694" y="300018"/>
                  <a:pt x="763770" y="309655"/>
                  <a:pt x="772648" y="321492"/>
                </a:cubicBezTo>
                <a:cubicBezTo>
                  <a:pt x="805200" y="318533"/>
                  <a:pt x="842275" y="329431"/>
                  <a:pt x="870303" y="312614"/>
                </a:cubicBezTo>
                <a:cubicBezTo>
                  <a:pt x="883242" y="304851"/>
                  <a:pt x="867369" y="282095"/>
                  <a:pt x="861425" y="268226"/>
                </a:cubicBezTo>
                <a:cubicBezTo>
                  <a:pt x="853300" y="249269"/>
                  <a:pt x="833445" y="247062"/>
                  <a:pt x="817036" y="241593"/>
                </a:cubicBezTo>
                <a:cubicBezTo>
                  <a:pt x="796322" y="244552"/>
                  <a:pt x="771410" y="237624"/>
                  <a:pt x="754893" y="250470"/>
                </a:cubicBezTo>
                <a:cubicBezTo>
                  <a:pt x="740120" y="261960"/>
                  <a:pt x="737137" y="303736"/>
                  <a:pt x="737137" y="303736"/>
                </a:cubicBezTo>
                <a:cubicBezTo>
                  <a:pt x="740096" y="324451"/>
                  <a:pt x="740002" y="345837"/>
                  <a:pt x="746015" y="365880"/>
                </a:cubicBezTo>
                <a:cubicBezTo>
                  <a:pt x="754379" y="393760"/>
                  <a:pt x="774981" y="399854"/>
                  <a:pt x="799281" y="410268"/>
                </a:cubicBezTo>
                <a:cubicBezTo>
                  <a:pt x="807882" y="413954"/>
                  <a:pt x="817036" y="416187"/>
                  <a:pt x="825914" y="419146"/>
                </a:cubicBezTo>
                <a:cubicBezTo>
                  <a:pt x="872791" y="403520"/>
                  <a:pt x="847357" y="418054"/>
                  <a:pt x="888058" y="357002"/>
                </a:cubicBezTo>
                <a:lnTo>
                  <a:pt x="905813" y="330369"/>
                </a:lnTo>
                <a:cubicBezTo>
                  <a:pt x="899895" y="309655"/>
                  <a:pt x="902370" y="284328"/>
                  <a:pt x="888058" y="268226"/>
                </a:cubicBezTo>
                <a:cubicBezTo>
                  <a:pt x="870810" y="248822"/>
                  <a:pt x="765426" y="242763"/>
                  <a:pt x="754893" y="241593"/>
                </a:cubicBezTo>
                <a:cubicBezTo>
                  <a:pt x="725301" y="244552"/>
                  <a:pt x="693190" y="238164"/>
                  <a:pt x="666116" y="250470"/>
                </a:cubicBezTo>
                <a:cubicBezTo>
                  <a:pt x="655008" y="255519"/>
                  <a:pt x="661522" y="274557"/>
                  <a:pt x="657238" y="285981"/>
                </a:cubicBezTo>
                <a:cubicBezTo>
                  <a:pt x="652591" y="298372"/>
                  <a:pt x="644696" y="309328"/>
                  <a:pt x="639483" y="321492"/>
                </a:cubicBezTo>
                <a:cubicBezTo>
                  <a:pt x="635797" y="330093"/>
                  <a:pt x="633564" y="339247"/>
                  <a:pt x="630605" y="348125"/>
                </a:cubicBezTo>
                <a:cubicBezTo>
                  <a:pt x="633564" y="371799"/>
                  <a:pt x="628813" y="397807"/>
                  <a:pt x="639483" y="419146"/>
                </a:cubicBezTo>
                <a:cubicBezTo>
                  <a:pt x="655751" y="451681"/>
                  <a:pt x="721910" y="430199"/>
                  <a:pt x="737137" y="428024"/>
                </a:cubicBezTo>
                <a:cubicBezTo>
                  <a:pt x="740096" y="419146"/>
                  <a:pt x="747553" y="410622"/>
                  <a:pt x="746015" y="401391"/>
                </a:cubicBezTo>
                <a:cubicBezTo>
                  <a:pt x="744261" y="390867"/>
                  <a:pt x="735804" y="382303"/>
                  <a:pt x="728260" y="374758"/>
                </a:cubicBezTo>
                <a:cubicBezTo>
                  <a:pt x="709802" y="356300"/>
                  <a:pt x="691021" y="352653"/>
                  <a:pt x="666116" y="348125"/>
                </a:cubicBezTo>
                <a:cubicBezTo>
                  <a:pt x="645529" y="344382"/>
                  <a:pt x="624687" y="342206"/>
                  <a:pt x="603972" y="339247"/>
                </a:cubicBezTo>
                <a:cubicBezTo>
                  <a:pt x="563528" y="345025"/>
                  <a:pt x="544631" y="335043"/>
                  <a:pt x="524073" y="365880"/>
                </a:cubicBezTo>
                <a:cubicBezTo>
                  <a:pt x="516732" y="376891"/>
                  <a:pt x="511233" y="389103"/>
                  <a:pt x="506318" y="401391"/>
                </a:cubicBezTo>
                <a:cubicBezTo>
                  <a:pt x="499367" y="418768"/>
                  <a:pt x="488563" y="454657"/>
                  <a:pt x="488563" y="454657"/>
                </a:cubicBezTo>
                <a:cubicBezTo>
                  <a:pt x="491522" y="463535"/>
                  <a:pt x="490823" y="474673"/>
                  <a:pt x="497440" y="481290"/>
                </a:cubicBezTo>
                <a:cubicBezTo>
                  <a:pt x="516171" y="500021"/>
                  <a:pt x="562889" y="483698"/>
                  <a:pt x="577339" y="481290"/>
                </a:cubicBezTo>
                <a:cubicBezTo>
                  <a:pt x="580298" y="472412"/>
                  <a:pt x="586217" y="464015"/>
                  <a:pt x="586217" y="454657"/>
                </a:cubicBezTo>
                <a:cubicBezTo>
                  <a:pt x="586217" y="436657"/>
                  <a:pt x="586409" y="416939"/>
                  <a:pt x="577339" y="401391"/>
                </a:cubicBezTo>
                <a:cubicBezTo>
                  <a:pt x="557902" y="368071"/>
                  <a:pt x="523770" y="343911"/>
                  <a:pt x="488563" y="330369"/>
                </a:cubicBezTo>
                <a:cubicBezTo>
                  <a:pt x="420520" y="304198"/>
                  <a:pt x="422126" y="306428"/>
                  <a:pt x="364275" y="294859"/>
                </a:cubicBezTo>
                <a:cubicBezTo>
                  <a:pt x="352438" y="297818"/>
                  <a:pt x="338138" y="295925"/>
                  <a:pt x="328765" y="303736"/>
                </a:cubicBezTo>
                <a:cubicBezTo>
                  <a:pt x="318637" y="312176"/>
                  <a:pt x="306841" y="351751"/>
                  <a:pt x="302132" y="365880"/>
                </a:cubicBezTo>
                <a:cubicBezTo>
                  <a:pt x="305091" y="395472"/>
                  <a:pt x="306487" y="425263"/>
                  <a:pt x="311009" y="454657"/>
                </a:cubicBezTo>
                <a:cubicBezTo>
                  <a:pt x="312432" y="463906"/>
                  <a:pt x="314041" y="473983"/>
                  <a:pt x="319887" y="481290"/>
                </a:cubicBezTo>
                <a:cubicBezTo>
                  <a:pt x="326552" y="489621"/>
                  <a:pt x="337256" y="493752"/>
                  <a:pt x="346520" y="499045"/>
                </a:cubicBezTo>
                <a:cubicBezTo>
                  <a:pt x="358010" y="505611"/>
                  <a:pt x="370194" y="510882"/>
                  <a:pt x="382031" y="516800"/>
                </a:cubicBezTo>
                <a:cubicBezTo>
                  <a:pt x="414582" y="510882"/>
                  <a:pt x="450093" y="513841"/>
                  <a:pt x="479685" y="499045"/>
                </a:cubicBezTo>
                <a:cubicBezTo>
                  <a:pt x="498215" y="489780"/>
                  <a:pt x="483546" y="424937"/>
                  <a:pt x="479685" y="419146"/>
                </a:cubicBezTo>
                <a:cubicBezTo>
                  <a:pt x="474494" y="411360"/>
                  <a:pt x="461930" y="413227"/>
                  <a:pt x="453052" y="410268"/>
                </a:cubicBezTo>
                <a:cubicBezTo>
                  <a:pt x="388513" y="416135"/>
                  <a:pt x="365889" y="406233"/>
                  <a:pt x="319887" y="436901"/>
                </a:cubicBezTo>
                <a:cubicBezTo>
                  <a:pt x="312923" y="441544"/>
                  <a:pt x="308050" y="448738"/>
                  <a:pt x="302132" y="454657"/>
                </a:cubicBezTo>
                <a:cubicBezTo>
                  <a:pt x="302675" y="461175"/>
                  <a:pt x="287932" y="561444"/>
                  <a:pt x="328765" y="578944"/>
                </a:cubicBezTo>
                <a:cubicBezTo>
                  <a:pt x="342634" y="584888"/>
                  <a:pt x="358357" y="584863"/>
                  <a:pt x="373153" y="587822"/>
                </a:cubicBezTo>
                <a:cubicBezTo>
                  <a:pt x="399786" y="584863"/>
                  <a:pt x="428657" y="590033"/>
                  <a:pt x="453052" y="578944"/>
                </a:cubicBezTo>
                <a:cubicBezTo>
                  <a:pt x="466145" y="572993"/>
                  <a:pt x="476926" y="518959"/>
                  <a:pt x="479685" y="507923"/>
                </a:cubicBezTo>
                <a:cubicBezTo>
                  <a:pt x="470807" y="490168"/>
                  <a:pt x="466124" y="469596"/>
                  <a:pt x="453052" y="454657"/>
                </a:cubicBezTo>
                <a:cubicBezTo>
                  <a:pt x="444016" y="444330"/>
                  <a:pt x="405458" y="432874"/>
                  <a:pt x="390908" y="428024"/>
                </a:cubicBezTo>
                <a:cubicBezTo>
                  <a:pt x="376112" y="430983"/>
                  <a:pt x="359315" y="428904"/>
                  <a:pt x="346520" y="436901"/>
                </a:cubicBezTo>
                <a:cubicBezTo>
                  <a:pt x="333973" y="444743"/>
                  <a:pt x="329516" y="461178"/>
                  <a:pt x="319887" y="472412"/>
                </a:cubicBezTo>
                <a:cubicBezTo>
                  <a:pt x="296325" y="499901"/>
                  <a:pt x="291197" y="494283"/>
                  <a:pt x="275499" y="525678"/>
                </a:cubicBezTo>
                <a:cubicBezTo>
                  <a:pt x="271314" y="534048"/>
                  <a:pt x="270307" y="543710"/>
                  <a:pt x="266621" y="552311"/>
                </a:cubicBezTo>
                <a:cubicBezTo>
                  <a:pt x="261408" y="564475"/>
                  <a:pt x="254784" y="575985"/>
                  <a:pt x="248866" y="587822"/>
                </a:cubicBezTo>
                <a:cubicBezTo>
                  <a:pt x="251825" y="617414"/>
                  <a:pt x="247580" y="648649"/>
                  <a:pt x="257743" y="676598"/>
                </a:cubicBezTo>
                <a:cubicBezTo>
                  <a:pt x="260941" y="685393"/>
                  <a:pt x="275018" y="685476"/>
                  <a:pt x="284376" y="685476"/>
                </a:cubicBezTo>
                <a:cubicBezTo>
                  <a:pt x="305301" y="685476"/>
                  <a:pt x="325805" y="679557"/>
                  <a:pt x="346520" y="676598"/>
                </a:cubicBezTo>
                <a:cubicBezTo>
                  <a:pt x="368460" y="610777"/>
                  <a:pt x="372645" y="640072"/>
                  <a:pt x="346520" y="587822"/>
                </a:cubicBezTo>
                <a:cubicBezTo>
                  <a:pt x="346182" y="587843"/>
                  <a:pt x="211546" y="564807"/>
                  <a:pt x="186722" y="614455"/>
                </a:cubicBezTo>
                <a:cubicBezTo>
                  <a:pt x="181266" y="625368"/>
                  <a:pt x="180803" y="638128"/>
                  <a:pt x="177844" y="649965"/>
                </a:cubicBezTo>
                <a:cubicBezTo>
                  <a:pt x="180803" y="670680"/>
                  <a:pt x="178223" y="692988"/>
                  <a:pt x="186722" y="712109"/>
                </a:cubicBezTo>
                <a:cubicBezTo>
                  <a:pt x="191055" y="721859"/>
                  <a:pt x="205810" y="722319"/>
                  <a:pt x="213355" y="729864"/>
                </a:cubicBezTo>
                <a:cubicBezTo>
                  <a:pt x="253511" y="770020"/>
                  <a:pt x="205893" y="748091"/>
                  <a:pt x="257743" y="765375"/>
                </a:cubicBezTo>
                <a:cubicBezTo>
                  <a:pt x="269580" y="762416"/>
                  <a:pt x="283726" y="764119"/>
                  <a:pt x="293254" y="756497"/>
                </a:cubicBezTo>
                <a:cubicBezTo>
                  <a:pt x="308189" y="744549"/>
                  <a:pt x="301535" y="704705"/>
                  <a:pt x="293254" y="694354"/>
                </a:cubicBezTo>
                <a:cubicBezTo>
                  <a:pt x="287408" y="687047"/>
                  <a:pt x="275499" y="688435"/>
                  <a:pt x="266621" y="685476"/>
                </a:cubicBezTo>
                <a:cubicBezTo>
                  <a:pt x="237029" y="691394"/>
                  <a:pt x="207250" y="696445"/>
                  <a:pt x="177844" y="703231"/>
                </a:cubicBezTo>
                <a:cubicBezTo>
                  <a:pt x="168726" y="705335"/>
                  <a:pt x="158518" y="706263"/>
                  <a:pt x="151211" y="712109"/>
                </a:cubicBezTo>
                <a:cubicBezTo>
                  <a:pt x="142880" y="718774"/>
                  <a:pt x="137789" y="728992"/>
                  <a:pt x="133456" y="738742"/>
                </a:cubicBezTo>
                <a:cubicBezTo>
                  <a:pt x="125855" y="755845"/>
                  <a:pt x="115701" y="792008"/>
                  <a:pt x="115701" y="792008"/>
                </a:cubicBezTo>
                <a:cubicBezTo>
                  <a:pt x="118660" y="806804"/>
                  <a:pt x="111082" y="829648"/>
                  <a:pt x="124578" y="836396"/>
                </a:cubicBezTo>
                <a:cubicBezTo>
                  <a:pt x="164825" y="856520"/>
                  <a:pt x="183999" y="830242"/>
                  <a:pt x="204477" y="809763"/>
                </a:cubicBezTo>
                <a:cubicBezTo>
                  <a:pt x="198559" y="789049"/>
                  <a:pt x="198140" y="765889"/>
                  <a:pt x="186722" y="747620"/>
                </a:cubicBezTo>
                <a:cubicBezTo>
                  <a:pt x="181762" y="739684"/>
                  <a:pt x="169167" y="741012"/>
                  <a:pt x="160089" y="738742"/>
                </a:cubicBezTo>
                <a:lnTo>
                  <a:pt x="89068" y="720987"/>
                </a:lnTo>
                <a:cubicBezTo>
                  <a:pt x="65394" y="723946"/>
                  <a:pt x="40198" y="721003"/>
                  <a:pt x="18046" y="729864"/>
                </a:cubicBezTo>
                <a:cubicBezTo>
                  <a:pt x="8140" y="733827"/>
                  <a:pt x="1109" y="745859"/>
                  <a:pt x="291" y="756497"/>
                </a:cubicBezTo>
                <a:cubicBezTo>
                  <a:pt x="0" y="760274"/>
                  <a:pt x="2943" y="846735"/>
                  <a:pt x="18046" y="871907"/>
                </a:cubicBezTo>
                <a:cubicBezTo>
                  <a:pt x="22352" y="879084"/>
                  <a:pt x="28838" y="885019"/>
                  <a:pt x="35802" y="889662"/>
                </a:cubicBezTo>
                <a:cubicBezTo>
                  <a:pt x="46813" y="897003"/>
                  <a:pt x="59475" y="901499"/>
                  <a:pt x="71312" y="907418"/>
                </a:cubicBezTo>
                <a:cubicBezTo>
                  <a:pt x="130497" y="904459"/>
                  <a:pt x="190654" y="909628"/>
                  <a:pt x="248866" y="898540"/>
                </a:cubicBezTo>
                <a:cubicBezTo>
                  <a:pt x="258059" y="896789"/>
                  <a:pt x="259066" y="881171"/>
                  <a:pt x="257743" y="871907"/>
                </a:cubicBezTo>
                <a:cubicBezTo>
                  <a:pt x="255871" y="858806"/>
                  <a:pt x="247680" y="847165"/>
                  <a:pt x="239988" y="836396"/>
                </a:cubicBezTo>
                <a:cubicBezTo>
                  <a:pt x="232691" y="826180"/>
                  <a:pt x="222233" y="818641"/>
                  <a:pt x="213355" y="809763"/>
                </a:cubicBezTo>
                <a:cubicBezTo>
                  <a:pt x="166007" y="812722"/>
                  <a:pt x="117622" y="808350"/>
                  <a:pt x="71312" y="818641"/>
                </a:cubicBezTo>
                <a:cubicBezTo>
                  <a:pt x="60897" y="820956"/>
                  <a:pt x="54183" y="834623"/>
                  <a:pt x="53557" y="845274"/>
                </a:cubicBezTo>
                <a:cubicBezTo>
                  <a:pt x="51118" y="886737"/>
                  <a:pt x="57582" y="928311"/>
                  <a:pt x="62435" y="969561"/>
                </a:cubicBezTo>
                <a:cubicBezTo>
                  <a:pt x="63528" y="978855"/>
                  <a:pt x="68353" y="987316"/>
                  <a:pt x="71312" y="996194"/>
                </a:cubicBezTo>
                <a:cubicBezTo>
                  <a:pt x="109782" y="993235"/>
                  <a:pt x="148888" y="994884"/>
                  <a:pt x="186722" y="987317"/>
                </a:cubicBezTo>
                <a:cubicBezTo>
                  <a:pt x="194929" y="985676"/>
                  <a:pt x="202447" y="977681"/>
                  <a:pt x="204477" y="969561"/>
                </a:cubicBezTo>
                <a:cubicBezTo>
                  <a:pt x="208783" y="952336"/>
                  <a:pt x="204477" y="934050"/>
                  <a:pt x="204477" y="916295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43024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7030A0"/>
                </a:solidFill>
              </a:rPr>
              <a:t>Něco voní – zpívá kos.</a:t>
            </a:r>
            <a:br>
              <a:rPr lang="cs-CZ" dirty="0" smtClean="0">
                <a:solidFill>
                  <a:srgbClr val="7030A0"/>
                </a:solidFill>
              </a:rPr>
            </a:br>
            <a:r>
              <a:rPr lang="cs-CZ" dirty="0" smtClean="0">
                <a:solidFill>
                  <a:srgbClr val="7030A0"/>
                </a:solidFill>
              </a:rPr>
              <a:t>Nám to řekne malý </a:t>
            </a:r>
            <a:r>
              <a:rPr lang="cs-CZ" b="1" dirty="0" smtClean="0"/>
              <a:t>nos</a:t>
            </a:r>
            <a:r>
              <a:rPr lang="cs-CZ" dirty="0" smtClean="0">
                <a:solidFill>
                  <a:srgbClr val="7030A0"/>
                </a:solidFill>
              </a:rPr>
              <a:t>.</a:t>
            </a:r>
            <a:br>
              <a:rPr lang="cs-CZ" dirty="0" smtClean="0">
                <a:solidFill>
                  <a:srgbClr val="7030A0"/>
                </a:solidFill>
              </a:rPr>
            </a:br>
            <a:endParaRPr lang="cs-CZ" dirty="0"/>
          </a:p>
        </p:txBody>
      </p:sp>
      <p:sp>
        <p:nvSpPr>
          <p:cNvPr id="3" name="Ovál 2"/>
          <p:cNvSpPr/>
          <p:nvPr/>
        </p:nvSpPr>
        <p:spPr>
          <a:xfrm>
            <a:off x="3158417" y="1882374"/>
            <a:ext cx="3024336" cy="331236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8880" y="2941390"/>
            <a:ext cx="603556" cy="5974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8115" y="2934349"/>
            <a:ext cx="603556" cy="5974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ětiva 5"/>
          <p:cNvSpPr/>
          <p:nvPr/>
        </p:nvSpPr>
        <p:spPr>
          <a:xfrm rot="12143866">
            <a:off x="3597643" y="5767659"/>
            <a:ext cx="695720" cy="692878"/>
          </a:xfrm>
          <a:prstGeom prst="chor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hnutý pruh 6"/>
          <p:cNvSpPr/>
          <p:nvPr/>
        </p:nvSpPr>
        <p:spPr>
          <a:xfrm>
            <a:off x="4765269" y="2609725"/>
            <a:ext cx="889248" cy="663330"/>
          </a:xfrm>
          <a:prstGeom prst="blockArc">
            <a:avLst>
              <a:gd name="adj1" fmla="val 10800000"/>
              <a:gd name="adj2" fmla="val 21440214"/>
              <a:gd name="adj3" fmla="val 17389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8" name="Ohnutý pruh 7"/>
          <p:cNvSpPr/>
          <p:nvPr/>
        </p:nvSpPr>
        <p:spPr>
          <a:xfrm>
            <a:off x="3676034" y="2602684"/>
            <a:ext cx="889248" cy="663330"/>
          </a:xfrm>
          <a:prstGeom prst="blockArc">
            <a:avLst>
              <a:gd name="adj1" fmla="val 10800000"/>
              <a:gd name="adj2" fmla="val 21440214"/>
              <a:gd name="adj3" fmla="val 17389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9" name="Tětiva 8"/>
          <p:cNvSpPr/>
          <p:nvPr/>
        </p:nvSpPr>
        <p:spPr>
          <a:xfrm rot="1116983">
            <a:off x="2971048" y="5778241"/>
            <a:ext cx="713706" cy="736943"/>
          </a:xfrm>
          <a:prstGeom prst="chor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hnutý pruh 9"/>
          <p:cNvSpPr/>
          <p:nvPr/>
        </p:nvSpPr>
        <p:spPr>
          <a:xfrm rot="10800000">
            <a:off x="1835696" y="5589240"/>
            <a:ext cx="914400" cy="914400"/>
          </a:xfrm>
          <a:prstGeom prst="blockArc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1" name="Tvar L 10"/>
          <p:cNvSpPr/>
          <p:nvPr/>
        </p:nvSpPr>
        <p:spPr>
          <a:xfrm>
            <a:off x="971600" y="5805264"/>
            <a:ext cx="267675" cy="576064"/>
          </a:xfrm>
          <a:prstGeom prst="corne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olný tvar 11"/>
          <p:cNvSpPr/>
          <p:nvPr/>
        </p:nvSpPr>
        <p:spPr>
          <a:xfrm>
            <a:off x="5724128" y="5301208"/>
            <a:ext cx="3027576" cy="1172656"/>
          </a:xfrm>
          <a:custGeom>
            <a:avLst/>
            <a:gdLst>
              <a:gd name="connsiteX0" fmla="*/ 133456 w 3027576"/>
              <a:gd name="connsiteY0" fmla="*/ 1155993 h 1172656"/>
              <a:gd name="connsiteX1" fmla="*/ 115701 w 3027576"/>
              <a:gd name="connsiteY1" fmla="*/ 1013950 h 1172656"/>
              <a:gd name="connsiteX2" fmla="*/ 106823 w 3027576"/>
              <a:gd name="connsiteY2" fmla="*/ 978439 h 1172656"/>
              <a:gd name="connsiteX3" fmla="*/ 97945 w 3027576"/>
              <a:gd name="connsiteY3" fmla="*/ 934051 h 1172656"/>
              <a:gd name="connsiteX4" fmla="*/ 89068 w 3027576"/>
              <a:gd name="connsiteY4" fmla="*/ 907418 h 1172656"/>
              <a:gd name="connsiteX5" fmla="*/ 80190 w 3027576"/>
              <a:gd name="connsiteY5" fmla="*/ 863029 h 1172656"/>
              <a:gd name="connsiteX6" fmla="*/ 44679 w 3027576"/>
              <a:gd name="connsiteY6" fmla="*/ 818641 h 1172656"/>
              <a:gd name="connsiteX7" fmla="*/ 18046 w 3027576"/>
              <a:gd name="connsiteY7" fmla="*/ 809763 h 1172656"/>
              <a:gd name="connsiteX8" fmla="*/ 9169 w 3027576"/>
              <a:gd name="connsiteY8" fmla="*/ 845274 h 1172656"/>
              <a:gd name="connsiteX9" fmla="*/ 18046 w 3027576"/>
              <a:gd name="connsiteY9" fmla="*/ 916295 h 1172656"/>
              <a:gd name="connsiteX10" fmla="*/ 35802 w 3027576"/>
              <a:gd name="connsiteY10" fmla="*/ 934051 h 1172656"/>
              <a:gd name="connsiteX11" fmla="*/ 142334 w 3027576"/>
              <a:gd name="connsiteY11" fmla="*/ 969561 h 1172656"/>
              <a:gd name="connsiteX12" fmla="*/ 195600 w 3027576"/>
              <a:gd name="connsiteY12" fmla="*/ 996194 h 1172656"/>
              <a:gd name="connsiteX13" fmla="*/ 222233 w 3027576"/>
              <a:gd name="connsiteY13" fmla="*/ 987317 h 1172656"/>
              <a:gd name="connsiteX14" fmla="*/ 266621 w 3027576"/>
              <a:gd name="connsiteY14" fmla="*/ 951806 h 1172656"/>
              <a:gd name="connsiteX15" fmla="*/ 293254 w 3027576"/>
              <a:gd name="connsiteY15" fmla="*/ 925173 h 1172656"/>
              <a:gd name="connsiteX16" fmla="*/ 311009 w 3027576"/>
              <a:gd name="connsiteY16" fmla="*/ 889662 h 1172656"/>
              <a:gd name="connsiteX17" fmla="*/ 328765 w 3027576"/>
              <a:gd name="connsiteY17" fmla="*/ 800886 h 1172656"/>
              <a:gd name="connsiteX18" fmla="*/ 302132 w 3027576"/>
              <a:gd name="connsiteY18" fmla="*/ 676598 h 1172656"/>
              <a:gd name="connsiteX19" fmla="*/ 275499 w 3027576"/>
              <a:gd name="connsiteY19" fmla="*/ 658843 h 1172656"/>
              <a:gd name="connsiteX20" fmla="*/ 266621 w 3027576"/>
              <a:gd name="connsiteY20" fmla="*/ 632210 h 1172656"/>
              <a:gd name="connsiteX21" fmla="*/ 239988 w 3027576"/>
              <a:gd name="connsiteY21" fmla="*/ 729864 h 1172656"/>
              <a:gd name="connsiteX22" fmla="*/ 248866 w 3027576"/>
              <a:gd name="connsiteY22" fmla="*/ 809763 h 1172656"/>
              <a:gd name="connsiteX23" fmla="*/ 275499 w 3027576"/>
              <a:gd name="connsiteY23" fmla="*/ 818641 h 1172656"/>
              <a:gd name="connsiteX24" fmla="*/ 337642 w 3027576"/>
              <a:gd name="connsiteY24" fmla="*/ 836396 h 1172656"/>
              <a:gd name="connsiteX25" fmla="*/ 426419 w 3027576"/>
              <a:gd name="connsiteY25" fmla="*/ 827519 h 1172656"/>
              <a:gd name="connsiteX26" fmla="*/ 461930 w 3027576"/>
              <a:gd name="connsiteY26" fmla="*/ 792008 h 1172656"/>
              <a:gd name="connsiteX27" fmla="*/ 506318 w 3027576"/>
              <a:gd name="connsiteY27" fmla="*/ 765375 h 1172656"/>
              <a:gd name="connsiteX28" fmla="*/ 550706 w 3027576"/>
              <a:gd name="connsiteY28" fmla="*/ 694354 h 1172656"/>
              <a:gd name="connsiteX29" fmla="*/ 559584 w 3027576"/>
              <a:gd name="connsiteY29" fmla="*/ 667721 h 1172656"/>
              <a:gd name="connsiteX30" fmla="*/ 586217 w 3027576"/>
              <a:gd name="connsiteY30" fmla="*/ 641088 h 1172656"/>
              <a:gd name="connsiteX31" fmla="*/ 612850 w 3027576"/>
              <a:gd name="connsiteY31" fmla="*/ 587822 h 1172656"/>
              <a:gd name="connsiteX32" fmla="*/ 568462 w 3027576"/>
              <a:gd name="connsiteY32" fmla="*/ 472412 h 1172656"/>
              <a:gd name="connsiteX33" fmla="*/ 541829 w 3027576"/>
              <a:gd name="connsiteY33" fmla="*/ 463534 h 1172656"/>
              <a:gd name="connsiteX34" fmla="*/ 470807 w 3027576"/>
              <a:gd name="connsiteY34" fmla="*/ 490167 h 1172656"/>
              <a:gd name="connsiteX35" fmla="*/ 461930 w 3027576"/>
              <a:gd name="connsiteY35" fmla="*/ 516800 h 1172656"/>
              <a:gd name="connsiteX36" fmla="*/ 470807 w 3027576"/>
              <a:gd name="connsiteY36" fmla="*/ 578944 h 1172656"/>
              <a:gd name="connsiteX37" fmla="*/ 532951 w 3027576"/>
              <a:gd name="connsiteY37" fmla="*/ 623332 h 1172656"/>
              <a:gd name="connsiteX38" fmla="*/ 568462 w 3027576"/>
              <a:gd name="connsiteY38" fmla="*/ 632210 h 1172656"/>
              <a:gd name="connsiteX39" fmla="*/ 692749 w 3027576"/>
              <a:gd name="connsiteY39" fmla="*/ 623332 h 1172656"/>
              <a:gd name="connsiteX40" fmla="*/ 719382 w 3027576"/>
              <a:gd name="connsiteY40" fmla="*/ 605577 h 1172656"/>
              <a:gd name="connsiteX41" fmla="*/ 746015 w 3027576"/>
              <a:gd name="connsiteY41" fmla="*/ 596699 h 1172656"/>
              <a:gd name="connsiteX42" fmla="*/ 790403 w 3027576"/>
              <a:gd name="connsiteY42" fmla="*/ 516800 h 1172656"/>
              <a:gd name="connsiteX43" fmla="*/ 825914 w 3027576"/>
              <a:gd name="connsiteY43" fmla="*/ 445779 h 1172656"/>
              <a:gd name="connsiteX44" fmla="*/ 799281 w 3027576"/>
              <a:gd name="connsiteY44" fmla="*/ 339247 h 1172656"/>
              <a:gd name="connsiteX45" fmla="*/ 772648 w 3027576"/>
              <a:gd name="connsiteY45" fmla="*/ 330369 h 1172656"/>
              <a:gd name="connsiteX46" fmla="*/ 710504 w 3027576"/>
              <a:gd name="connsiteY46" fmla="*/ 339247 h 1172656"/>
              <a:gd name="connsiteX47" fmla="*/ 692749 w 3027576"/>
              <a:gd name="connsiteY47" fmla="*/ 392513 h 1172656"/>
              <a:gd name="connsiteX48" fmla="*/ 719382 w 3027576"/>
              <a:gd name="connsiteY48" fmla="*/ 490167 h 1172656"/>
              <a:gd name="connsiteX49" fmla="*/ 746015 w 3027576"/>
              <a:gd name="connsiteY49" fmla="*/ 499045 h 1172656"/>
              <a:gd name="connsiteX50" fmla="*/ 896936 w 3027576"/>
              <a:gd name="connsiteY50" fmla="*/ 481290 h 1172656"/>
              <a:gd name="connsiteX51" fmla="*/ 923569 w 3027576"/>
              <a:gd name="connsiteY51" fmla="*/ 463534 h 1172656"/>
              <a:gd name="connsiteX52" fmla="*/ 994590 w 3027576"/>
              <a:gd name="connsiteY52" fmla="*/ 419146 h 1172656"/>
              <a:gd name="connsiteX53" fmla="*/ 1047856 w 3027576"/>
              <a:gd name="connsiteY53" fmla="*/ 348125 h 1172656"/>
              <a:gd name="connsiteX54" fmla="*/ 1065611 w 3027576"/>
              <a:gd name="connsiteY54" fmla="*/ 330369 h 1172656"/>
              <a:gd name="connsiteX55" fmla="*/ 1056734 w 3027576"/>
              <a:gd name="connsiteY55" fmla="*/ 277103 h 1172656"/>
              <a:gd name="connsiteX56" fmla="*/ 1012345 w 3027576"/>
              <a:gd name="connsiteY56" fmla="*/ 241593 h 1172656"/>
              <a:gd name="connsiteX57" fmla="*/ 959079 w 3027576"/>
              <a:gd name="connsiteY57" fmla="*/ 268226 h 1172656"/>
              <a:gd name="connsiteX58" fmla="*/ 950202 w 3027576"/>
              <a:gd name="connsiteY58" fmla="*/ 294859 h 1172656"/>
              <a:gd name="connsiteX59" fmla="*/ 959079 w 3027576"/>
              <a:gd name="connsiteY59" fmla="*/ 348125 h 1172656"/>
              <a:gd name="connsiteX60" fmla="*/ 976835 w 3027576"/>
              <a:gd name="connsiteY60" fmla="*/ 365880 h 1172656"/>
              <a:gd name="connsiteX61" fmla="*/ 1056734 w 3027576"/>
              <a:gd name="connsiteY61" fmla="*/ 392513 h 1172656"/>
              <a:gd name="connsiteX62" fmla="*/ 1181021 w 3027576"/>
              <a:gd name="connsiteY62" fmla="*/ 383635 h 1172656"/>
              <a:gd name="connsiteX63" fmla="*/ 1207654 w 3027576"/>
              <a:gd name="connsiteY63" fmla="*/ 365880 h 1172656"/>
              <a:gd name="connsiteX64" fmla="*/ 1234287 w 3027576"/>
              <a:gd name="connsiteY64" fmla="*/ 357002 h 1172656"/>
              <a:gd name="connsiteX65" fmla="*/ 1260920 w 3027576"/>
              <a:gd name="connsiteY65" fmla="*/ 330369 h 1172656"/>
              <a:gd name="connsiteX66" fmla="*/ 1287553 w 3027576"/>
              <a:gd name="connsiteY66" fmla="*/ 312614 h 1172656"/>
              <a:gd name="connsiteX67" fmla="*/ 1340819 w 3027576"/>
              <a:gd name="connsiteY67" fmla="*/ 241593 h 1172656"/>
              <a:gd name="connsiteX68" fmla="*/ 1349697 w 3027576"/>
              <a:gd name="connsiteY68" fmla="*/ 214960 h 1172656"/>
              <a:gd name="connsiteX69" fmla="*/ 1323064 w 3027576"/>
              <a:gd name="connsiteY69" fmla="*/ 170571 h 1172656"/>
              <a:gd name="connsiteX70" fmla="*/ 1296431 w 3027576"/>
              <a:gd name="connsiteY70" fmla="*/ 161694 h 1172656"/>
              <a:gd name="connsiteX71" fmla="*/ 1278675 w 3027576"/>
              <a:gd name="connsiteY71" fmla="*/ 179449 h 1172656"/>
              <a:gd name="connsiteX72" fmla="*/ 1252042 w 3027576"/>
              <a:gd name="connsiteY72" fmla="*/ 197204 h 1172656"/>
              <a:gd name="connsiteX73" fmla="*/ 1243165 w 3027576"/>
              <a:gd name="connsiteY73" fmla="*/ 232715 h 1172656"/>
              <a:gd name="connsiteX74" fmla="*/ 1252042 w 3027576"/>
              <a:gd name="connsiteY74" fmla="*/ 277103 h 1172656"/>
              <a:gd name="connsiteX75" fmla="*/ 1340819 w 3027576"/>
              <a:gd name="connsiteY75" fmla="*/ 348125 h 1172656"/>
              <a:gd name="connsiteX76" fmla="*/ 1367452 w 3027576"/>
              <a:gd name="connsiteY76" fmla="*/ 365880 h 1172656"/>
              <a:gd name="connsiteX77" fmla="*/ 1447351 w 3027576"/>
              <a:gd name="connsiteY77" fmla="*/ 392513 h 1172656"/>
              <a:gd name="connsiteX78" fmla="*/ 1500617 w 3027576"/>
              <a:gd name="connsiteY78" fmla="*/ 383635 h 1172656"/>
              <a:gd name="connsiteX79" fmla="*/ 1527250 w 3027576"/>
              <a:gd name="connsiteY79" fmla="*/ 357002 h 1172656"/>
              <a:gd name="connsiteX80" fmla="*/ 1553883 w 3027576"/>
              <a:gd name="connsiteY80" fmla="*/ 339247 h 1172656"/>
              <a:gd name="connsiteX81" fmla="*/ 1616027 w 3027576"/>
              <a:gd name="connsiteY81" fmla="*/ 250470 h 1172656"/>
              <a:gd name="connsiteX82" fmla="*/ 1642660 w 3027576"/>
              <a:gd name="connsiteY82" fmla="*/ 214960 h 1172656"/>
              <a:gd name="connsiteX83" fmla="*/ 1651537 w 3027576"/>
              <a:gd name="connsiteY83" fmla="*/ 188327 h 1172656"/>
              <a:gd name="connsiteX84" fmla="*/ 1624904 w 3027576"/>
              <a:gd name="connsiteY84" fmla="*/ 143938 h 1172656"/>
              <a:gd name="connsiteX85" fmla="*/ 1562761 w 3027576"/>
              <a:gd name="connsiteY85" fmla="*/ 152816 h 1172656"/>
              <a:gd name="connsiteX86" fmla="*/ 1536128 w 3027576"/>
              <a:gd name="connsiteY86" fmla="*/ 206082 h 1172656"/>
              <a:gd name="connsiteX87" fmla="*/ 1589394 w 3027576"/>
              <a:gd name="connsiteY87" fmla="*/ 259348 h 1172656"/>
              <a:gd name="connsiteX88" fmla="*/ 1660415 w 3027576"/>
              <a:gd name="connsiteY88" fmla="*/ 277103 h 1172656"/>
              <a:gd name="connsiteX89" fmla="*/ 1811336 w 3027576"/>
              <a:gd name="connsiteY89" fmla="*/ 250470 h 1172656"/>
              <a:gd name="connsiteX90" fmla="*/ 1837969 w 3027576"/>
              <a:gd name="connsiteY90" fmla="*/ 223837 h 1172656"/>
              <a:gd name="connsiteX91" fmla="*/ 1846846 w 3027576"/>
              <a:gd name="connsiteY91" fmla="*/ 143938 h 1172656"/>
              <a:gd name="connsiteX92" fmla="*/ 1820213 w 3027576"/>
              <a:gd name="connsiteY92" fmla="*/ 126183 h 1172656"/>
              <a:gd name="connsiteX93" fmla="*/ 1793580 w 3027576"/>
              <a:gd name="connsiteY93" fmla="*/ 135061 h 1172656"/>
              <a:gd name="connsiteX94" fmla="*/ 1784703 w 3027576"/>
              <a:gd name="connsiteY94" fmla="*/ 161694 h 1172656"/>
              <a:gd name="connsiteX95" fmla="*/ 1766947 w 3027576"/>
              <a:gd name="connsiteY95" fmla="*/ 179449 h 1172656"/>
              <a:gd name="connsiteX96" fmla="*/ 1775825 w 3027576"/>
              <a:gd name="connsiteY96" fmla="*/ 277103 h 1172656"/>
              <a:gd name="connsiteX97" fmla="*/ 1802458 w 3027576"/>
              <a:gd name="connsiteY97" fmla="*/ 294859 h 1172656"/>
              <a:gd name="connsiteX98" fmla="*/ 1820213 w 3027576"/>
              <a:gd name="connsiteY98" fmla="*/ 321492 h 1172656"/>
              <a:gd name="connsiteX99" fmla="*/ 1882357 w 3027576"/>
              <a:gd name="connsiteY99" fmla="*/ 348125 h 1172656"/>
              <a:gd name="connsiteX100" fmla="*/ 2033277 w 3027576"/>
              <a:gd name="connsiteY100" fmla="*/ 330369 h 1172656"/>
              <a:gd name="connsiteX101" fmla="*/ 2051033 w 3027576"/>
              <a:gd name="connsiteY101" fmla="*/ 312614 h 1172656"/>
              <a:gd name="connsiteX102" fmla="*/ 2068788 w 3027576"/>
              <a:gd name="connsiteY102" fmla="*/ 259348 h 1172656"/>
              <a:gd name="connsiteX103" fmla="*/ 2059910 w 3027576"/>
              <a:gd name="connsiteY103" fmla="*/ 188327 h 1172656"/>
              <a:gd name="connsiteX104" fmla="*/ 2042155 w 3027576"/>
              <a:gd name="connsiteY104" fmla="*/ 170571 h 1172656"/>
              <a:gd name="connsiteX105" fmla="*/ 2015522 w 3027576"/>
              <a:gd name="connsiteY105" fmla="*/ 179449 h 1172656"/>
              <a:gd name="connsiteX106" fmla="*/ 1997767 w 3027576"/>
              <a:gd name="connsiteY106" fmla="*/ 206082 h 1172656"/>
              <a:gd name="connsiteX107" fmla="*/ 1980011 w 3027576"/>
              <a:gd name="connsiteY107" fmla="*/ 259348 h 1172656"/>
              <a:gd name="connsiteX108" fmla="*/ 1997767 w 3027576"/>
              <a:gd name="connsiteY108" fmla="*/ 330369 h 1172656"/>
              <a:gd name="connsiteX109" fmla="*/ 2015522 w 3027576"/>
              <a:gd name="connsiteY109" fmla="*/ 348125 h 1172656"/>
              <a:gd name="connsiteX110" fmla="*/ 2051033 w 3027576"/>
              <a:gd name="connsiteY110" fmla="*/ 392513 h 1172656"/>
              <a:gd name="connsiteX111" fmla="*/ 2148687 w 3027576"/>
              <a:gd name="connsiteY111" fmla="*/ 419146 h 1172656"/>
              <a:gd name="connsiteX112" fmla="*/ 2264097 w 3027576"/>
              <a:gd name="connsiteY112" fmla="*/ 410268 h 1172656"/>
              <a:gd name="connsiteX113" fmla="*/ 2299607 w 3027576"/>
              <a:gd name="connsiteY113" fmla="*/ 357002 h 1172656"/>
              <a:gd name="connsiteX114" fmla="*/ 2317363 w 3027576"/>
              <a:gd name="connsiteY114" fmla="*/ 339247 h 1172656"/>
              <a:gd name="connsiteX115" fmla="*/ 2308485 w 3027576"/>
              <a:gd name="connsiteY115" fmla="*/ 259348 h 1172656"/>
              <a:gd name="connsiteX116" fmla="*/ 2255219 w 3027576"/>
              <a:gd name="connsiteY116" fmla="*/ 259348 h 1172656"/>
              <a:gd name="connsiteX117" fmla="*/ 2210831 w 3027576"/>
              <a:gd name="connsiteY117" fmla="*/ 294859 h 1172656"/>
              <a:gd name="connsiteX118" fmla="*/ 2175320 w 3027576"/>
              <a:gd name="connsiteY118" fmla="*/ 348125 h 1172656"/>
              <a:gd name="connsiteX119" fmla="*/ 2166442 w 3027576"/>
              <a:gd name="connsiteY119" fmla="*/ 374758 h 1172656"/>
              <a:gd name="connsiteX120" fmla="*/ 2175320 w 3027576"/>
              <a:gd name="connsiteY120" fmla="*/ 419146 h 1172656"/>
              <a:gd name="connsiteX121" fmla="*/ 2201953 w 3027576"/>
              <a:gd name="connsiteY121" fmla="*/ 436901 h 1172656"/>
              <a:gd name="connsiteX122" fmla="*/ 2255219 w 3027576"/>
              <a:gd name="connsiteY122" fmla="*/ 472412 h 1172656"/>
              <a:gd name="connsiteX123" fmla="*/ 2388384 w 3027576"/>
              <a:gd name="connsiteY123" fmla="*/ 463534 h 1172656"/>
              <a:gd name="connsiteX124" fmla="*/ 2415017 w 3027576"/>
              <a:gd name="connsiteY124" fmla="*/ 436901 h 1172656"/>
              <a:gd name="connsiteX125" fmla="*/ 2441650 w 3027576"/>
              <a:gd name="connsiteY125" fmla="*/ 419146 h 1172656"/>
              <a:gd name="connsiteX126" fmla="*/ 2450528 w 3027576"/>
              <a:gd name="connsiteY126" fmla="*/ 330369 h 1172656"/>
              <a:gd name="connsiteX127" fmla="*/ 2423895 w 3027576"/>
              <a:gd name="connsiteY127" fmla="*/ 321492 h 1172656"/>
              <a:gd name="connsiteX128" fmla="*/ 2388384 w 3027576"/>
              <a:gd name="connsiteY128" fmla="*/ 330369 h 1172656"/>
              <a:gd name="connsiteX129" fmla="*/ 2361751 w 3027576"/>
              <a:gd name="connsiteY129" fmla="*/ 374758 h 1172656"/>
              <a:gd name="connsiteX130" fmla="*/ 2335118 w 3027576"/>
              <a:gd name="connsiteY130" fmla="*/ 392513 h 1172656"/>
              <a:gd name="connsiteX131" fmla="*/ 2317363 w 3027576"/>
              <a:gd name="connsiteY131" fmla="*/ 419146 h 1172656"/>
              <a:gd name="connsiteX132" fmla="*/ 2317363 w 3027576"/>
              <a:gd name="connsiteY132" fmla="*/ 543433 h 1172656"/>
              <a:gd name="connsiteX133" fmla="*/ 2335118 w 3027576"/>
              <a:gd name="connsiteY133" fmla="*/ 570066 h 1172656"/>
              <a:gd name="connsiteX134" fmla="*/ 2352873 w 3027576"/>
              <a:gd name="connsiteY134" fmla="*/ 587822 h 1172656"/>
              <a:gd name="connsiteX135" fmla="*/ 2379506 w 3027576"/>
              <a:gd name="connsiteY135" fmla="*/ 596699 h 1172656"/>
              <a:gd name="connsiteX136" fmla="*/ 2610326 w 3027576"/>
              <a:gd name="connsiteY136" fmla="*/ 587822 h 1172656"/>
              <a:gd name="connsiteX137" fmla="*/ 2628081 w 3027576"/>
              <a:gd name="connsiteY137" fmla="*/ 570066 h 1172656"/>
              <a:gd name="connsiteX138" fmla="*/ 2645836 w 3027576"/>
              <a:gd name="connsiteY138" fmla="*/ 516800 h 1172656"/>
              <a:gd name="connsiteX139" fmla="*/ 2619203 w 3027576"/>
              <a:gd name="connsiteY139" fmla="*/ 454657 h 1172656"/>
              <a:gd name="connsiteX140" fmla="*/ 2565937 w 3027576"/>
              <a:gd name="connsiteY140" fmla="*/ 463534 h 1172656"/>
              <a:gd name="connsiteX141" fmla="*/ 2521549 w 3027576"/>
              <a:gd name="connsiteY141" fmla="*/ 507923 h 1172656"/>
              <a:gd name="connsiteX142" fmla="*/ 2494916 w 3027576"/>
              <a:gd name="connsiteY142" fmla="*/ 525678 h 1172656"/>
              <a:gd name="connsiteX143" fmla="*/ 2503794 w 3027576"/>
              <a:gd name="connsiteY143" fmla="*/ 649965 h 1172656"/>
              <a:gd name="connsiteX144" fmla="*/ 2521549 w 3027576"/>
              <a:gd name="connsiteY144" fmla="*/ 703231 h 1172656"/>
              <a:gd name="connsiteX145" fmla="*/ 2530427 w 3027576"/>
              <a:gd name="connsiteY145" fmla="*/ 729864 h 1172656"/>
              <a:gd name="connsiteX146" fmla="*/ 2770124 w 3027576"/>
              <a:gd name="connsiteY146" fmla="*/ 720987 h 1172656"/>
              <a:gd name="connsiteX147" fmla="*/ 2787879 w 3027576"/>
              <a:gd name="connsiteY147" fmla="*/ 703231 h 1172656"/>
              <a:gd name="connsiteX148" fmla="*/ 2752369 w 3027576"/>
              <a:gd name="connsiteY148" fmla="*/ 587822 h 1172656"/>
              <a:gd name="connsiteX149" fmla="*/ 2725736 w 3027576"/>
              <a:gd name="connsiteY149" fmla="*/ 596699 h 1172656"/>
              <a:gd name="connsiteX150" fmla="*/ 2707980 w 3027576"/>
              <a:gd name="connsiteY150" fmla="*/ 614455 h 1172656"/>
              <a:gd name="connsiteX151" fmla="*/ 2681347 w 3027576"/>
              <a:gd name="connsiteY151" fmla="*/ 632210 h 1172656"/>
              <a:gd name="connsiteX152" fmla="*/ 2663592 w 3027576"/>
              <a:gd name="connsiteY152" fmla="*/ 658843 h 1172656"/>
              <a:gd name="connsiteX153" fmla="*/ 2645836 w 3027576"/>
              <a:gd name="connsiteY153" fmla="*/ 676598 h 1172656"/>
              <a:gd name="connsiteX154" fmla="*/ 2654714 w 3027576"/>
              <a:gd name="connsiteY154" fmla="*/ 792008 h 1172656"/>
              <a:gd name="connsiteX155" fmla="*/ 2663592 w 3027576"/>
              <a:gd name="connsiteY155" fmla="*/ 818641 h 1172656"/>
              <a:gd name="connsiteX156" fmla="*/ 2699103 w 3027576"/>
              <a:gd name="connsiteY156" fmla="*/ 827519 h 1172656"/>
              <a:gd name="connsiteX157" fmla="*/ 2743491 w 3027576"/>
              <a:gd name="connsiteY157" fmla="*/ 854152 h 1172656"/>
              <a:gd name="connsiteX158" fmla="*/ 2779002 w 3027576"/>
              <a:gd name="connsiteY158" fmla="*/ 863029 h 1172656"/>
              <a:gd name="connsiteX159" fmla="*/ 2832268 w 3027576"/>
              <a:gd name="connsiteY159" fmla="*/ 880785 h 1172656"/>
              <a:gd name="connsiteX160" fmla="*/ 2965433 w 3027576"/>
              <a:gd name="connsiteY160" fmla="*/ 854152 h 1172656"/>
              <a:gd name="connsiteX161" fmla="*/ 2983188 w 3027576"/>
              <a:gd name="connsiteY161" fmla="*/ 827519 h 1172656"/>
              <a:gd name="connsiteX162" fmla="*/ 2974310 w 3027576"/>
              <a:gd name="connsiteY162" fmla="*/ 783130 h 1172656"/>
              <a:gd name="connsiteX163" fmla="*/ 2894411 w 3027576"/>
              <a:gd name="connsiteY163" fmla="*/ 783130 h 1172656"/>
              <a:gd name="connsiteX164" fmla="*/ 2841145 w 3027576"/>
              <a:gd name="connsiteY164" fmla="*/ 809763 h 1172656"/>
              <a:gd name="connsiteX165" fmla="*/ 2796757 w 3027576"/>
              <a:gd name="connsiteY165" fmla="*/ 854152 h 1172656"/>
              <a:gd name="connsiteX166" fmla="*/ 2743491 w 3027576"/>
              <a:gd name="connsiteY166" fmla="*/ 898540 h 1172656"/>
              <a:gd name="connsiteX167" fmla="*/ 2725736 w 3027576"/>
              <a:gd name="connsiteY167" fmla="*/ 960684 h 1172656"/>
              <a:gd name="connsiteX168" fmla="*/ 2734613 w 3027576"/>
              <a:gd name="connsiteY168" fmla="*/ 996194 h 1172656"/>
              <a:gd name="connsiteX169" fmla="*/ 2752369 w 3027576"/>
              <a:gd name="connsiteY169" fmla="*/ 1022827 h 1172656"/>
              <a:gd name="connsiteX170" fmla="*/ 2974310 w 3027576"/>
              <a:gd name="connsiteY170" fmla="*/ 1013950 h 1172656"/>
              <a:gd name="connsiteX171" fmla="*/ 2992066 w 3027576"/>
              <a:gd name="connsiteY171" fmla="*/ 960684 h 1172656"/>
              <a:gd name="connsiteX172" fmla="*/ 2983188 w 3027576"/>
              <a:gd name="connsiteY172" fmla="*/ 916295 h 1172656"/>
              <a:gd name="connsiteX173" fmla="*/ 2956555 w 3027576"/>
              <a:gd name="connsiteY173" fmla="*/ 907418 h 1172656"/>
              <a:gd name="connsiteX174" fmla="*/ 2885534 w 3027576"/>
              <a:gd name="connsiteY174" fmla="*/ 925173 h 1172656"/>
              <a:gd name="connsiteX175" fmla="*/ 2867778 w 3027576"/>
              <a:gd name="connsiteY175" fmla="*/ 942928 h 1172656"/>
              <a:gd name="connsiteX176" fmla="*/ 2858901 w 3027576"/>
              <a:gd name="connsiteY176" fmla="*/ 969561 h 1172656"/>
              <a:gd name="connsiteX177" fmla="*/ 2885534 w 3027576"/>
              <a:gd name="connsiteY177" fmla="*/ 1129360 h 1172656"/>
              <a:gd name="connsiteX178" fmla="*/ 2876656 w 3027576"/>
              <a:gd name="connsiteY178" fmla="*/ 1155993 h 1172656"/>
              <a:gd name="connsiteX179" fmla="*/ 2850023 w 3027576"/>
              <a:gd name="connsiteY179" fmla="*/ 1164870 h 1172656"/>
              <a:gd name="connsiteX180" fmla="*/ 2858901 w 3027576"/>
              <a:gd name="connsiteY180" fmla="*/ 1129360 h 1172656"/>
              <a:gd name="connsiteX181" fmla="*/ 2947677 w 3027576"/>
              <a:gd name="connsiteY181" fmla="*/ 1120482 h 1172656"/>
              <a:gd name="connsiteX182" fmla="*/ 2983188 w 3027576"/>
              <a:gd name="connsiteY182" fmla="*/ 1111604 h 1172656"/>
              <a:gd name="connsiteX183" fmla="*/ 3027576 w 3027576"/>
              <a:gd name="connsiteY183" fmla="*/ 1040583 h 1172656"/>
              <a:gd name="connsiteX184" fmla="*/ 3018699 w 3027576"/>
              <a:gd name="connsiteY184" fmla="*/ 969561 h 1172656"/>
              <a:gd name="connsiteX185" fmla="*/ 2974310 w 3027576"/>
              <a:gd name="connsiteY185" fmla="*/ 934051 h 1172656"/>
              <a:gd name="connsiteX186" fmla="*/ 2912167 w 3027576"/>
              <a:gd name="connsiteY186" fmla="*/ 942928 h 1172656"/>
              <a:gd name="connsiteX187" fmla="*/ 2876656 w 3027576"/>
              <a:gd name="connsiteY187" fmla="*/ 951806 h 1172656"/>
              <a:gd name="connsiteX188" fmla="*/ 2805635 w 3027576"/>
              <a:gd name="connsiteY188" fmla="*/ 942928 h 1172656"/>
              <a:gd name="connsiteX189" fmla="*/ 2787879 w 3027576"/>
              <a:gd name="connsiteY189" fmla="*/ 925173 h 1172656"/>
              <a:gd name="connsiteX190" fmla="*/ 2761246 w 3027576"/>
              <a:gd name="connsiteY190" fmla="*/ 863029 h 1172656"/>
              <a:gd name="connsiteX191" fmla="*/ 2787879 w 3027576"/>
              <a:gd name="connsiteY191" fmla="*/ 800886 h 1172656"/>
              <a:gd name="connsiteX192" fmla="*/ 2814512 w 3027576"/>
              <a:gd name="connsiteY192" fmla="*/ 783130 h 1172656"/>
              <a:gd name="connsiteX193" fmla="*/ 2858901 w 3027576"/>
              <a:gd name="connsiteY193" fmla="*/ 756497 h 1172656"/>
              <a:gd name="connsiteX194" fmla="*/ 2885534 w 3027576"/>
              <a:gd name="connsiteY194" fmla="*/ 729864 h 1172656"/>
              <a:gd name="connsiteX195" fmla="*/ 2912167 w 3027576"/>
              <a:gd name="connsiteY195" fmla="*/ 712109 h 1172656"/>
              <a:gd name="connsiteX196" fmla="*/ 2903289 w 3027576"/>
              <a:gd name="connsiteY196" fmla="*/ 641088 h 1172656"/>
              <a:gd name="connsiteX197" fmla="*/ 2885534 w 3027576"/>
              <a:gd name="connsiteY197" fmla="*/ 623332 h 1172656"/>
              <a:gd name="connsiteX198" fmla="*/ 2796757 w 3027576"/>
              <a:gd name="connsiteY198" fmla="*/ 605577 h 1172656"/>
              <a:gd name="connsiteX199" fmla="*/ 2734613 w 3027576"/>
              <a:gd name="connsiteY199" fmla="*/ 614455 h 1172656"/>
              <a:gd name="connsiteX200" fmla="*/ 2725736 w 3027576"/>
              <a:gd name="connsiteY200" fmla="*/ 641088 h 1172656"/>
              <a:gd name="connsiteX201" fmla="*/ 2716858 w 3027576"/>
              <a:gd name="connsiteY201" fmla="*/ 676598 h 1172656"/>
              <a:gd name="connsiteX202" fmla="*/ 2725736 w 3027576"/>
              <a:gd name="connsiteY202" fmla="*/ 783130 h 1172656"/>
              <a:gd name="connsiteX203" fmla="*/ 2743491 w 3027576"/>
              <a:gd name="connsiteY203" fmla="*/ 800886 h 1172656"/>
              <a:gd name="connsiteX204" fmla="*/ 2805635 w 3027576"/>
              <a:gd name="connsiteY204" fmla="*/ 774253 h 1172656"/>
              <a:gd name="connsiteX205" fmla="*/ 2858901 w 3027576"/>
              <a:gd name="connsiteY205" fmla="*/ 676598 h 1172656"/>
              <a:gd name="connsiteX206" fmla="*/ 2841145 w 3027576"/>
              <a:gd name="connsiteY206" fmla="*/ 570066 h 1172656"/>
              <a:gd name="connsiteX207" fmla="*/ 2787879 w 3027576"/>
              <a:gd name="connsiteY207" fmla="*/ 507923 h 1172656"/>
              <a:gd name="connsiteX208" fmla="*/ 2752369 w 3027576"/>
              <a:gd name="connsiteY208" fmla="*/ 490167 h 1172656"/>
              <a:gd name="connsiteX209" fmla="*/ 2725736 w 3027576"/>
              <a:gd name="connsiteY209" fmla="*/ 472412 h 1172656"/>
              <a:gd name="connsiteX210" fmla="*/ 2672469 w 3027576"/>
              <a:gd name="connsiteY210" fmla="*/ 454657 h 1172656"/>
              <a:gd name="connsiteX211" fmla="*/ 2645836 w 3027576"/>
              <a:gd name="connsiteY211" fmla="*/ 463534 h 1172656"/>
              <a:gd name="connsiteX212" fmla="*/ 2610326 w 3027576"/>
              <a:gd name="connsiteY212" fmla="*/ 516800 h 1172656"/>
              <a:gd name="connsiteX213" fmla="*/ 2574815 w 3027576"/>
              <a:gd name="connsiteY213" fmla="*/ 570066 h 1172656"/>
              <a:gd name="connsiteX214" fmla="*/ 2565937 w 3027576"/>
              <a:gd name="connsiteY214" fmla="*/ 596699 h 1172656"/>
              <a:gd name="connsiteX215" fmla="*/ 2574815 w 3027576"/>
              <a:gd name="connsiteY215" fmla="*/ 703231 h 1172656"/>
              <a:gd name="connsiteX216" fmla="*/ 2601448 w 3027576"/>
              <a:gd name="connsiteY216" fmla="*/ 712109 h 1172656"/>
              <a:gd name="connsiteX217" fmla="*/ 2645836 w 3027576"/>
              <a:gd name="connsiteY217" fmla="*/ 658843 h 1172656"/>
              <a:gd name="connsiteX218" fmla="*/ 2645836 w 3027576"/>
              <a:gd name="connsiteY218" fmla="*/ 481290 h 1172656"/>
              <a:gd name="connsiteX219" fmla="*/ 2610326 w 3027576"/>
              <a:gd name="connsiteY219" fmla="*/ 428024 h 1172656"/>
              <a:gd name="connsiteX220" fmla="*/ 2583693 w 3027576"/>
              <a:gd name="connsiteY220" fmla="*/ 410268 h 1172656"/>
              <a:gd name="connsiteX221" fmla="*/ 2406139 w 3027576"/>
              <a:gd name="connsiteY221" fmla="*/ 436901 h 1172656"/>
              <a:gd name="connsiteX222" fmla="*/ 2388384 w 3027576"/>
              <a:gd name="connsiteY222" fmla="*/ 463534 h 1172656"/>
              <a:gd name="connsiteX223" fmla="*/ 2388384 w 3027576"/>
              <a:gd name="connsiteY223" fmla="*/ 561189 h 1172656"/>
              <a:gd name="connsiteX224" fmla="*/ 2450528 w 3027576"/>
              <a:gd name="connsiteY224" fmla="*/ 543433 h 1172656"/>
              <a:gd name="connsiteX225" fmla="*/ 2512671 w 3027576"/>
              <a:gd name="connsiteY225" fmla="*/ 472412 h 1172656"/>
              <a:gd name="connsiteX226" fmla="*/ 2530427 w 3027576"/>
              <a:gd name="connsiteY226" fmla="*/ 401391 h 1172656"/>
              <a:gd name="connsiteX227" fmla="*/ 2512671 w 3027576"/>
              <a:gd name="connsiteY227" fmla="*/ 268226 h 1172656"/>
              <a:gd name="connsiteX228" fmla="*/ 2494916 w 3027576"/>
              <a:gd name="connsiteY228" fmla="*/ 232715 h 1172656"/>
              <a:gd name="connsiteX229" fmla="*/ 2397262 w 3027576"/>
              <a:gd name="connsiteY229" fmla="*/ 143938 h 1172656"/>
              <a:gd name="connsiteX230" fmla="*/ 2370629 w 3027576"/>
              <a:gd name="connsiteY230" fmla="*/ 152816 h 1172656"/>
              <a:gd name="connsiteX231" fmla="*/ 2352873 w 3027576"/>
              <a:gd name="connsiteY231" fmla="*/ 179449 h 1172656"/>
              <a:gd name="connsiteX232" fmla="*/ 2308485 w 3027576"/>
              <a:gd name="connsiteY232" fmla="*/ 241593 h 1172656"/>
              <a:gd name="connsiteX233" fmla="*/ 2299607 w 3027576"/>
              <a:gd name="connsiteY233" fmla="*/ 268226 h 1172656"/>
              <a:gd name="connsiteX234" fmla="*/ 2272974 w 3027576"/>
              <a:gd name="connsiteY234" fmla="*/ 303736 h 1172656"/>
              <a:gd name="connsiteX235" fmla="*/ 2255219 w 3027576"/>
              <a:gd name="connsiteY235" fmla="*/ 339247 h 1172656"/>
              <a:gd name="connsiteX236" fmla="*/ 2264097 w 3027576"/>
              <a:gd name="connsiteY236" fmla="*/ 401391 h 1172656"/>
              <a:gd name="connsiteX237" fmla="*/ 2343996 w 3027576"/>
              <a:gd name="connsiteY237" fmla="*/ 383635 h 1172656"/>
              <a:gd name="connsiteX238" fmla="*/ 2388384 w 3027576"/>
              <a:gd name="connsiteY238" fmla="*/ 294859 h 1172656"/>
              <a:gd name="connsiteX239" fmla="*/ 2370629 w 3027576"/>
              <a:gd name="connsiteY239" fmla="*/ 232715 h 1172656"/>
              <a:gd name="connsiteX240" fmla="*/ 2343996 w 3027576"/>
              <a:gd name="connsiteY240" fmla="*/ 214960 h 1172656"/>
              <a:gd name="connsiteX241" fmla="*/ 2326240 w 3027576"/>
              <a:gd name="connsiteY241" fmla="*/ 197204 h 1172656"/>
              <a:gd name="connsiteX242" fmla="*/ 2255219 w 3027576"/>
              <a:gd name="connsiteY242" fmla="*/ 161694 h 1172656"/>
              <a:gd name="connsiteX243" fmla="*/ 2237464 w 3027576"/>
              <a:gd name="connsiteY243" fmla="*/ 143938 h 1172656"/>
              <a:gd name="connsiteX244" fmla="*/ 2201953 w 3027576"/>
              <a:gd name="connsiteY244" fmla="*/ 135061 h 1172656"/>
              <a:gd name="connsiteX245" fmla="*/ 2175320 w 3027576"/>
              <a:gd name="connsiteY245" fmla="*/ 126183 h 1172656"/>
              <a:gd name="connsiteX246" fmla="*/ 2148687 w 3027576"/>
              <a:gd name="connsiteY246" fmla="*/ 143938 h 1172656"/>
              <a:gd name="connsiteX247" fmla="*/ 2113176 w 3027576"/>
              <a:gd name="connsiteY247" fmla="*/ 197204 h 1172656"/>
              <a:gd name="connsiteX248" fmla="*/ 2077666 w 3027576"/>
              <a:gd name="connsiteY248" fmla="*/ 268226 h 1172656"/>
              <a:gd name="connsiteX249" fmla="*/ 2086543 w 3027576"/>
              <a:gd name="connsiteY249" fmla="*/ 339247 h 1172656"/>
              <a:gd name="connsiteX250" fmla="*/ 2113176 w 3027576"/>
              <a:gd name="connsiteY250" fmla="*/ 348125 h 1172656"/>
              <a:gd name="connsiteX251" fmla="*/ 2184198 w 3027576"/>
              <a:gd name="connsiteY251" fmla="*/ 339247 h 1172656"/>
              <a:gd name="connsiteX252" fmla="*/ 2193075 w 3027576"/>
              <a:gd name="connsiteY252" fmla="*/ 303736 h 1172656"/>
              <a:gd name="connsiteX253" fmla="*/ 2157565 w 3027576"/>
              <a:gd name="connsiteY253" fmla="*/ 197204 h 1172656"/>
              <a:gd name="connsiteX254" fmla="*/ 2113176 w 3027576"/>
              <a:gd name="connsiteY254" fmla="*/ 161694 h 1172656"/>
              <a:gd name="connsiteX255" fmla="*/ 2086543 w 3027576"/>
              <a:gd name="connsiteY255" fmla="*/ 152816 h 1172656"/>
              <a:gd name="connsiteX256" fmla="*/ 2051033 w 3027576"/>
              <a:gd name="connsiteY256" fmla="*/ 135061 h 1172656"/>
              <a:gd name="connsiteX257" fmla="*/ 1980011 w 3027576"/>
              <a:gd name="connsiteY257" fmla="*/ 99550 h 1172656"/>
              <a:gd name="connsiteX258" fmla="*/ 1953378 w 3027576"/>
              <a:gd name="connsiteY258" fmla="*/ 81794 h 1172656"/>
              <a:gd name="connsiteX259" fmla="*/ 1882357 w 3027576"/>
              <a:gd name="connsiteY259" fmla="*/ 90672 h 1172656"/>
              <a:gd name="connsiteX260" fmla="*/ 1855724 w 3027576"/>
              <a:gd name="connsiteY260" fmla="*/ 126183 h 1172656"/>
              <a:gd name="connsiteX261" fmla="*/ 1829091 w 3027576"/>
              <a:gd name="connsiteY261" fmla="*/ 152816 h 1172656"/>
              <a:gd name="connsiteX262" fmla="*/ 1820213 w 3027576"/>
              <a:gd name="connsiteY262" fmla="*/ 188327 h 1172656"/>
              <a:gd name="connsiteX263" fmla="*/ 1811336 w 3027576"/>
              <a:gd name="connsiteY263" fmla="*/ 214960 h 1172656"/>
              <a:gd name="connsiteX264" fmla="*/ 1820213 w 3027576"/>
              <a:gd name="connsiteY264" fmla="*/ 259348 h 1172656"/>
              <a:gd name="connsiteX265" fmla="*/ 1926745 w 3027576"/>
              <a:gd name="connsiteY265" fmla="*/ 214960 h 1172656"/>
              <a:gd name="connsiteX266" fmla="*/ 1935623 w 3027576"/>
              <a:gd name="connsiteY266" fmla="*/ 179449 h 1172656"/>
              <a:gd name="connsiteX267" fmla="*/ 1900112 w 3027576"/>
              <a:gd name="connsiteY267" fmla="*/ 46284 h 1172656"/>
              <a:gd name="connsiteX268" fmla="*/ 1873479 w 3027576"/>
              <a:gd name="connsiteY268" fmla="*/ 28528 h 1172656"/>
              <a:gd name="connsiteX269" fmla="*/ 1837969 w 3027576"/>
              <a:gd name="connsiteY269" fmla="*/ 19651 h 1172656"/>
              <a:gd name="connsiteX270" fmla="*/ 1802458 w 3027576"/>
              <a:gd name="connsiteY270" fmla="*/ 1895 h 1172656"/>
              <a:gd name="connsiteX271" fmla="*/ 1740314 w 3027576"/>
              <a:gd name="connsiteY271" fmla="*/ 10773 h 1172656"/>
              <a:gd name="connsiteX272" fmla="*/ 1678170 w 3027576"/>
              <a:gd name="connsiteY272" fmla="*/ 64039 h 1172656"/>
              <a:gd name="connsiteX273" fmla="*/ 1660415 w 3027576"/>
              <a:gd name="connsiteY273" fmla="*/ 99550 h 1172656"/>
              <a:gd name="connsiteX274" fmla="*/ 1660415 w 3027576"/>
              <a:gd name="connsiteY274" fmla="*/ 197204 h 1172656"/>
              <a:gd name="connsiteX275" fmla="*/ 1678170 w 3027576"/>
              <a:gd name="connsiteY275" fmla="*/ 223837 h 1172656"/>
              <a:gd name="connsiteX276" fmla="*/ 1731436 w 3027576"/>
              <a:gd name="connsiteY276" fmla="*/ 241593 h 1172656"/>
              <a:gd name="connsiteX277" fmla="*/ 1784703 w 3027576"/>
              <a:gd name="connsiteY277" fmla="*/ 223837 h 1172656"/>
              <a:gd name="connsiteX278" fmla="*/ 1793580 w 3027576"/>
              <a:gd name="connsiteY278" fmla="*/ 188327 h 1172656"/>
              <a:gd name="connsiteX279" fmla="*/ 1749192 w 3027576"/>
              <a:gd name="connsiteY279" fmla="*/ 99550 h 1172656"/>
              <a:gd name="connsiteX280" fmla="*/ 1722559 w 3027576"/>
              <a:gd name="connsiteY280" fmla="*/ 90672 h 1172656"/>
              <a:gd name="connsiteX281" fmla="*/ 1589394 w 3027576"/>
              <a:gd name="connsiteY281" fmla="*/ 64039 h 1172656"/>
              <a:gd name="connsiteX282" fmla="*/ 1562761 w 3027576"/>
              <a:gd name="connsiteY282" fmla="*/ 55161 h 1172656"/>
              <a:gd name="connsiteX283" fmla="*/ 1518372 w 3027576"/>
              <a:gd name="connsiteY283" fmla="*/ 108427 h 1172656"/>
              <a:gd name="connsiteX284" fmla="*/ 1509495 w 3027576"/>
              <a:gd name="connsiteY284" fmla="*/ 143938 h 1172656"/>
              <a:gd name="connsiteX285" fmla="*/ 1536128 w 3027576"/>
              <a:gd name="connsiteY285" fmla="*/ 241593 h 1172656"/>
              <a:gd name="connsiteX286" fmla="*/ 1562761 w 3027576"/>
              <a:gd name="connsiteY286" fmla="*/ 250470 h 1172656"/>
              <a:gd name="connsiteX287" fmla="*/ 1598271 w 3027576"/>
              <a:gd name="connsiteY287" fmla="*/ 241593 h 1172656"/>
              <a:gd name="connsiteX288" fmla="*/ 1598271 w 3027576"/>
              <a:gd name="connsiteY288" fmla="*/ 126183 h 1172656"/>
              <a:gd name="connsiteX289" fmla="*/ 1545005 w 3027576"/>
              <a:gd name="connsiteY289" fmla="*/ 72917 h 1172656"/>
              <a:gd name="connsiteX290" fmla="*/ 1518372 w 3027576"/>
              <a:gd name="connsiteY290" fmla="*/ 46284 h 1172656"/>
              <a:gd name="connsiteX291" fmla="*/ 1473984 w 3027576"/>
              <a:gd name="connsiteY291" fmla="*/ 55161 h 1172656"/>
              <a:gd name="connsiteX292" fmla="*/ 1420718 w 3027576"/>
              <a:gd name="connsiteY292" fmla="*/ 117305 h 1172656"/>
              <a:gd name="connsiteX293" fmla="*/ 1420718 w 3027576"/>
              <a:gd name="connsiteY293" fmla="*/ 206082 h 1172656"/>
              <a:gd name="connsiteX294" fmla="*/ 1429596 w 3027576"/>
              <a:gd name="connsiteY294" fmla="*/ 232715 h 1172656"/>
              <a:gd name="connsiteX295" fmla="*/ 1491739 w 3027576"/>
              <a:gd name="connsiteY295" fmla="*/ 259348 h 1172656"/>
              <a:gd name="connsiteX296" fmla="*/ 1527250 w 3027576"/>
              <a:gd name="connsiteY296" fmla="*/ 250470 h 1172656"/>
              <a:gd name="connsiteX297" fmla="*/ 1491739 w 3027576"/>
              <a:gd name="connsiteY297" fmla="*/ 135061 h 1172656"/>
              <a:gd name="connsiteX298" fmla="*/ 1456229 w 3027576"/>
              <a:gd name="connsiteY298" fmla="*/ 117305 h 1172656"/>
              <a:gd name="connsiteX299" fmla="*/ 1402963 w 3027576"/>
              <a:gd name="connsiteY299" fmla="*/ 81794 h 1172656"/>
              <a:gd name="connsiteX300" fmla="*/ 1349697 w 3027576"/>
              <a:gd name="connsiteY300" fmla="*/ 64039 h 1172656"/>
              <a:gd name="connsiteX301" fmla="*/ 1278675 w 3027576"/>
              <a:gd name="connsiteY301" fmla="*/ 126183 h 1172656"/>
              <a:gd name="connsiteX302" fmla="*/ 1260920 w 3027576"/>
              <a:gd name="connsiteY302" fmla="*/ 152816 h 1172656"/>
              <a:gd name="connsiteX303" fmla="*/ 1260920 w 3027576"/>
              <a:gd name="connsiteY303" fmla="*/ 232715 h 1172656"/>
              <a:gd name="connsiteX304" fmla="*/ 1323064 w 3027576"/>
              <a:gd name="connsiteY304" fmla="*/ 259348 h 1172656"/>
              <a:gd name="connsiteX305" fmla="*/ 1385207 w 3027576"/>
              <a:gd name="connsiteY305" fmla="*/ 241593 h 1172656"/>
              <a:gd name="connsiteX306" fmla="*/ 1385207 w 3027576"/>
              <a:gd name="connsiteY306" fmla="*/ 126183 h 1172656"/>
              <a:gd name="connsiteX307" fmla="*/ 1367452 w 3027576"/>
              <a:gd name="connsiteY307" fmla="*/ 108427 h 1172656"/>
              <a:gd name="connsiteX308" fmla="*/ 1225409 w 3027576"/>
              <a:gd name="connsiteY308" fmla="*/ 64039 h 1172656"/>
              <a:gd name="connsiteX309" fmla="*/ 1189899 w 3027576"/>
              <a:gd name="connsiteY309" fmla="*/ 55161 h 1172656"/>
              <a:gd name="connsiteX310" fmla="*/ 1118877 w 3027576"/>
              <a:gd name="connsiteY310" fmla="*/ 99550 h 1172656"/>
              <a:gd name="connsiteX311" fmla="*/ 1101122 w 3027576"/>
              <a:gd name="connsiteY311" fmla="*/ 126183 h 1172656"/>
              <a:gd name="connsiteX312" fmla="*/ 1092244 w 3027576"/>
              <a:gd name="connsiteY312" fmla="*/ 152816 h 1172656"/>
              <a:gd name="connsiteX313" fmla="*/ 1101122 w 3027576"/>
              <a:gd name="connsiteY313" fmla="*/ 197204 h 1172656"/>
              <a:gd name="connsiteX314" fmla="*/ 1163266 w 3027576"/>
              <a:gd name="connsiteY314" fmla="*/ 223837 h 1172656"/>
              <a:gd name="connsiteX315" fmla="*/ 1234287 w 3027576"/>
              <a:gd name="connsiteY315" fmla="*/ 214960 h 1172656"/>
              <a:gd name="connsiteX316" fmla="*/ 1243165 w 3027576"/>
              <a:gd name="connsiteY316" fmla="*/ 188327 h 1172656"/>
              <a:gd name="connsiteX317" fmla="*/ 1234287 w 3027576"/>
              <a:gd name="connsiteY317" fmla="*/ 135061 h 1172656"/>
              <a:gd name="connsiteX318" fmla="*/ 1181021 w 3027576"/>
              <a:gd name="connsiteY318" fmla="*/ 99550 h 1172656"/>
              <a:gd name="connsiteX319" fmla="*/ 1056734 w 3027576"/>
              <a:gd name="connsiteY319" fmla="*/ 135061 h 1172656"/>
              <a:gd name="connsiteX320" fmla="*/ 1047856 w 3027576"/>
              <a:gd name="connsiteY320" fmla="*/ 161694 h 1172656"/>
              <a:gd name="connsiteX321" fmla="*/ 1065611 w 3027576"/>
              <a:gd name="connsiteY321" fmla="*/ 232715 h 1172656"/>
              <a:gd name="connsiteX322" fmla="*/ 1083367 w 3027576"/>
              <a:gd name="connsiteY322" fmla="*/ 259348 h 1172656"/>
              <a:gd name="connsiteX323" fmla="*/ 1092244 w 3027576"/>
              <a:gd name="connsiteY323" fmla="*/ 285981 h 1172656"/>
              <a:gd name="connsiteX324" fmla="*/ 1189899 w 3027576"/>
              <a:gd name="connsiteY324" fmla="*/ 277103 h 1172656"/>
              <a:gd name="connsiteX325" fmla="*/ 1198776 w 3027576"/>
              <a:gd name="connsiteY325" fmla="*/ 250470 h 1172656"/>
              <a:gd name="connsiteX326" fmla="*/ 1181021 w 3027576"/>
              <a:gd name="connsiteY326" fmla="*/ 197204 h 1172656"/>
              <a:gd name="connsiteX327" fmla="*/ 1127755 w 3027576"/>
              <a:gd name="connsiteY327" fmla="*/ 161694 h 1172656"/>
              <a:gd name="connsiteX328" fmla="*/ 1047856 w 3027576"/>
              <a:gd name="connsiteY328" fmla="*/ 143938 h 1172656"/>
              <a:gd name="connsiteX329" fmla="*/ 941324 w 3027576"/>
              <a:gd name="connsiteY329" fmla="*/ 152816 h 1172656"/>
              <a:gd name="connsiteX330" fmla="*/ 905813 w 3027576"/>
              <a:gd name="connsiteY330" fmla="*/ 161694 h 1172656"/>
              <a:gd name="connsiteX331" fmla="*/ 888058 w 3027576"/>
              <a:gd name="connsiteY331" fmla="*/ 188327 h 1172656"/>
              <a:gd name="connsiteX332" fmla="*/ 870303 w 3027576"/>
              <a:gd name="connsiteY332" fmla="*/ 250470 h 1172656"/>
              <a:gd name="connsiteX333" fmla="*/ 888058 w 3027576"/>
              <a:gd name="connsiteY333" fmla="*/ 277103 h 1172656"/>
              <a:gd name="connsiteX334" fmla="*/ 967957 w 3027576"/>
              <a:gd name="connsiteY334" fmla="*/ 277103 h 1172656"/>
              <a:gd name="connsiteX335" fmla="*/ 959079 w 3027576"/>
              <a:gd name="connsiteY335" fmla="*/ 188327 h 1172656"/>
              <a:gd name="connsiteX336" fmla="*/ 914691 w 3027576"/>
              <a:gd name="connsiteY336" fmla="*/ 143938 h 1172656"/>
              <a:gd name="connsiteX337" fmla="*/ 861425 w 3027576"/>
              <a:gd name="connsiteY337" fmla="*/ 126183 h 1172656"/>
              <a:gd name="connsiteX338" fmla="*/ 790403 w 3027576"/>
              <a:gd name="connsiteY338" fmla="*/ 135061 h 1172656"/>
              <a:gd name="connsiteX339" fmla="*/ 772648 w 3027576"/>
              <a:gd name="connsiteY339" fmla="*/ 161694 h 1172656"/>
              <a:gd name="connsiteX340" fmla="*/ 746015 w 3027576"/>
              <a:gd name="connsiteY340" fmla="*/ 188327 h 1172656"/>
              <a:gd name="connsiteX341" fmla="*/ 746015 w 3027576"/>
              <a:gd name="connsiteY341" fmla="*/ 285981 h 1172656"/>
              <a:gd name="connsiteX342" fmla="*/ 772648 w 3027576"/>
              <a:gd name="connsiteY342" fmla="*/ 321492 h 1172656"/>
              <a:gd name="connsiteX343" fmla="*/ 870303 w 3027576"/>
              <a:gd name="connsiteY343" fmla="*/ 312614 h 1172656"/>
              <a:gd name="connsiteX344" fmla="*/ 861425 w 3027576"/>
              <a:gd name="connsiteY344" fmla="*/ 268226 h 1172656"/>
              <a:gd name="connsiteX345" fmla="*/ 817036 w 3027576"/>
              <a:gd name="connsiteY345" fmla="*/ 241593 h 1172656"/>
              <a:gd name="connsiteX346" fmla="*/ 754893 w 3027576"/>
              <a:gd name="connsiteY346" fmla="*/ 250470 h 1172656"/>
              <a:gd name="connsiteX347" fmla="*/ 737137 w 3027576"/>
              <a:gd name="connsiteY347" fmla="*/ 303736 h 1172656"/>
              <a:gd name="connsiteX348" fmla="*/ 746015 w 3027576"/>
              <a:gd name="connsiteY348" fmla="*/ 365880 h 1172656"/>
              <a:gd name="connsiteX349" fmla="*/ 799281 w 3027576"/>
              <a:gd name="connsiteY349" fmla="*/ 410268 h 1172656"/>
              <a:gd name="connsiteX350" fmla="*/ 825914 w 3027576"/>
              <a:gd name="connsiteY350" fmla="*/ 419146 h 1172656"/>
              <a:gd name="connsiteX351" fmla="*/ 888058 w 3027576"/>
              <a:gd name="connsiteY351" fmla="*/ 357002 h 1172656"/>
              <a:gd name="connsiteX352" fmla="*/ 905813 w 3027576"/>
              <a:gd name="connsiteY352" fmla="*/ 330369 h 1172656"/>
              <a:gd name="connsiteX353" fmla="*/ 888058 w 3027576"/>
              <a:gd name="connsiteY353" fmla="*/ 268226 h 1172656"/>
              <a:gd name="connsiteX354" fmla="*/ 754893 w 3027576"/>
              <a:gd name="connsiteY354" fmla="*/ 241593 h 1172656"/>
              <a:gd name="connsiteX355" fmla="*/ 666116 w 3027576"/>
              <a:gd name="connsiteY355" fmla="*/ 250470 h 1172656"/>
              <a:gd name="connsiteX356" fmla="*/ 657238 w 3027576"/>
              <a:gd name="connsiteY356" fmla="*/ 285981 h 1172656"/>
              <a:gd name="connsiteX357" fmla="*/ 639483 w 3027576"/>
              <a:gd name="connsiteY357" fmla="*/ 321492 h 1172656"/>
              <a:gd name="connsiteX358" fmla="*/ 630605 w 3027576"/>
              <a:gd name="connsiteY358" fmla="*/ 348125 h 1172656"/>
              <a:gd name="connsiteX359" fmla="*/ 639483 w 3027576"/>
              <a:gd name="connsiteY359" fmla="*/ 419146 h 1172656"/>
              <a:gd name="connsiteX360" fmla="*/ 737137 w 3027576"/>
              <a:gd name="connsiteY360" fmla="*/ 428024 h 1172656"/>
              <a:gd name="connsiteX361" fmla="*/ 746015 w 3027576"/>
              <a:gd name="connsiteY361" fmla="*/ 401391 h 1172656"/>
              <a:gd name="connsiteX362" fmla="*/ 728260 w 3027576"/>
              <a:gd name="connsiteY362" fmla="*/ 374758 h 1172656"/>
              <a:gd name="connsiteX363" fmla="*/ 666116 w 3027576"/>
              <a:gd name="connsiteY363" fmla="*/ 348125 h 1172656"/>
              <a:gd name="connsiteX364" fmla="*/ 603972 w 3027576"/>
              <a:gd name="connsiteY364" fmla="*/ 339247 h 1172656"/>
              <a:gd name="connsiteX365" fmla="*/ 524073 w 3027576"/>
              <a:gd name="connsiteY365" fmla="*/ 365880 h 1172656"/>
              <a:gd name="connsiteX366" fmla="*/ 506318 w 3027576"/>
              <a:gd name="connsiteY366" fmla="*/ 401391 h 1172656"/>
              <a:gd name="connsiteX367" fmla="*/ 488563 w 3027576"/>
              <a:gd name="connsiteY367" fmla="*/ 454657 h 1172656"/>
              <a:gd name="connsiteX368" fmla="*/ 497440 w 3027576"/>
              <a:gd name="connsiteY368" fmla="*/ 481290 h 1172656"/>
              <a:gd name="connsiteX369" fmla="*/ 577339 w 3027576"/>
              <a:gd name="connsiteY369" fmla="*/ 481290 h 1172656"/>
              <a:gd name="connsiteX370" fmla="*/ 586217 w 3027576"/>
              <a:gd name="connsiteY370" fmla="*/ 454657 h 1172656"/>
              <a:gd name="connsiteX371" fmla="*/ 577339 w 3027576"/>
              <a:gd name="connsiteY371" fmla="*/ 401391 h 1172656"/>
              <a:gd name="connsiteX372" fmla="*/ 488563 w 3027576"/>
              <a:gd name="connsiteY372" fmla="*/ 330369 h 1172656"/>
              <a:gd name="connsiteX373" fmla="*/ 364275 w 3027576"/>
              <a:gd name="connsiteY373" fmla="*/ 294859 h 1172656"/>
              <a:gd name="connsiteX374" fmla="*/ 328765 w 3027576"/>
              <a:gd name="connsiteY374" fmla="*/ 303736 h 1172656"/>
              <a:gd name="connsiteX375" fmla="*/ 302132 w 3027576"/>
              <a:gd name="connsiteY375" fmla="*/ 365880 h 1172656"/>
              <a:gd name="connsiteX376" fmla="*/ 311009 w 3027576"/>
              <a:gd name="connsiteY376" fmla="*/ 454657 h 1172656"/>
              <a:gd name="connsiteX377" fmla="*/ 319887 w 3027576"/>
              <a:gd name="connsiteY377" fmla="*/ 481290 h 1172656"/>
              <a:gd name="connsiteX378" fmla="*/ 346520 w 3027576"/>
              <a:gd name="connsiteY378" fmla="*/ 499045 h 1172656"/>
              <a:gd name="connsiteX379" fmla="*/ 382031 w 3027576"/>
              <a:gd name="connsiteY379" fmla="*/ 516800 h 1172656"/>
              <a:gd name="connsiteX380" fmla="*/ 479685 w 3027576"/>
              <a:gd name="connsiteY380" fmla="*/ 499045 h 1172656"/>
              <a:gd name="connsiteX381" fmla="*/ 479685 w 3027576"/>
              <a:gd name="connsiteY381" fmla="*/ 419146 h 1172656"/>
              <a:gd name="connsiteX382" fmla="*/ 453052 w 3027576"/>
              <a:gd name="connsiteY382" fmla="*/ 410268 h 1172656"/>
              <a:gd name="connsiteX383" fmla="*/ 319887 w 3027576"/>
              <a:gd name="connsiteY383" fmla="*/ 436901 h 1172656"/>
              <a:gd name="connsiteX384" fmla="*/ 302132 w 3027576"/>
              <a:gd name="connsiteY384" fmla="*/ 454657 h 1172656"/>
              <a:gd name="connsiteX385" fmla="*/ 328765 w 3027576"/>
              <a:gd name="connsiteY385" fmla="*/ 578944 h 1172656"/>
              <a:gd name="connsiteX386" fmla="*/ 373153 w 3027576"/>
              <a:gd name="connsiteY386" fmla="*/ 587822 h 1172656"/>
              <a:gd name="connsiteX387" fmla="*/ 453052 w 3027576"/>
              <a:gd name="connsiteY387" fmla="*/ 578944 h 1172656"/>
              <a:gd name="connsiteX388" fmla="*/ 479685 w 3027576"/>
              <a:gd name="connsiteY388" fmla="*/ 507923 h 1172656"/>
              <a:gd name="connsiteX389" fmla="*/ 453052 w 3027576"/>
              <a:gd name="connsiteY389" fmla="*/ 454657 h 1172656"/>
              <a:gd name="connsiteX390" fmla="*/ 390908 w 3027576"/>
              <a:gd name="connsiteY390" fmla="*/ 428024 h 1172656"/>
              <a:gd name="connsiteX391" fmla="*/ 346520 w 3027576"/>
              <a:gd name="connsiteY391" fmla="*/ 436901 h 1172656"/>
              <a:gd name="connsiteX392" fmla="*/ 319887 w 3027576"/>
              <a:gd name="connsiteY392" fmla="*/ 472412 h 1172656"/>
              <a:gd name="connsiteX393" fmla="*/ 275499 w 3027576"/>
              <a:gd name="connsiteY393" fmla="*/ 525678 h 1172656"/>
              <a:gd name="connsiteX394" fmla="*/ 266621 w 3027576"/>
              <a:gd name="connsiteY394" fmla="*/ 552311 h 1172656"/>
              <a:gd name="connsiteX395" fmla="*/ 248866 w 3027576"/>
              <a:gd name="connsiteY395" fmla="*/ 587822 h 1172656"/>
              <a:gd name="connsiteX396" fmla="*/ 257743 w 3027576"/>
              <a:gd name="connsiteY396" fmla="*/ 676598 h 1172656"/>
              <a:gd name="connsiteX397" fmla="*/ 284376 w 3027576"/>
              <a:gd name="connsiteY397" fmla="*/ 685476 h 1172656"/>
              <a:gd name="connsiteX398" fmla="*/ 346520 w 3027576"/>
              <a:gd name="connsiteY398" fmla="*/ 676598 h 1172656"/>
              <a:gd name="connsiteX399" fmla="*/ 346520 w 3027576"/>
              <a:gd name="connsiteY399" fmla="*/ 587822 h 1172656"/>
              <a:gd name="connsiteX400" fmla="*/ 186722 w 3027576"/>
              <a:gd name="connsiteY400" fmla="*/ 614455 h 1172656"/>
              <a:gd name="connsiteX401" fmla="*/ 177844 w 3027576"/>
              <a:gd name="connsiteY401" fmla="*/ 649965 h 1172656"/>
              <a:gd name="connsiteX402" fmla="*/ 186722 w 3027576"/>
              <a:gd name="connsiteY402" fmla="*/ 712109 h 1172656"/>
              <a:gd name="connsiteX403" fmla="*/ 213355 w 3027576"/>
              <a:gd name="connsiteY403" fmla="*/ 729864 h 1172656"/>
              <a:gd name="connsiteX404" fmla="*/ 257743 w 3027576"/>
              <a:gd name="connsiteY404" fmla="*/ 765375 h 1172656"/>
              <a:gd name="connsiteX405" fmla="*/ 293254 w 3027576"/>
              <a:gd name="connsiteY405" fmla="*/ 756497 h 1172656"/>
              <a:gd name="connsiteX406" fmla="*/ 293254 w 3027576"/>
              <a:gd name="connsiteY406" fmla="*/ 694354 h 1172656"/>
              <a:gd name="connsiteX407" fmla="*/ 266621 w 3027576"/>
              <a:gd name="connsiteY407" fmla="*/ 685476 h 1172656"/>
              <a:gd name="connsiteX408" fmla="*/ 177844 w 3027576"/>
              <a:gd name="connsiteY408" fmla="*/ 703231 h 1172656"/>
              <a:gd name="connsiteX409" fmla="*/ 151211 w 3027576"/>
              <a:gd name="connsiteY409" fmla="*/ 712109 h 1172656"/>
              <a:gd name="connsiteX410" fmla="*/ 133456 w 3027576"/>
              <a:gd name="connsiteY410" fmla="*/ 738742 h 1172656"/>
              <a:gd name="connsiteX411" fmla="*/ 115701 w 3027576"/>
              <a:gd name="connsiteY411" fmla="*/ 792008 h 1172656"/>
              <a:gd name="connsiteX412" fmla="*/ 124578 w 3027576"/>
              <a:gd name="connsiteY412" fmla="*/ 836396 h 1172656"/>
              <a:gd name="connsiteX413" fmla="*/ 204477 w 3027576"/>
              <a:gd name="connsiteY413" fmla="*/ 809763 h 1172656"/>
              <a:gd name="connsiteX414" fmla="*/ 186722 w 3027576"/>
              <a:gd name="connsiteY414" fmla="*/ 747620 h 1172656"/>
              <a:gd name="connsiteX415" fmla="*/ 160089 w 3027576"/>
              <a:gd name="connsiteY415" fmla="*/ 738742 h 1172656"/>
              <a:gd name="connsiteX416" fmla="*/ 89068 w 3027576"/>
              <a:gd name="connsiteY416" fmla="*/ 720987 h 1172656"/>
              <a:gd name="connsiteX417" fmla="*/ 18046 w 3027576"/>
              <a:gd name="connsiteY417" fmla="*/ 729864 h 1172656"/>
              <a:gd name="connsiteX418" fmla="*/ 291 w 3027576"/>
              <a:gd name="connsiteY418" fmla="*/ 756497 h 1172656"/>
              <a:gd name="connsiteX419" fmla="*/ 18046 w 3027576"/>
              <a:gd name="connsiteY419" fmla="*/ 871907 h 1172656"/>
              <a:gd name="connsiteX420" fmla="*/ 35802 w 3027576"/>
              <a:gd name="connsiteY420" fmla="*/ 889662 h 1172656"/>
              <a:gd name="connsiteX421" fmla="*/ 71312 w 3027576"/>
              <a:gd name="connsiteY421" fmla="*/ 907418 h 1172656"/>
              <a:gd name="connsiteX422" fmla="*/ 248866 w 3027576"/>
              <a:gd name="connsiteY422" fmla="*/ 898540 h 1172656"/>
              <a:gd name="connsiteX423" fmla="*/ 257743 w 3027576"/>
              <a:gd name="connsiteY423" fmla="*/ 871907 h 1172656"/>
              <a:gd name="connsiteX424" fmla="*/ 239988 w 3027576"/>
              <a:gd name="connsiteY424" fmla="*/ 836396 h 1172656"/>
              <a:gd name="connsiteX425" fmla="*/ 213355 w 3027576"/>
              <a:gd name="connsiteY425" fmla="*/ 809763 h 1172656"/>
              <a:gd name="connsiteX426" fmla="*/ 71312 w 3027576"/>
              <a:gd name="connsiteY426" fmla="*/ 818641 h 1172656"/>
              <a:gd name="connsiteX427" fmla="*/ 53557 w 3027576"/>
              <a:gd name="connsiteY427" fmla="*/ 845274 h 1172656"/>
              <a:gd name="connsiteX428" fmla="*/ 62435 w 3027576"/>
              <a:gd name="connsiteY428" fmla="*/ 969561 h 1172656"/>
              <a:gd name="connsiteX429" fmla="*/ 71312 w 3027576"/>
              <a:gd name="connsiteY429" fmla="*/ 996194 h 1172656"/>
              <a:gd name="connsiteX430" fmla="*/ 186722 w 3027576"/>
              <a:gd name="connsiteY430" fmla="*/ 987317 h 1172656"/>
              <a:gd name="connsiteX431" fmla="*/ 204477 w 3027576"/>
              <a:gd name="connsiteY431" fmla="*/ 969561 h 1172656"/>
              <a:gd name="connsiteX432" fmla="*/ 204477 w 3027576"/>
              <a:gd name="connsiteY432" fmla="*/ 916295 h 117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</a:cxnLst>
            <a:rect l="l" t="t" r="r" b="b"/>
            <a:pathLst>
              <a:path w="3027576" h="1172656">
                <a:moveTo>
                  <a:pt x="133456" y="1155993"/>
                </a:moveTo>
                <a:cubicBezTo>
                  <a:pt x="127338" y="1094811"/>
                  <a:pt x="126713" y="1069009"/>
                  <a:pt x="115701" y="1013950"/>
                </a:cubicBezTo>
                <a:cubicBezTo>
                  <a:pt x="113308" y="1001986"/>
                  <a:pt x="109470" y="990350"/>
                  <a:pt x="106823" y="978439"/>
                </a:cubicBezTo>
                <a:cubicBezTo>
                  <a:pt x="103550" y="963709"/>
                  <a:pt x="101605" y="948690"/>
                  <a:pt x="97945" y="934051"/>
                </a:cubicBezTo>
                <a:cubicBezTo>
                  <a:pt x="95675" y="924973"/>
                  <a:pt x="91338" y="916496"/>
                  <a:pt x="89068" y="907418"/>
                </a:cubicBezTo>
                <a:cubicBezTo>
                  <a:pt x="85408" y="892779"/>
                  <a:pt x="85488" y="877158"/>
                  <a:pt x="80190" y="863029"/>
                </a:cubicBezTo>
                <a:cubicBezTo>
                  <a:pt x="76677" y="853662"/>
                  <a:pt x="55165" y="824932"/>
                  <a:pt x="44679" y="818641"/>
                </a:cubicBezTo>
                <a:cubicBezTo>
                  <a:pt x="36655" y="813826"/>
                  <a:pt x="26924" y="812722"/>
                  <a:pt x="18046" y="809763"/>
                </a:cubicBezTo>
                <a:cubicBezTo>
                  <a:pt x="15087" y="821600"/>
                  <a:pt x="9169" y="833073"/>
                  <a:pt x="9169" y="845274"/>
                </a:cubicBezTo>
                <a:cubicBezTo>
                  <a:pt x="9169" y="869132"/>
                  <a:pt x="11191" y="893443"/>
                  <a:pt x="18046" y="916295"/>
                </a:cubicBezTo>
                <a:cubicBezTo>
                  <a:pt x="20451" y="924312"/>
                  <a:pt x="28838" y="929408"/>
                  <a:pt x="35802" y="934051"/>
                </a:cubicBezTo>
                <a:cubicBezTo>
                  <a:pt x="70204" y="956986"/>
                  <a:pt x="100764" y="959169"/>
                  <a:pt x="142334" y="969561"/>
                </a:cubicBezTo>
                <a:cubicBezTo>
                  <a:pt x="155801" y="978540"/>
                  <a:pt x="177220" y="996194"/>
                  <a:pt x="195600" y="996194"/>
                </a:cubicBezTo>
                <a:cubicBezTo>
                  <a:pt x="204958" y="996194"/>
                  <a:pt x="213355" y="990276"/>
                  <a:pt x="222233" y="987317"/>
                </a:cubicBezTo>
                <a:cubicBezTo>
                  <a:pt x="273880" y="935667"/>
                  <a:pt x="199438" y="1007792"/>
                  <a:pt x="266621" y="951806"/>
                </a:cubicBezTo>
                <a:cubicBezTo>
                  <a:pt x="276266" y="943769"/>
                  <a:pt x="284376" y="934051"/>
                  <a:pt x="293254" y="925173"/>
                </a:cubicBezTo>
                <a:cubicBezTo>
                  <a:pt x="299172" y="913336"/>
                  <a:pt x="306362" y="902053"/>
                  <a:pt x="311009" y="889662"/>
                </a:cubicBezTo>
                <a:cubicBezTo>
                  <a:pt x="318956" y="868470"/>
                  <a:pt x="325696" y="819300"/>
                  <a:pt x="328765" y="800886"/>
                </a:cubicBezTo>
                <a:cubicBezTo>
                  <a:pt x="322458" y="725205"/>
                  <a:pt x="344316" y="710346"/>
                  <a:pt x="302132" y="676598"/>
                </a:cubicBezTo>
                <a:cubicBezTo>
                  <a:pt x="293801" y="669933"/>
                  <a:pt x="284377" y="664761"/>
                  <a:pt x="275499" y="658843"/>
                </a:cubicBezTo>
                <a:cubicBezTo>
                  <a:pt x="272540" y="649965"/>
                  <a:pt x="273238" y="625593"/>
                  <a:pt x="266621" y="632210"/>
                </a:cubicBezTo>
                <a:cubicBezTo>
                  <a:pt x="255359" y="643472"/>
                  <a:pt x="243455" y="712529"/>
                  <a:pt x="239988" y="729864"/>
                </a:cubicBezTo>
                <a:cubicBezTo>
                  <a:pt x="242947" y="756497"/>
                  <a:pt x="238914" y="784883"/>
                  <a:pt x="248866" y="809763"/>
                </a:cubicBezTo>
                <a:cubicBezTo>
                  <a:pt x="252341" y="818452"/>
                  <a:pt x="266501" y="816070"/>
                  <a:pt x="275499" y="818641"/>
                </a:cubicBezTo>
                <a:cubicBezTo>
                  <a:pt x="353556" y="840944"/>
                  <a:pt x="273765" y="815105"/>
                  <a:pt x="337642" y="836396"/>
                </a:cubicBezTo>
                <a:cubicBezTo>
                  <a:pt x="367234" y="833437"/>
                  <a:pt x="398412" y="837521"/>
                  <a:pt x="426419" y="827519"/>
                </a:cubicBezTo>
                <a:cubicBezTo>
                  <a:pt x="442184" y="821889"/>
                  <a:pt x="447576" y="800621"/>
                  <a:pt x="461930" y="792008"/>
                </a:cubicBezTo>
                <a:lnTo>
                  <a:pt x="506318" y="765375"/>
                </a:lnTo>
                <a:cubicBezTo>
                  <a:pt x="552788" y="649199"/>
                  <a:pt x="493855" y="779629"/>
                  <a:pt x="550706" y="694354"/>
                </a:cubicBezTo>
                <a:cubicBezTo>
                  <a:pt x="555897" y="686568"/>
                  <a:pt x="554393" y="675507"/>
                  <a:pt x="559584" y="667721"/>
                </a:cubicBezTo>
                <a:cubicBezTo>
                  <a:pt x="566548" y="657275"/>
                  <a:pt x="578180" y="650733"/>
                  <a:pt x="586217" y="641088"/>
                </a:cubicBezTo>
                <a:cubicBezTo>
                  <a:pt x="605338" y="618143"/>
                  <a:pt x="603952" y="614514"/>
                  <a:pt x="612850" y="587822"/>
                </a:cubicBezTo>
                <a:cubicBezTo>
                  <a:pt x="609040" y="561152"/>
                  <a:pt x="607333" y="485370"/>
                  <a:pt x="568462" y="472412"/>
                </a:cubicBezTo>
                <a:lnTo>
                  <a:pt x="541829" y="463534"/>
                </a:lnTo>
                <a:cubicBezTo>
                  <a:pt x="509446" y="468931"/>
                  <a:pt x="487742" y="461943"/>
                  <a:pt x="470807" y="490167"/>
                </a:cubicBezTo>
                <a:cubicBezTo>
                  <a:pt x="465992" y="498191"/>
                  <a:pt x="464889" y="507922"/>
                  <a:pt x="461930" y="516800"/>
                </a:cubicBezTo>
                <a:cubicBezTo>
                  <a:pt x="464889" y="537515"/>
                  <a:pt x="462148" y="559895"/>
                  <a:pt x="470807" y="578944"/>
                </a:cubicBezTo>
                <a:cubicBezTo>
                  <a:pt x="484635" y="609366"/>
                  <a:pt x="506257" y="615705"/>
                  <a:pt x="532951" y="623332"/>
                </a:cubicBezTo>
                <a:cubicBezTo>
                  <a:pt x="544683" y="626684"/>
                  <a:pt x="556625" y="629251"/>
                  <a:pt x="568462" y="632210"/>
                </a:cubicBezTo>
                <a:cubicBezTo>
                  <a:pt x="609891" y="629251"/>
                  <a:pt x="651846" y="630550"/>
                  <a:pt x="692749" y="623332"/>
                </a:cubicBezTo>
                <a:cubicBezTo>
                  <a:pt x="703256" y="621478"/>
                  <a:pt x="709839" y="610349"/>
                  <a:pt x="719382" y="605577"/>
                </a:cubicBezTo>
                <a:cubicBezTo>
                  <a:pt x="727752" y="601392"/>
                  <a:pt x="737137" y="599658"/>
                  <a:pt x="746015" y="596699"/>
                </a:cubicBezTo>
                <a:cubicBezTo>
                  <a:pt x="827446" y="474553"/>
                  <a:pt x="756917" y="590469"/>
                  <a:pt x="790403" y="516800"/>
                </a:cubicBezTo>
                <a:cubicBezTo>
                  <a:pt x="801356" y="492704"/>
                  <a:pt x="825914" y="445779"/>
                  <a:pt x="825914" y="445779"/>
                </a:cubicBezTo>
                <a:cubicBezTo>
                  <a:pt x="822852" y="418219"/>
                  <a:pt x="829115" y="363115"/>
                  <a:pt x="799281" y="339247"/>
                </a:cubicBezTo>
                <a:cubicBezTo>
                  <a:pt x="791974" y="333401"/>
                  <a:pt x="781526" y="333328"/>
                  <a:pt x="772648" y="330369"/>
                </a:cubicBezTo>
                <a:cubicBezTo>
                  <a:pt x="751933" y="333328"/>
                  <a:pt x="727021" y="326400"/>
                  <a:pt x="710504" y="339247"/>
                </a:cubicBezTo>
                <a:cubicBezTo>
                  <a:pt x="695731" y="350737"/>
                  <a:pt x="692749" y="392513"/>
                  <a:pt x="692749" y="392513"/>
                </a:cubicBezTo>
                <a:cubicBezTo>
                  <a:pt x="696353" y="417742"/>
                  <a:pt x="696788" y="467573"/>
                  <a:pt x="719382" y="490167"/>
                </a:cubicBezTo>
                <a:cubicBezTo>
                  <a:pt x="725999" y="496784"/>
                  <a:pt x="737137" y="496086"/>
                  <a:pt x="746015" y="499045"/>
                </a:cubicBezTo>
                <a:cubicBezTo>
                  <a:pt x="796322" y="493127"/>
                  <a:pt x="847266" y="491224"/>
                  <a:pt x="896936" y="481290"/>
                </a:cubicBezTo>
                <a:cubicBezTo>
                  <a:pt x="907399" y="479197"/>
                  <a:pt x="914305" y="468828"/>
                  <a:pt x="923569" y="463534"/>
                </a:cubicBezTo>
                <a:cubicBezTo>
                  <a:pt x="991816" y="424535"/>
                  <a:pt x="926687" y="470073"/>
                  <a:pt x="994590" y="419146"/>
                </a:cubicBezTo>
                <a:cubicBezTo>
                  <a:pt x="1016921" y="385650"/>
                  <a:pt x="1016220" y="385034"/>
                  <a:pt x="1047856" y="348125"/>
                </a:cubicBezTo>
                <a:cubicBezTo>
                  <a:pt x="1053303" y="341770"/>
                  <a:pt x="1059693" y="336288"/>
                  <a:pt x="1065611" y="330369"/>
                </a:cubicBezTo>
                <a:cubicBezTo>
                  <a:pt x="1062652" y="312614"/>
                  <a:pt x="1063054" y="293957"/>
                  <a:pt x="1056734" y="277103"/>
                </a:cubicBezTo>
                <a:cubicBezTo>
                  <a:pt x="1052518" y="265860"/>
                  <a:pt x="1019065" y="246073"/>
                  <a:pt x="1012345" y="241593"/>
                </a:cubicBezTo>
                <a:cubicBezTo>
                  <a:pt x="986813" y="247976"/>
                  <a:pt x="973047" y="244946"/>
                  <a:pt x="959079" y="268226"/>
                </a:cubicBezTo>
                <a:cubicBezTo>
                  <a:pt x="954264" y="276250"/>
                  <a:pt x="953161" y="285981"/>
                  <a:pt x="950202" y="294859"/>
                </a:cubicBezTo>
                <a:cubicBezTo>
                  <a:pt x="953161" y="312614"/>
                  <a:pt x="952759" y="331271"/>
                  <a:pt x="959079" y="348125"/>
                </a:cubicBezTo>
                <a:cubicBezTo>
                  <a:pt x="962018" y="355962"/>
                  <a:pt x="970299" y="360651"/>
                  <a:pt x="976835" y="365880"/>
                </a:cubicBezTo>
                <a:cubicBezTo>
                  <a:pt x="1009686" y="392160"/>
                  <a:pt x="1007722" y="384344"/>
                  <a:pt x="1056734" y="392513"/>
                </a:cubicBezTo>
                <a:cubicBezTo>
                  <a:pt x="1098163" y="389554"/>
                  <a:pt x="1140118" y="390853"/>
                  <a:pt x="1181021" y="383635"/>
                </a:cubicBezTo>
                <a:cubicBezTo>
                  <a:pt x="1191528" y="381781"/>
                  <a:pt x="1198111" y="370652"/>
                  <a:pt x="1207654" y="365880"/>
                </a:cubicBezTo>
                <a:cubicBezTo>
                  <a:pt x="1216024" y="361695"/>
                  <a:pt x="1225409" y="359961"/>
                  <a:pt x="1234287" y="357002"/>
                </a:cubicBezTo>
                <a:cubicBezTo>
                  <a:pt x="1243165" y="348124"/>
                  <a:pt x="1251275" y="338406"/>
                  <a:pt x="1260920" y="330369"/>
                </a:cubicBezTo>
                <a:cubicBezTo>
                  <a:pt x="1269117" y="323539"/>
                  <a:pt x="1280415" y="320545"/>
                  <a:pt x="1287553" y="312614"/>
                </a:cubicBezTo>
                <a:cubicBezTo>
                  <a:pt x="1307349" y="290618"/>
                  <a:pt x="1340819" y="241593"/>
                  <a:pt x="1340819" y="241593"/>
                </a:cubicBezTo>
                <a:cubicBezTo>
                  <a:pt x="1343778" y="232715"/>
                  <a:pt x="1349697" y="224318"/>
                  <a:pt x="1349697" y="214960"/>
                </a:cubicBezTo>
                <a:cubicBezTo>
                  <a:pt x="1349697" y="198202"/>
                  <a:pt x="1337128" y="179009"/>
                  <a:pt x="1323064" y="170571"/>
                </a:cubicBezTo>
                <a:cubicBezTo>
                  <a:pt x="1315040" y="165756"/>
                  <a:pt x="1305309" y="164653"/>
                  <a:pt x="1296431" y="161694"/>
                </a:cubicBezTo>
                <a:cubicBezTo>
                  <a:pt x="1290512" y="167612"/>
                  <a:pt x="1285211" y="174220"/>
                  <a:pt x="1278675" y="179449"/>
                </a:cubicBezTo>
                <a:cubicBezTo>
                  <a:pt x="1270343" y="186114"/>
                  <a:pt x="1257960" y="188326"/>
                  <a:pt x="1252042" y="197204"/>
                </a:cubicBezTo>
                <a:cubicBezTo>
                  <a:pt x="1245274" y="207356"/>
                  <a:pt x="1246124" y="220878"/>
                  <a:pt x="1243165" y="232715"/>
                </a:cubicBezTo>
                <a:cubicBezTo>
                  <a:pt x="1246124" y="247511"/>
                  <a:pt x="1244279" y="264164"/>
                  <a:pt x="1252042" y="277103"/>
                </a:cubicBezTo>
                <a:cubicBezTo>
                  <a:pt x="1274228" y="314080"/>
                  <a:pt x="1306858" y="326899"/>
                  <a:pt x="1340819" y="348125"/>
                </a:cubicBezTo>
                <a:cubicBezTo>
                  <a:pt x="1349867" y="353780"/>
                  <a:pt x="1357909" y="361108"/>
                  <a:pt x="1367452" y="365880"/>
                </a:cubicBezTo>
                <a:cubicBezTo>
                  <a:pt x="1400881" y="382594"/>
                  <a:pt x="1413445" y="384036"/>
                  <a:pt x="1447351" y="392513"/>
                </a:cubicBezTo>
                <a:cubicBezTo>
                  <a:pt x="1465106" y="389554"/>
                  <a:pt x="1484168" y="390946"/>
                  <a:pt x="1500617" y="383635"/>
                </a:cubicBezTo>
                <a:cubicBezTo>
                  <a:pt x="1512090" y="378536"/>
                  <a:pt x="1517605" y="365039"/>
                  <a:pt x="1527250" y="357002"/>
                </a:cubicBezTo>
                <a:cubicBezTo>
                  <a:pt x="1535447" y="350172"/>
                  <a:pt x="1546338" y="346792"/>
                  <a:pt x="1553883" y="339247"/>
                </a:cubicBezTo>
                <a:cubicBezTo>
                  <a:pt x="1621828" y="271302"/>
                  <a:pt x="1579297" y="309237"/>
                  <a:pt x="1616027" y="250470"/>
                </a:cubicBezTo>
                <a:cubicBezTo>
                  <a:pt x="1623869" y="237923"/>
                  <a:pt x="1633782" y="226797"/>
                  <a:pt x="1642660" y="214960"/>
                </a:cubicBezTo>
                <a:cubicBezTo>
                  <a:pt x="1645619" y="206082"/>
                  <a:pt x="1651537" y="197685"/>
                  <a:pt x="1651537" y="188327"/>
                </a:cubicBezTo>
                <a:cubicBezTo>
                  <a:pt x="1651537" y="165277"/>
                  <a:pt x="1638969" y="158003"/>
                  <a:pt x="1624904" y="143938"/>
                </a:cubicBezTo>
                <a:cubicBezTo>
                  <a:pt x="1604190" y="146897"/>
                  <a:pt x="1581882" y="144318"/>
                  <a:pt x="1562761" y="152816"/>
                </a:cubicBezTo>
                <a:cubicBezTo>
                  <a:pt x="1549291" y="158803"/>
                  <a:pt x="1540067" y="194263"/>
                  <a:pt x="1536128" y="206082"/>
                </a:cubicBezTo>
                <a:cubicBezTo>
                  <a:pt x="1548346" y="267175"/>
                  <a:pt x="1529827" y="245602"/>
                  <a:pt x="1589394" y="259348"/>
                </a:cubicBezTo>
                <a:cubicBezTo>
                  <a:pt x="1613171" y="264835"/>
                  <a:pt x="1660415" y="277103"/>
                  <a:pt x="1660415" y="277103"/>
                </a:cubicBezTo>
                <a:cubicBezTo>
                  <a:pt x="1743243" y="271187"/>
                  <a:pt x="1763529" y="290310"/>
                  <a:pt x="1811336" y="250470"/>
                </a:cubicBezTo>
                <a:cubicBezTo>
                  <a:pt x="1820981" y="242432"/>
                  <a:pt x="1829091" y="232715"/>
                  <a:pt x="1837969" y="223837"/>
                </a:cubicBezTo>
                <a:cubicBezTo>
                  <a:pt x="1846499" y="198248"/>
                  <a:pt x="1867735" y="170049"/>
                  <a:pt x="1846846" y="143938"/>
                </a:cubicBezTo>
                <a:cubicBezTo>
                  <a:pt x="1840181" y="135607"/>
                  <a:pt x="1829091" y="132101"/>
                  <a:pt x="1820213" y="126183"/>
                </a:cubicBezTo>
                <a:cubicBezTo>
                  <a:pt x="1811335" y="129142"/>
                  <a:pt x="1800197" y="128444"/>
                  <a:pt x="1793580" y="135061"/>
                </a:cubicBezTo>
                <a:cubicBezTo>
                  <a:pt x="1786963" y="141678"/>
                  <a:pt x="1789518" y="153670"/>
                  <a:pt x="1784703" y="161694"/>
                </a:cubicBezTo>
                <a:cubicBezTo>
                  <a:pt x="1780397" y="168871"/>
                  <a:pt x="1772866" y="173531"/>
                  <a:pt x="1766947" y="179449"/>
                </a:cubicBezTo>
                <a:cubicBezTo>
                  <a:pt x="1769906" y="212000"/>
                  <a:pt x="1766213" y="245863"/>
                  <a:pt x="1775825" y="277103"/>
                </a:cubicBezTo>
                <a:cubicBezTo>
                  <a:pt x="1778963" y="287301"/>
                  <a:pt x="1794913" y="287314"/>
                  <a:pt x="1802458" y="294859"/>
                </a:cubicBezTo>
                <a:cubicBezTo>
                  <a:pt x="1810002" y="302404"/>
                  <a:pt x="1812668" y="313947"/>
                  <a:pt x="1820213" y="321492"/>
                </a:cubicBezTo>
                <a:cubicBezTo>
                  <a:pt x="1840648" y="341927"/>
                  <a:pt x="1855192" y="341334"/>
                  <a:pt x="1882357" y="348125"/>
                </a:cubicBezTo>
                <a:cubicBezTo>
                  <a:pt x="1932664" y="342206"/>
                  <a:pt x="1983710" y="340804"/>
                  <a:pt x="2033277" y="330369"/>
                </a:cubicBezTo>
                <a:cubicBezTo>
                  <a:pt x="2041467" y="328645"/>
                  <a:pt x="2047290" y="320100"/>
                  <a:pt x="2051033" y="312614"/>
                </a:cubicBezTo>
                <a:cubicBezTo>
                  <a:pt x="2059403" y="295874"/>
                  <a:pt x="2068788" y="259348"/>
                  <a:pt x="2068788" y="259348"/>
                </a:cubicBezTo>
                <a:cubicBezTo>
                  <a:pt x="2065829" y="235674"/>
                  <a:pt x="2066765" y="211179"/>
                  <a:pt x="2059910" y="188327"/>
                </a:cubicBezTo>
                <a:cubicBezTo>
                  <a:pt x="2057505" y="180310"/>
                  <a:pt x="2050362" y="172213"/>
                  <a:pt x="2042155" y="170571"/>
                </a:cubicBezTo>
                <a:cubicBezTo>
                  <a:pt x="2032979" y="168736"/>
                  <a:pt x="2024400" y="176490"/>
                  <a:pt x="2015522" y="179449"/>
                </a:cubicBezTo>
                <a:cubicBezTo>
                  <a:pt x="2009604" y="188327"/>
                  <a:pt x="2002100" y="196332"/>
                  <a:pt x="1997767" y="206082"/>
                </a:cubicBezTo>
                <a:cubicBezTo>
                  <a:pt x="1990166" y="223185"/>
                  <a:pt x="1980011" y="259348"/>
                  <a:pt x="1980011" y="259348"/>
                </a:cubicBezTo>
                <a:cubicBezTo>
                  <a:pt x="1981921" y="268897"/>
                  <a:pt x="1989577" y="316719"/>
                  <a:pt x="1997767" y="330369"/>
                </a:cubicBezTo>
                <a:cubicBezTo>
                  <a:pt x="2002073" y="337546"/>
                  <a:pt x="2010293" y="341589"/>
                  <a:pt x="2015522" y="348125"/>
                </a:cubicBezTo>
                <a:cubicBezTo>
                  <a:pt x="2023887" y="358582"/>
                  <a:pt x="2036741" y="385367"/>
                  <a:pt x="2051033" y="392513"/>
                </a:cubicBezTo>
                <a:cubicBezTo>
                  <a:pt x="2081068" y="407530"/>
                  <a:pt x="2116217" y="412652"/>
                  <a:pt x="2148687" y="419146"/>
                </a:cubicBezTo>
                <a:lnTo>
                  <a:pt x="2264097" y="410268"/>
                </a:lnTo>
                <a:cubicBezTo>
                  <a:pt x="2283829" y="402143"/>
                  <a:pt x="2284518" y="372091"/>
                  <a:pt x="2299607" y="357002"/>
                </a:cubicBezTo>
                <a:lnTo>
                  <a:pt x="2317363" y="339247"/>
                </a:lnTo>
                <a:cubicBezTo>
                  <a:pt x="2314404" y="312614"/>
                  <a:pt x="2318437" y="284228"/>
                  <a:pt x="2308485" y="259348"/>
                </a:cubicBezTo>
                <a:cubicBezTo>
                  <a:pt x="2300593" y="239619"/>
                  <a:pt x="2263111" y="255402"/>
                  <a:pt x="2255219" y="259348"/>
                </a:cubicBezTo>
                <a:cubicBezTo>
                  <a:pt x="2241239" y="266338"/>
                  <a:pt x="2220741" y="281645"/>
                  <a:pt x="2210831" y="294859"/>
                </a:cubicBezTo>
                <a:cubicBezTo>
                  <a:pt x="2198027" y="311931"/>
                  <a:pt x="2182068" y="327881"/>
                  <a:pt x="2175320" y="348125"/>
                </a:cubicBezTo>
                <a:lnTo>
                  <a:pt x="2166442" y="374758"/>
                </a:lnTo>
                <a:cubicBezTo>
                  <a:pt x="2169401" y="389554"/>
                  <a:pt x="2167834" y="406045"/>
                  <a:pt x="2175320" y="419146"/>
                </a:cubicBezTo>
                <a:cubicBezTo>
                  <a:pt x="2180614" y="428410"/>
                  <a:pt x="2193756" y="430071"/>
                  <a:pt x="2201953" y="436901"/>
                </a:cubicBezTo>
                <a:cubicBezTo>
                  <a:pt x="2246287" y="473846"/>
                  <a:pt x="2208414" y="456810"/>
                  <a:pt x="2255219" y="472412"/>
                </a:cubicBezTo>
                <a:cubicBezTo>
                  <a:pt x="2299607" y="469453"/>
                  <a:pt x="2344957" y="473185"/>
                  <a:pt x="2388384" y="463534"/>
                </a:cubicBezTo>
                <a:cubicBezTo>
                  <a:pt x="2400640" y="460810"/>
                  <a:pt x="2405372" y="444938"/>
                  <a:pt x="2415017" y="436901"/>
                </a:cubicBezTo>
                <a:cubicBezTo>
                  <a:pt x="2423214" y="430071"/>
                  <a:pt x="2432772" y="425064"/>
                  <a:pt x="2441650" y="419146"/>
                </a:cubicBezTo>
                <a:cubicBezTo>
                  <a:pt x="2458244" y="385956"/>
                  <a:pt x="2474108" y="371634"/>
                  <a:pt x="2450528" y="330369"/>
                </a:cubicBezTo>
                <a:cubicBezTo>
                  <a:pt x="2445885" y="322244"/>
                  <a:pt x="2432773" y="324451"/>
                  <a:pt x="2423895" y="321492"/>
                </a:cubicBezTo>
                <a:cubicBezTo>
                  <a:pt x="2412058" y="324451"/>
                  <a:pt x="2399297" y="324912"/>
                  <a:pt x="2388384" y="330369"/>
                </a:cubicBezTo>
                <a:cubicBezTo>
                  <a:pt x="2356210" y="346456"/>
                  <a:pt x="2381999" y="349449"/>
                  <a:pt x="2361751" y="374758"/>
                </a:cubicBezTo>
                <a:cubicBezTo>
                  <a:pt x="2355086" y="383089"/>
                  <a:pt x="2343996" y="386595"/>
                  <a:pt x="2335118" y="392513"/>
                </a:cubicBezTo>
                <a:cubicBezTo>
                  <a:pt x="2329200" y="401391"/>
                  <a:pt x="2322135" y="409603"/>
                  <a:pt x="2317363" y="419146"/>
                </a:cubicBezTo>
                <a:cubicBezTo>
                  <a:pt x="2297912" y="458049"/>
                  <a:pt x="2308465" y="501910"/>
                  <a:pt x="2317363" y="543433"/>
                </a:cubicBezTo>
                <a:cubicBezTo>
                  <a:pt x="2319599" y="553866"/>
                  <a:pt x="2328453" y="561734"/>
                  <a:pt x="2335118" y="570066"/>
                </a:cubicBezTo>
                <a:cubicBezTo>
                  <a:pt x="2340347" y="576602"/>
                  <a:pt x="2345696" y="583516"/>
                  <a:pt x="2352873" y="587822"/>
                </a:cubicBezTo>
                <a:cubicBezTo>
                  <a:pt x="2360897" y="592637"/>
                  <a:pt x="2370628" y="593740"/>
                  <a:pt x="2379506" y="596699"/>
                </a:cubicBezTo>
                <a:cubicBezTo>
                  <a:pt x="2456446" y="593740"/>
                  <a:pt x="2533767" y="596025"/>
                  <a:pt x="2610326" y="587822"/>
                </a:cubicBezTo>
                <a:cubicBezTo>
                  <a:pt x="2618648" y="586930"/>
                  <a:pt x="2624338" y="577552"/>
                  <a:pt x="2628081" y="570066"/>
                </a:cubicBezTo>
                <a:cubicBezTo>
                  <a:pt x="2636451" y="553326"/>
                  <a:pt x="2645836" y="516800"/>
                  <a:pt x="2645836" y="516800"/>
                </a:cubicBezTo>
                <a:cubicBezTo>
                  <a:pt x="2644514" y="510190"/>
                  <a:pt x="2642527" y="457573"/>
                  <a:pt x="2619203" y="454657"/>
                </a:cubicBezTo>
                <a:cubicBezTo>
                  <a:pt x="2601342" y="452424"/>
                  <a:pt x="2583692" y="460575"/>
                  <a:pt x="2565937" y="463534"/>
                </a:cubicBezTo>
                <a:cubicBezTo>
                  <a:pt x="2494911" y="510886"/>
                  <a:pt x="2580737" y="448735"/>
                  <a:pt x="2521549" y="507923"/>
                </a:cubicBezTo>
                <a:cubicBezTo>
                  <a:pt x="2514004" y="515468"/>
                  <a:pt x="2503794" y="519760"/>
                  <a:pt x="2494916" y="525678"/>
                </a:cubicBezTo>
                <a:cubicBezTo>
                  <a:pt x="2497875" y="567107"/>
                  <a:pt x="2497633" y="608890"/>
                  <a:pt x="2503794" y="649965"/>
                </a:cubicBezTo>
                <a:cubicBezTo>
                  <a:pt x="2506570" y="668474"/>
                  <a:pt x="2515631" y="685476"/>
                  <a:pt x="2521549" y="703231"/>
                </a:cubicBezTo>
                <a:lnTo>
                  <a:pt x="2530427" y="729864"/>
                </a:lnTo>
                <a:cubicBezTo>
                  <a:pt x="2610326" y="726905"/>
                  <a:pt x="2690595" y="729214"/>
                  <a:pt x="2770124" y="720987"/>
                </a:cubicBezTo>
                <a:cubicBezTo>
                  <a:pt x="2778450" y="720126"/>
                  <a:pt x="2787283" y="711580"/>
                  <a:pt x="2787879" y="703231"/>
                </a:cubicBezTo>
                <a:cubicBezTo>
                  <a:pt x="2795738" y="593211"/>
                  <a:pt x="2808208" y="606434"/>
                  <a:pt x="2752369" y="587822"/>
                </a:cubicBezTo>
                <a:cubicBezTo>
                  <a:pt x="2743491" y="590781"/>
                  <a:pt x="2733760" y="591884"/>
                  <a:pt x="2725736" y="596699"/>
                </a:cubicBezTo>
                <a:cubicBezTo>
                  <a:pt x="2718559" y="601005"/>
                  <a:pt x="2714516" y="609226"/>
                  <a:pt x="2707980" y="614455"/>
                </a:cubicBezTo>
                <a:cubicBezTo>
                  <a:pt x="2699648" y="621120"/>
                  <a:pt x="2690225" y="626292"/>
                  <a:pt x="2681347" y="632210"/>
                </a:cubicBezTo>
                <a:cubicBezTo>
                  <a:pt x="2675429" y="641088"/>
                  <a:pt x="2670257" y="650512"/>
                  <a:pt x="2663592" y="658843"/>
                </a:cubicBezTo>
                <a:cubicBezTo>
                  <a:pt x="2658363" y="665379"/>
                  <a:pt x="2646393" y="668247"/>
                  <a:pt x="2645836" y="676598"/>
                </a:cubicBezTo>
                <a:cubicBezTo>
                  <a:pt x="2643269" y="715096"/>
                  <a:pt x="2649928" y="753722"/>
                  <a:pt x="2654714" y="792008"/>
                </a:cubicBezTo>
                <a:cubicBezTo>
                  <a:pt x="2655875" y="801294"/>
                  <a:pt x="2656285" y="812795"/>
                  <a:pt x="2663592" y="818641"/>
                </a:cubicBezTo>
                <a:cubicBezTo>
                  <a:pt x="2673120" y="826263"/>
                  <a:pt x="2687266" y="824560"/>
                  <a:pt x="2699103" y="827519"/>
                </a:cubicBezTo>
                <a:cubicBezTo>
                  <a:pt x="2713899" y="836397"/>
                  <a:pt x="2727723" y="847144"/>
                  <a:pt x="2743491" y="854152"/>
                </a:cubicBezTo>
                <a:cubicBezTo>
                  <a:pt x="2754641" y="859107"/>
                  <a:pt x="2767315" y="859523"/>
                  <a:pt x="2779002" y="863029"/>
                </a:cubicBezTo>
                <a:cubicBezTo>
                  <a:pt x="2796929" y="868407"/>
                  <a:pt x="2814513" y="874866"/>
                  <a:pt x="2832268" y="880785"/>
                </a:cubicBezTo>
                <a:cubicBezTo>
                  <a:pt x="2881078" y="876717"/>
                  <a:pt x="2929618" y="889967"/>
                  <a:pt x="2965433" y="854152"/>
                </a:cubicBezTo>
                <a:cubicBezTo>
                  <a:pt x="2972978" y="846607"/>
                  <a:pt x="2977270" y="836397"/>
                  <a:pt x="2983188" y="827519"/>
                </a:cubicBezTo>
                <a:cubicBezTo>
                  <a:pt x="2980229" y="812723"/>
                  <a:pt x="2982680" y="795685"/>
                  <a:pt x="2974310" y="783130"/>
                </a:cubicBezTo>
                <a:cubicBezTo>
                  <a:pt x="2961198" y="763462"/>
                  <a:pt x="2898052" y="782523"/>
                  <a:pt x="2894411" y="783130"/>
                </a:cubicBezTo>
                <a:cubicBezTo>
                  <a:pt x="2869268" y="791511"/>
                  <a:pt x="2862325" y="791231"/>
                  <a:pt x="2841145" y="809763"/>
                </a:cubicBezTo>
                <a:cubicBezTo>
                  <a:pt x="2825397" y="823542"/>
                  <a:pt x="2814168" y="842545"/>
                  <a:pt x="2796757" y="854152"/>
                </a:cubicBezTo>
                <a:cubicBezTo>
                  <a:pt x="2759678" y="878871"/>
                  <a:pt x="2777669" y="864362"/>
                  <a:pt x="2743491" y="898540"/>
                </a:cubicBezTo>
                <a:cubicBezTo>
                  <a:pt x="2739303" y="911102"/>
                  <a:pt x="2725736" y="949533"/>
                  <a:pt x="2725736" y="960684"/>
                </a:cubicBezTo>
                <a:cubicBezTo>
                  <a:pt x="2725736" y="972885"/>
                  <a:pt x="2729807" y="984980"/>
                  <a:pt x="2734613" y="996194"/>
                </a:cubicBezTo>
                <a:cubicBezTo>
                  <a:pt x="2738816" y="1006001"/>
                  <a:pt x="2746450" y="1013949"/>
                  <a:pt x="2752369" y="1022827"/>
                </a:cubicBezTo>
                <a:cubicBezTo>
                  <a:pt x="2826349" y="1019868"/>
                  <a:pt x="2902640" y="1032531"/>
                  <a:pt x="2974310" y="1013950"/>
                </a:cubicBezTo>
                <a:cubicBezTo>
                  <a:pt x="2992427" y="1009253"/>
                  <a:pt x="2992066" y="960684"/>
                  <a:pt x="2992066" y="960684"/>
                </a:cubicBezTo>
                <a:cubicBezTo>
                  <a:pt x="2989107" y="945888"/>
                  <a:pt x="2991558" y="928850"/>
                  <a:pt x="2983188" y="916295"/>
                </a:cubicBezTo>
                <a:cubicBezTo>
                  <a:pt x="2977997" y="908509"/>
                  <a:pt x="2965913" y="907418"/>
                  <a:pt x="2956555" y="907418"/>
                </a:cubicBezTo>
                <a:cubicBezTo>
                  <a:pt x="2935126" y="907418"/>
                  <a:pt x="2906552" y="918167"/>
                  <a:pt x="2885534" y="925173"/>
                </a:cubicBezTo>
                <a:cubicBezTo>
                  <a:pt x="2879615" y="931091"/>
                  <a:pt x="2872084" y="935751"/>
                  <a:pt x="2867778" y="942928"/>
                </a:cubicBezTo>
                <a:cubicBezTo>
                  <a:pt x="2862963" y="950952"/>
                  <a:pt x="2858901" y="960203"/>
                  <a:pt x="2858901" y="969561"/>
                </a:cubicBezTo>
                <a:cubicBezTo>
                  <a:pt x="2858901" y="1110559"/>
                  <a:pt x="2835891" y="1079717"/>
                  <a:pt x="2885534" y="1129360"/>
                </a:cubicBezTo>
                <a:cubicBezTo>
                  <a:pt x="2882575" y="1138238"/>
                  <a:pt x="2883273" y="1149376"/>
                  <a:pt x="2876656" y="1155993"/>
                </a:cubicBezTo>
                <a:cubicBezTo>
                  <a:pt x="2870039" y="1162610"/>
                  <a:pt x="2855214" y="1172656"/>
                  <a:pt x="2850023" y="1164870"/>
                </a:cubicBezTo>
                <a:cubicBezTo>
                  <a:pt x="2843255" y="1154718"/>
                  <a:pt x="2847794" y="1134409"/>
                  <a:pt x="2858901" y="1129360"/>
                </a:cubicBezTo>
                <a:cubicBezTo>
                  <a:pt x="2885975" y="1117054"/>
                  <a:pt x="2918085" y="1123441"/>
                  <a:pt x="2947677" y="1120482"/>
                </a:cubicBezTo>
                <a:cubicBezTo>
                  <a:pt x="2959514" y="1117523"/>
                  <a:pt x="2972594" y="1117658"/>
                  <a:pt x="2983188" y="1111604"/>
                </a:cubicBezTo>
                <a:cubicBezTo>
                  <a:pt x="3012667" y="1094759"/>
                  <a:pt x="3015849" y="1069902"/>
                  <a:pt x="3027576" y="1040583"/>
                </a:cubicBezTo>
                <a:cubicBezTo>
                  <a:pt x="3024617" y="1016909"/>
                  <a:pt x="3025555" y="992413"/>
                  <a:pt x="3018699" y="969561"/>
                </a:cubicBezTo>
                <a:cubicBezTo>
                  <a:pt x="3015537" y="959020"/>
                  <a:pt x="2979686" y="937635"/>
                  <a:pt x="2974310" y="934051"/>
                </a:cubicBezTo>
                <a:cubicBezTo>
                  <a:pt x="2953596" y="937010"/>
                  <a:pt x="2932754" y="939185"/>
                  <a:pt x="2912167" y="942928"/>
                </a:cubicBezTo>
                <a:cubicBezTo>
                  <a:pt x="2900162" y="945111"/>
                  <a:pt x="2888857" y="951806"/>
                  <a:pt x="2876656" y="951806"/>
                </a:cubicBezTo>
                <a:cubicBezTo>
                  <a:pt x="2852798" y="951806"/>
                  <a:pt x="2829309" y="945887"/>
                  <a:pt x="2805635" y="942928"/>
                </a:cubicBezTo>
                <a:cubicBezTo>
                  <a:pt x="2799716" y="937010"/>
                  <a:pt x="2792522" y="932137"/>
                  <a:pt x="2787879" y="925173"/>
                </a:cubicBezTo>
                <a:cubicBezTo>
                  <a:pt x="2773254" y="903236"/>
                  <a:pt x="2769137" y="886700"/>
                  <a:pt x="2761246" y="863029"/>
                </a:cubicBezTo>
                <a:cubicBezTo>
                  <a:pt x="2770124" y="842315"/>
                  <a:pt x="2775378" y="819638"/>
                  <a:pt x="2787879" y="800886"/>
                </a:cubicBezTo>
                <a:cubicBezTo>
                  <a:pt x="2793798" y="792008"/>
                  <a:pt x="2806180" y="789795"/>
                  <a:pt x="2814512" y="783130"/>
                </a:cubicBezTo>
                <a:cubicBezTo>
                  <a:pt x="2849329" y="755277"/>
                  <a:pt x="2812652" y="771914"/>
                  <a:pt x="2858901" y="756497"/>
                </a:cubicBezTo>
                <a:cubicBezTo>
                  <a:pt x="2867779" y="747619"/>
                  <a:pt x="2875889" y="737901"/>
                  <a:pt x="2885534" y="729864"/>
                </a:cubicBezTo>
                <a:cubicBezTo>
                  <a:pt x="2893731" y="723034"/>
                  <a:pt x="2910075" y="722571"/>
                  <a:pt x="2912167" y="712109"/>
                </a:cubicBezTo>
                <a:cubicBezTo>
                  <a:pt x="2916846" y="688714"/>
                  <a:pt x="2910144" y="663940"/>
                  <a:pt x="2903289" y="641088"/>
                </a:cubicBezTo>
                <a:cubicBezTo>
                  <a:pt x="2900884" y="633071"/>
                  <a:pt x="2893474" y="625979"/>
                  <a:pt x="2885534" y="623332"/>
                </a:cubicBezTo>
                <a:cubicBezTo>
                  <a:pt x="2856904" y="613789"/>
                  <a:pt x="2796757" y="605577"/>
                  <a:pt x="2796757" y="605577"/>
                </a:cubicBezTo>
                <a:cubicBezTo>
                  <a:pt x="2776042" y="608536"/>
                  <a:pt x="2753329" y="605097"/>
                  <a:pt x="2734613" y="614455"/>
                </a:cubicBezTo>
                <a:cubicBezTo>
                  <a:pt x="2726243" y="618640"/>
                  <a:pt x="2728307" y="632090"/>
                  <a:pt x="2725736" y="641088"/>
                </a:cubicBezTo>
                <a:cubicBezTo>
                  <a:pt x="2722384" y="652820"/>
                  <a:pt x="2719817" y="664761"/>
                  <a:pt x="2716858" y="676598"/>
                </a:cubicBezTo>
                <a:cubicBezTo>
                  <a:pt x="2719817" y="712109"/>
                  <a:pt x="2718270" y="748287"/>
                  <a:pt x="2725736" y="783130"/>
                </a:cubicBezTo>
                <a:cubicBezTo>
                  <a:pt x="2727490" y="791314"/>
                  <a:pt x="2735172" y="801810"/>
                  <a:pt x="2743491" y="800886"/>
                </a:cubicBezTo>
                <a:cubicBezTo>
                  <a:pt x="2765890" y="798397"/>
                  <a:pt x="2784920" y="783131"/>
                  <a:pt x="2805635" y="774253"/>
                </a:cubicBezTo>
                <a:cubicBezTo>
                  <a:pt x="2862751" y="717136"/>
                  <a:pt x="2846583" y="750504"/>
                  <a:pt x="2858901" y="676598"/>
                </a:cubicBezTo>
                <a:cubicBezTo>
                  <a:pt x="2852982" y="641087"/>
                  <a:pt x="2851883" y="604428"/>
                  <a:pt x="2841145" y="570066"/>
                </a:cubicBezTo>
                <a:cubicBezTo>
                  <a:pt x="2837661" y="558918"/>
                  <a:pt x="2798939" y="515823"/>
                  <a:pt x="2787879" y="507923"/>
                </a:cubicBezTo>
                <a:cubicBezTo>
                  <a:pt x="2777110" y="500231"/>
                  <a:pt x="2763859" y="496733"/>
                  <a:pt x="2752369" y="490167"/>
                </a:cubicBezTo>
                <a:cubicBezTo>
                  <a:pt x="2743105" y="484873"/>
                  <a:pt x="2735486" y="476745"/>
                  <a:pt x="2725736" y="472412"/>
                </a:cubicBezTo>
                <a:cubicBezTo>
                  <a:pt x="2708633" y="464811"/>
                  <a:pt x="2672469" y="454657"/>
                  <a:pt x="2672469" y="454657"/>
                </a:cubicBezTo>
                <a:cubicBezTo>
                  <a:pt x="2663591" y="457616"/>
                  <a:pt x="2652453" y="456917"/>
                  <a:pt x="2645836" y="463534"/>
                </a:cubicBezTo>
                <a:cubicBezTo>
                  <a:pt x="2630747" y="478623"/>
                  <a:pt x="2622163" y="499045"/>
                  <a:pt x="2610326" y="516800"/>
                </a:cubicBezTo>
                <a:lnTo>
                  <a:pt x="2574815" y="570066"/>
                </a:lnTo>
                <a:lnTo>
                  <a:pt x="2565937" y="596699"/>
                </a:lnTo>
                <a:cubicBezTo>
                  <a:pt x="2568896" y="632210"/>
                  <a:pt x="2564336" y="669173"/>
                  <a:pt x="2574815" y="703231"/>
                </a:cubicBezTo>
                <a:cubicBezTo>
                  <a:pt x="2577567" y="712175"/>
                  <a:pt x="2592570" y="715068"/>
                  <a:pt x="2601448" y="712109"/>
                </a:cubicBezTo>
                <a:cubicBezTo>
                  <a:pt x="2616096" y="707226"/>
                  <a:pt x="2637714" y="671027"/>
                  <a:pt x="2645836" y="658843"/>
                </a:cubicBezTo>
                <a:cubicBezTo>
                  <a:pt x="2662797" y="591002"/>
                  <a:pt x="2668786" y="582269"/>
                  <a:pt x="2645836" y="481290"/>
                </a:cubicBezTo>
                <a:cubicBezTo>
                  <a:pt x="2641107" y="460482"/>
                  <a:pt x="2628081" y="439861"/>
                  <a:pt x="2610326" y="428024"/>
                </a:cubicBezTo>
                <a:lnTo>
                  <a:pt x="2583693" y="410268"/>
                </a:lnTo>
                <a:cubicBezTo>
                  <a:pt x="2489562" y="415498"/>
                  <a:pt x="2450005" y="382069"/>
                  <a:pt x="2406139" y="436901"/>
                </a:cubicBezTo>
                <a:cubicBezTo>
                  <a:pt x="2399474" y="445232"/>
                  <a:pt x="2394302" y="454656"/>
                  <a:pt x="2388384" y="463534"/>
                </a:cubicBezTo>
                <a:cubicBezTo>
                  <a:pt x="2382953" y="485257"/>
                  <a:pt x="2363165" y="545427"/>
                  <a:pt x="2388384" y="561189"/>
                </a:cubicBezTo>
                <a:cubicBezTo>
                  <a:pt x="2406653" y="572607"/>
                  <a:pt x="2429813" y="549352"/>
                  <a:pt x="2450528" y="543433"/>
                </a:cubicBezTo>
                <a:cubicBezTo>
                  <a:pt x="2464887" y="529074"/>
                  <a:pt x="2503938" y="493371"/>
                  <a:pt x="2512671" y="472412"/>
                </a:cubicBezTo>
                <a:cubicBezTo>
                  <a:pt x="2522057" y="449887"/>
                  <a:pt x="2530427" y="401391"/>
                  <a:pt x="2530427" y="401391"/>
                </a:cubicBezTo>
                <a:cubicBezTo>
                  <a:pt x="2524508" y="357003"/>
                  <a:pt x="2521896" y="312047"/>
                  <a:pt x="2512671" y="268226"/>
                </a:cubicBezTo>
                <a:cubicBezTo>
                  <a:pt x="2509945" y="255276"/>
                  <a:pt x="2503388" y="242882"/>
                  <a:pt x="2494916" y="232715"/>
                </a:cubicBezTo>
                <a:cubicBezTo>
                  <a:pt x="2445815" y="173793"/>
                  <a:pt x="2442361" y="174005"/>
                  <a:pt x="2397262" y="143938"/>
                </a:cubicBezTo>
                <a:cubicBezTo>
                  <a:pt x="2388384" y="146897"/>
                  <a:pt x="2377936" y="146970"/>
                  <a:pt x="2370629" y="152816"/>
                </a:cubicBezTo>
                <a:cubicBezTo>
                  <a:pt x="2362297" y="159481"/>
                  <a:pt x="2359075" y="170767"/>
                  <a:pt x="2352873" y="179449"/>
                </a:cubicBezTo>
                <a:cubicBezTo>
                  <a:pt x="2346170" y="188833"/>
                  <a:pt x="2315459" y="227644"/>
                  <a:pt x="2308485" y="241593"/>
                </a:cubicBezTo>
                <a:cubicBezTo>
                  <a:pt x="2304300" y="249963"/>
                  <a:pt x="2304250" y="260101"/>
                  <a:pt x="2299607" y="268226"/>
                </a:cubicBezTo>
                <a:cubicBezTo>
                  <a:pt x="2292266" y="281072"/>
                  <a:pt x="2280816" y="291189"/>
                  <a:pt x="2272974" y="303736"/>
                </a:cubicBezTo>
                <a:cubicBezTo>
                  <a:pt x="2265960" y="314958"/>
                  <a:pt x="2261137" y="327410"/>
                  <a:pt x="2255219" y="339247"/>
                </a:cubicBezTo>
                <a:cubicBezTo>
                  <a:pt x="2258178" y="359962"/>
                  <a:pt x="2253007" y="383647"/>
                  <a:pt x="2264097" y="401391"/>
                </a:cubicBezTo>
                <a:cubicBezTo>
                  <a:pt x="2284284" y="433690"/>
                  <a:pt x="2334490" y="389338"/>
                  <a:pt x="2343996" y="383635"/>
                </a:cubicBezTo>
                <a:cubicBezTo>
                  <a:pt x="2386274" y="320217"/>
                  <a:pt x="2374330" y="351071"/>
                  <a:pt x="2388384" y="294859"/>
                </a:cubicBezTo>
                <a:cubicBezTo>
                  <a:pt x="2382466" y="274144"/>
                  <a:pt x="2381091" y="251547"/>
                  <a:pt x="2370629" y="232715"/>
                </a:cubicBezTo>
                <a:cubicBezTo>
                  <a:pt x="2365447" y="223388"/>
                  <a:pt x="2352328" y="221625"/>
                  <a:pt x="2343996" y="214960"/>
                </a:cubicBezTo>
                <a:cubicBezTo>
                  <a:pt x="2337460" y="209731"/>
                  <a:pt x="2333051" y="202069"/>
                  <a:pt x="2326240" y="197204"/>
                </a:cubicBezTo>
                <a:cubicBezTo>
                  <a:pt x="2289550" y="170997"/>
                  <a:pt x="2289695" y="173185"/>
                  <a:pt x="2255219" y="161694"/>
                </a:cubicBezTo>
                <a:cubicBezTo>
                  <a:pt x="2249301" y="155775"/>
                  <a:pt x="2244950" y="147681"/>
                  <a:pt x="2237464" y="143938"/>
                </a:cubicBezTo>
                <a:cubicBezTo>
                  <a:pt x="2226551" y="138481"/>
                  <a:pt x="2213685" y="138413"/>
                  <a:pt x="2201953" y="135061"/>
                </a:cubicBezTo>
                <a:cubicBezTo>
                  <a:pt x="2192955" y="132490"/>
                  <a:pt x="2184198" y="129142"/>
                  <a:pt x="2175320" y="126183"/>
                </a:cubicBezTo>
                <a:cubicBezTo>
                  <a:pt x="2166442" y="132101"/>
                  <a:pt x="2155713" y="135908"/>
                  <a:pt x="2148687" y="143938"/>
                </a:cubicBezTo>
                <a:cubicBezTo>
                  <a:pt x="2134635" y="159997"/>
                  <a:pt x="2125013" y="179449"/>
                  <a:pt x="2113176" y="197204"/>
                </a:cubicBezTo>
                <a:cubicBezTo>
                  <a:pt x="2086582" y="237095"/>
                  <a:pt x="2099382" y="213933"/>
                  <a:pt x="2077666" y="268226"/>
                </a:cubicBezTo>
                <a:cubicBezTo>
                  <a:pt x="2080625" y="291900"/>
                  <a:pt x="2076854" y="317445"/>
                  <a:pt x="2086543" y="339247"/>
                </a:cubicBezTo>
                <a:cubicBezTo>
                  <a:pt x="2090344" y="347798"/>
                  <a:pt x="2103818" y="348125"/>
                  <a:pt x="2113176" y="348125"/>
                </a:cubicBezTo>
                <a:cubicBezTo>
                  <a:pt x="2137034" y="348125"/>
                  <a:pt x="2160524" y="342206"/>
                  <a:pt x="2184198" y="339247"/>
                </a:cubicBezTo>
                <a:cubicBezTo>
                  <a:pt x="2187157" y="327410"/>
                  <a:pt x="2194088" y="315895"/>
                  <a:pt x="2193075" y="303736"/>
                </a:cubicBezTo>
                <a:cubicBezTo>
                  <a:pt x="2191731" y="287612"/>
                  <a:pt x="2175592" y="217806"/>
                  <a:pt x="2157565" y="197204"/>
                </a:cubicBezTo>
                <a:cubicBezTo>
                  <a:pt x="2145087" y="182944"/>
                  <a:pt x="2129244" y="171736"/>
                  <a:pt x="2113176" y="161694"/>
                </a:cubicBezTo>
                <a:cubicBezTo>
                  <a:pt x="2105240" y="156734"/>
                  <a:pt x="2095144" y="156502"/>
                  <a:pt x="2086543" y="152816"/>
                </a:cubicBezTo>
                <a:cubicBezTo>
                  <a:pt x="2074379" y="147603"/>
                  <a:pt x="2062601" y="141488"/>
                  <a:pt x="2051033" y="135061"/>
                </a:cubicBezTo>
                <a:cubicBezTo>
                  <a:pt x="1988138" y="100119"/>
                  <a:pt x="2028699" y="115778"/>
                  <a:pt x="1980011" y="99550"/>
                </a:cubicBezTo>
                <a:cubicBezTo>
                  <a:pt x="1971133" y="93631"/>
                  <a:pt x="1964004" y="82760"/>
                  <a:pt x="1953378" y="81794"/>
                </a:cubicBezTo>
                <a:cubicBezTo>
                  <a:pt x="1929618" y="79634"/>
                  <a:pt x="1904076" y="80799"/>
                  <a:pt x="1882357" y="90672"/>
                </a:cubicBezTo>
                <a:cubicBezTo>
                  <a:pt x="1868887" y="96795"/>
                  <a:pt x="1865353" y="114949"/>
                  <a:pt x="1855724" y="126183"/>
                </a:cubicBezTo>
                <a:cubicBezTo>
                  <a:pt x="1847553" y="135715"/>
                  <a:pt x="1837969" y="143938"/>
                  <a:pt x="1829091" y="152816"/>
                </a:cubicBezTo>
                <a:cubicBezTo>
                  <a:pt x="1826132" y="164653"/>
                  <a:pt x="1823565" y="176595"/>
                  <a:pt x="1820213" y="188327"/>
                </a:cubicBezTo>
                <a:cubicBezTo>
                  <a:pt x="1817642" y="197325"/>
                  <a:pt x="1811336" y="205602"/>
                  <a:pt x="1811336" y="214960"/>
                </a:cubicBezTo>
                <a:cubicBezTo>
                  <a:pt x="1811336" y="230049"/>
                  <a:pt x="1817254" y="244552"/>
                  <a:pt x="1820213" y="259348"/>
                </a:cubicBezTo>
                <a:cubicBezTo>
                  <a:pt x="1881341" y="247123"/>
                  <a:pt x="1905724" y="264008"/>
                  <a:pt x="1926745" y="214960"/>
                </a:cubicBezTo>
                <a:cubicBezTo>
                  <a:pt x="1931551" y="203745"/>
                  <a:pt x="1932664" y="191286"/>
                  <a:pt x="1935623" y="179449"/>
                </a:cubicBezTo>
                <a:cubicBezTo>
                  <a:pt x="1928841" y="138758"/>
                  <a:pt x="1934066" y="80238"/>
                  <a:pt x="1900112" y="46284"/>
                </a:cubicBezTo>
                <a:cubicBezTo>
                  <a:pt x="1892567" y="38739"/>
                  <a:pt x="1883286" y="32731"/>
                  <a:pt x="1873479" y="28528"/>
                </a:cubicBezTo>
                <a:cubicBezTo>
                  <a:pt x="1862265" y="23722"/>
                  <a:pt x="1849806" y="22610"/>
                  <a:pt x="1837969" y="19651"/>
                </a:cubicBezTo>
                <a:cubicBezTo>
                  <a:pt x="1826132" y="13732"/>
                  <a:pt x="1815638" y="3093"/>
                  <a:pt x="1802458" y="1895"/>
                </a:cubicBezTo>
                <a:cubicBezTo>
                  <a:pt x="1781619" y="0"/>
                  <a:pt x="1759979" y="3622"/>
                  <a:pt x="1740314" y="10773"/>
                </a:cubicBezTo>
                <a:cubicBezTo>
                  <a:pt x="1722417" y="17281"/>
                  <a:pt x="1691797" y="50412"/>
                  <a:pt x="1678170" y="64039"/>
                </a:cubicBezTo>
                <a:cubicBezTo>
                  <a:pt x="1672252" y="75876"/>
                  <a:pt x="1665062" y="87159"/>
                  <a:pt x="1660415" y="99550"/>
                </a:cubicBezTo>
                <a:cubicBezTo>
                  <a:pt x="1647140" y="134951"/>
                  <a:pt x="1648649" y="157984"/>
                  <a:pt x="1660415" y="197204"/>
                </a:cubicBezTo>
                <a:cubicBezTo>
                  <a:pt x="1663481" y="207424"/>
                  <a:pt x="1669122" y="218182"/>
                  <a:pt x="1678170" y="223837"/>
                </a:cubicBezTo>
                <a:cubicBezTo>
                  <a:pt x="1694041" y="233757"/>
                  <a:pt x="1731436" y="241593"/>
                  <a:pt x="1731436" y="241593"/>
                </a:cubicBezTo>
                <a:cubicBezTo>
                  <a:pt x="1749192" y="235674"/>
                  <a:pt x="1770493" y="236017"/>
                  <a:pt x="1784703" y="223837"/>
                </a:cubicBezTo>
                <a:cubicBezTo>
                  <a:pt x="1793967" y="215897"/>
                  <a:pt x="1794685" y="200478"/>
                  <a:pt x="1793580" y="188327"/>
                </a:cubicBezTo>
                <a:cubicBezTo>
                  <a:pt x="1790083" y="149862"/>
                  <a:pt x="1780739" y="120582"/>
                  <a:pt x="1749192" y="99550"/>
                </a:cubicBezTo>
                <a:cubicBezTo>
                  <a:pt x="1741406" y="94359"/>
                  <a:pt x="1731321" y="93958"/>
                  <a:pt x="1722559" y="90672"/>
                </a:cubicBezTo>
                <a:cubicBezTo>
                  <a:pt x="1644014" y="61218"/>
                  <a:pt x="1706238" y="75724"/>
                  <a:pt x="1589394" y="64039"/>
                </a:cubicBezTo>
                <a:cubicBezTo>
                  <a:pt x="1580516" y="61080"/>
                  <a:pt x="1571759" y="52590"/>
                  <a:pt x="1562761" y="55161"/>
                </a:cubicBezTo>
                <a:cubicBezTo>
                  <a:pt x="1529310" y="64718"/>
                  <a:pt x="1525892" y="82108"/>
                  <a:pt x="1518372" y="108427"/>
                </a:cubicBezTo>
                <a:cubicBezTo>
                  <a:pt x="1515020" y="120159"/>
                  <a:pt x="1512454" y="132101"/>
                  <a:pt x="1509495" y="143938"/>
                </a:cubicBezTo>
                <a:cubicBezTo>
                  <a:pt x="1513701" y="181795"/>
                  <a:pt x="1501171" y="220619"/>
                  <a:pt x="1536128" y="241593"/>
                </a:cubicBezTo>
                <a:cubicBezTo>
                  <a:pt x="1544152" y="246408"/>
                  <a:pt x="1553883" y="247511"/>
                  <a:pt x="1562761" y="250470"/>
                </a:cubicBezTo>
                <a:cubicBezTo>
                  <a:pt x="1574598" y="247511"/>
                  <a:pt x="1587358" y="247049"/>
                  <a:pt x="1598271" y="241593"/>
                </a:cubicBezTo>
                <a:cubicBezTo>
                  <a:pt x="1641821" y="219818"/>
                  <a:pt x="1608039" y="155487"/>
                  <a:pt x="1598271" y="126183"/>
                </a:cubicBezTo>
                <a:cubicBezTo>
                  <a:pt x="1586493" y="90848"/>
                  <a:pt x="1568621" y="92597"/>
                  <a:pt x="1545005" y="72917"/>
                </a:cubicBezTo>
                <a:cubicBezTo>
                  <a:pt x="1535360" y="64880"/>
                  <a:pt x="1527250" y="55162"/>
                  <a:pt x="1518372" y="46284"/>
                </a:cubicBezTo>
                <a:cubicBezTo>
                  <a:pt x="1503576" y="49243"/>
                  <a:pt x="1487174" y="47833"/>
                  <a:pt x="1473984" y="55161"/>
                </a:cubicBezTo>
                <a:cubicBezTo>
                  <a:pt x="1451189" y="67825"/>
                  <a:pt x="1434845" y="96114"/>
                  <a:pt x="1420718" y="117305"/>
                </a:cubicBezTo>
                <a:cubicBezTo>
                  <a:pt x="1410196" y="169914"/>
                  <a:pt x="1407565" y="153474"/>
                  <a:pt x="1420718" y="206082"/>
                </a:cubicBezTo>
                <a:cubicBezTo>
                  <a:pt x="1422988" y="215160"/>
                  <a:pt x="1422979" y="226098"/>
                  <a:pt x="1429596" y="232715"/>
                </a:cubicBezTo>
                <a:cubicBezTo>
                  <a:pt x="1440565" y="243684"/>
                  <a:pt x="1475823" y="254043"/>
                  <a:pt x="1491739" y="259348"/>
                </a:cubicBezTo>
                <a:cubicBezTo>
                  <a:pt x="1503576" y="256389"/>
                  <a:pt x="1525067" y="262474"/>
                  <a:pt x="1527250" y="250470"/>
                </a:cubicBezTo>
                <a:cubicBezTo>
                  <a:pt x="1530039" y="235134"/>
                  <a:pt x="1518232" y="157139"/>
                  <a:pt x="1491739" y="135061"/>
                </a:cubicBezTo>
                <a:cubicBezTo>
                  <a:pt x="1481572" y="126589"/>
                  <a:pt x="1467577" y="124114"/>
                  <a:pt x="1456229" y="117305"/>
                </a:cubicBezTo>
                <a:cubicBezTo>
                  <a:pt x="1437931" y="106326"/>
                  <a:pt x="1423207" y="88542"/>
                  <a:pt x="1402963" y="81794"/>
                </a:cubicBezTo>
                <a:lnTo>
                  <a:pt x="1349697" y="64039"/>
                </a:lnTo>
                <a:cubicBezTo>
                  <a:pt x="1303724" y="110012"/>
                  <a:pt x="1327578" y="89506"/>
                  <a:pt x="1278675" y="126183"/>
                </a:cubicBezTo>
                <a:cubicBezTo>
                  <a:pt x="1272757" y="135061"/>
                  <a:pt x="1265692" y="143273"/>
                  <a:pt x="1260920" y="152816"/>
                </a:cubicBezTo>
                <a:cubicBezTo>
                  <a:pt x="1248122" y="178411"/>
                  <a:pt x="1247093" y="205062"/>
                  <a:pt x="1260920" y="232715"/>
                </a:cubicBezTo>
                <a:cubicBezTo>
                  <a:pt x="1269678" y="250231"/>
                  <a:pt x="1309253" y="255895"/>
                  <a:pt x="1323064" y="259348"/>
                </a:cubicBezTo>
                <a:cubicBezTo>
                  <a:pt x="1343778" y="253430"/>
                  <a:pt x="1365521" y="250343"/>
                  <a:pt x="1385207" y="241593"/>
                </a:cubicBezTo>
                <a:cubicBezTo>
                  <a:pt x="1429579" y="221872"/>
                  <a:pt x="1391726" y="147369"/>
                  <a:pt x="1385207" y="126183"/>
                </a:cubicBezTo>
                <a:cubicBezTo>
                  <a:pt x="1382745" y="118183"/>
                  <a:pt x="1374629" y="112733"/>
                  <a:pt x="1367452" y="108427"/>
                </a:cubicBezTo>
                <a:cubicBezTo>
                  <a:pt x="1294538" y="64678"/>
                  <a:pt x="1305165" y="74009"/>
                  <a:pt x="1225409" y="64039"/>
                </a:cubicBezTo>
                <a:cubicBezTo>
                  <a:pt x="1213572" y="61080"/>
                  <a:pt x="1202025" y="53814"/>
                  <a:pt x="1189899" y="55161"/>
                </a:cubicBezTo>
                <a:cubicBezTo>
                  <a:pt x="1157559" y="58754"/>
                  <a:pt x="1138102" y="76480"/>
                  <a:pt x="1118877" y="99550"/>
                </a:cubicBezTo>
                <a:cubicBezTo>
                  <a:pt x="1112047" y="107747"/>
                  <a:pt x="1105894" y="116640"/>
                  <a:pt x="1101122" y="126183"/>
                </a:cubicBezTo>
                <a:cubicBezTo>
                  <a:pt x="1096937" y="134553"/>
                  <a:pt x="1095203" y="143938"/>
                  <a:pt x="1092244" y="152816"/>
                </a:cubicBezTo>
                <a:cubicBezTo>
                  <a:pt x="1095203" y="167612"/>
                  <a:pt x="1093636" y="184103"/>
                  <a:pt x="1101122" y="197204"/>
                </a:cubicBezTo>
                <a:cubicBezTo>
                  <a:pt x="1111341" y="215087"/>
                  <a:pt x="1147783" y="219967"/>
                  <a:pt x="1163266" y="223837"/>
                </a:cubicBezTo>
                <a:cubicBezTo>
                  <a:pt x="1186940" y="220878"/>
                  <a:pt x="1212485" y="224649"/>
                  <a:pt x="1234287" y="214960"/>
                </a:cubicBezTo>
                <a:cubicBezTo>
                  <a:pt x="1242838" y="211159"/>
                  <a:pt x="1243165" y="197685"/>
                  <a:pt x="1243165" y="188327"/>
                </a:cubicBezTo>
                <a:cubicBezTo>
                  <a:pt x="1243165" y="170327"/>
                  <a:pt x="1240607" y="151915"/>
                  <a:pt x="1234287" y="135061"/>
                </a:cubicBezTo>
                <a:cubicBezTo>
                  <a:pt x="1228029" y="118374"/>
                  <a:pt x="1191044" y="104561"/>
                  <a:pt x="1181021" y="99550"/>
                </a:cubicBezTo>
                <a:cubicBezTo>
                  <a:pt x="1096541" y="106590"/>
                  <a:pt x="1084468" y="79593"/>
                  <a:pt x="1056734" y="135061"/>
                </a:cubicBezTo>
                <a:cubicBezTo>
                  <a:pt x="1052549" y="143431"/>
                  <a:pt x="1050815" y="152816"/>
                  <a:pt x="1047856" y="161694"/>
                </a:cubicBezTo>
                <a:cubicBezTo>
                  <a:pt x="1053774" y="185368"/>
                  <a:pt x="1057272" y="209782"/>
                  <a:pt x="1065611" y="232715"/>
                </a:cubicBezTo>
                <a:cubicBezTo>
                  <a:pt x="1069257" y="242742"/>
                  <a:pt x="1078595" y="249805"/>
                  <a:pt x="1083367" y="259348"/>
                </a:cubicBezTo>
                <a:cubicBezTo>
                  <a:pt x="1087552" y="267718"/>
                  <a:pt x="1089285" y="277103"/>
                  <a:pt x="1092244" y="285981"/>
                </a:cubicBezTo>
                <a:cubicBezTo>
                  <a:pt x="1124796" y="283022"/>
                  <a:pt x="1158890" y="287439"/>
                  <a:pt x="1189899" y="277103"/>
                </a:cubicBezTo>
                <a:cubicBezTo>
                  <a:pt x="1198777" y="274144"/>
                  <a:pt x="1199809" y="259771"/>
                  <a:pt x="1198776" y="250470"/>
                </a:cubicBezTo>
                <a:cubicBezTo>
                  <a:pt x="1196709" y="231869"/>
                  <a:pt x="1190110" y="213565"/>
                  <a:pt x="1181021" y="197204"/>
                </a:cubicBezTo>
                <a:cubicBezTo>
                  <a:pt x="1166963" y="171899"/>
                  <a:pt x="1151994" y="168619"/>
                  <a:pt x="1127755" y="161694"/>
                </a:cubicBezTo>
                <a:cubicBezTo>
                  <a:pt x="1098497" y="153335"/>
                  <a:pt x="1078373" y="150042"/>
                  <a:pt x="1047856" y="143938"/>
                </a:cubicBezTo>
                <a:cubicBezTo>
                  <a:pt x="1012345" y="146897"/>
                  <a:pt x="976683" y="148396"/>
                  <a:pt x="941324" y="152816"/>
                </a:cubicBezTo>
                <a:cubicBezTo>
                  <a:pt x="929217" y="154329"/>
                  <a:pt x="915965" y="154926"/>
                  <a:pt x="905813" y="161694"/>
                </a:cubicBezTo>
                <a:cubicBezTo>
                  <a:pt x="896935" y="167612"/>
                  <a:pt x="892830" y="178784"/>
                  <a:pt x="888058" y="188327"/>
                </a:cubicBezTo>
                <a:cubicBezTo>
                  <a:pt x="881688" y="201066"/>
                  <a:pt x="873148" y="239087"/>
                  <a:pt x="870303" y="250470"/>
                </a:cubicBezTo>
                <a:cubicBezTo>
                  <a:pt x="876221" y="259348"/>
                  <a:pt x="879727" y="270438"/>
                  <a:pt x="888058" y="277103"/>
                </a:cubicBezTo>
                <a:cubicBezTo>
                  <a:pt x="910667" y="295190"/>
                  <a:pt x="946048" y="280755"/>
                  <a:pt x="967957" y="277103"/>
                </a:cubicBezTo>
                <a:cubicBezTo>
                  <a:pt x="964998" y="247511"/>
                  <a:pt x="970124" y="215940"/>
                  <a:pt x="959079" y="188327"/>
                </a:cubicBezTo>
                <a:cubicBezTo>
                  <a:pt x="951308" y="168899"/>
                  <a:pt x="934542" y="150555"/>
                  <a:pt x="914691" y="143938"/>
                </a:cubicBezTo>
                <a:lnTo>
                  <a:pt x="861425" y="126183"/>
                </a:lnTo>
                <a:cubicBezTo>
                  <a:pt x="837751" y="129142"/>
                  <a:pt x="812555" y="126200"/>
                  <a:pt x="790403" y="135061"/>
                </a:cubicBezTo>
                <a:cubicBezTo>
                  <a:pt x="780497" y="139024"/>
                  <a:pt x="779478" y="153497"/>
                  <a:pt x="772648" y="161694"/>
                </a:cubicBezTo>
                <a:cubicBezTo>
                  <a:pt x="764611" y="171339"/>
                  <a:pt x="754893" y="179449"/>
                  <a:pt x="746015" y="188327"/>
                </a:cubicBezTo>
                <a:cubicBezTo>
                  <a:pt x="732873" y="227750"/>
                  <a:pt x="727611" y="230769"/>
                  <a:pt x="746015" y="285981"/>
                </a:cubicBezTo>
                <a:cubicBezTo>
                  <a:pt x="750694" y="300018"/>
                  <a:pt x="763770" y="309655"/>
                  <a:pt x="772648" y="321492"/>
                </a:cubicBezTo>
                <a:cubicBezTo>
                  <a:pt x="805200" y="318533"/>
                  <a:pt x="842275" y="329431"/>
                  <a:pt x="870303" y="312614"/>
                </a:cubicBezTo>
                <a:cubicBezTo>
                  <a:pt x="883242" y="304851"/>
                  <a:pt x="867369" y="282095"/>
                  <a:pt x="861425" y="268226"/>
                </a:cubicBezTo>
                <a:cubicBezTo>
                  <a:pt x="853300" y="249269"/>
                  <a:pt x="833445" y="247062"/>
                  <a:pt x="817036" y="241593"/>
                </a:cubicBezTo>
                <a:cubicBezTo>
                  <a:pt x="796322" y="244552"/>
                  <a:pt x="771410" y="237624"/>
                  <a:pt x="754893" y="250470"/>
                </a:cubicBezTo>
                <a:cubicBezTo>
                  <a:pt x="740120" y="261960"/>
                  <a:pt x="737137" y="303736"/>
                  <a:pt x="737137" y="303736"/>
                </a:cubicBezTo>
                <a:cubicBezTo>
                  <a:pt x="740096" y="324451"/>
                  <a:pt x="740002" y="345837"/>
                  <a:pt x="746015" y="365880"/>
                </a:cubicBezTo>
                <a:cubicBezTo>
                  <a:pt x="754379" y="393760"/>
                  <a:pt x="774981" y="399854"/>
                  <a:pt x="799281" y="410268"/>
                </a:cubicBezTo>
                <a:cubicBezTo>
                  <a:pt x="807882" y="413954"/>
                  <a:pt x="817036" y="416187"/>
                  <a:pt x="825914" y="419146"/>
                </a:cubicBezTo>
                <a:cubicBezTo>
                  <a:pt x="872791" y="403520"/>
                  <a:pt x="847357" y="418054"/>
                  <a:pt x="888058" y="357002"/>
                </a:cubicBezTo>
                <a:lnTo>
                  <a:pt x="905813" y="330369"/>
                </a:lnTo>
                <a:cubicBezTo>
                  <a:pt x="899895" y="309655"/>
                  <a:pt x="902370" y="284328"/>
                  <a:pt x="888058" y="268226"/>
                </a:cubicBezTo>
                <a:cubicBezTo>
                  <a:pt x="870810" y="248822"/>
                  <a:pt x="765426" y="242763"/>
                  <a:pt x="754893" y="241593"/>
                </a:cubicBezTo>
                <a:cubicBezTo>
                  <a:pt x="725301" y="244552"/>
                  <a:pt x="693190" y="238164"/>
                  <a:pt x="666116" y="250470"/>
                </a:cubicBezTo>
                <a:cubicBezTo>
                  <a:pt x="655008" y="255519"/>
                  <a:pt x="661522" y="274557"/>
                  <a:pt x="657238" y="285981"/>
                </a:cubicBezTo>
                <a:cubicBezTo>
                  <a:pt x="652591" y="298372"/>
                  <a:pt x="644696" y="309328"/>
                  <a:pt x="639483" y="321492"/>
                </a:cubicBezTo>
                <a:cubicBezTo>
                  <a:pt x="635797" y="330093"/>
                  <a:pt x="633564" y="339247"/>
                  <a:pt x="630605" y="348125"/>
                </a:cubicBezTo>
                <a:cubicBezTo>
                  <a:pt x="633564" y="371799"/>
                  <a:pt x="628813" y="397807"/>
                  <a:pt x="639483" y="419146"/>
                </a:cubicBezTo>
                <a:cubicBezTo>
                  <a:pt x="655751" y="451681"/>
                  <a:pt x="721910" y="430199"/>
                  <a:pt x="737137" y="428024"/>
                </a:cubicBezTo>
                <a:cubicBezTo>
                  <a:pt x="740096" y="419146"/>
                  <a:pt x="747553" y="410622"/>
                  <a:pt x="746015" y="401391"/>
                </a:cubicBezTo>
                <a:cubicBezTo>
                  <a:pt x="744261" y="390867"/>
                  <a:pt x="735804" y="382303"/>
                  <a:pt x="728260" y="374758"/>
                </a:cubicBezTo>
                <a:cubicBezTo>
                  <a:pt x="709802" y="356300"/>
                  <a:pt x="691021" y="352653"/>
                  <a:pt x="666116" y="348125"/>
                </a:cubicBezTo>
                <a:cubicBezTo>
                  <a:pt x="645529" y="344382"/>
                  <a:pt x="624687" y="342206"/>
                  <a:pt x="603972" y="339247"/>
                </a:cubicBezTo>
                <a:cubicBezTo>
                  <a:pt x="563528" y="345025"/>
                  <a:pt x="544631" y="335043"/>
                  <a:pt x="524073" y="365880"/>
                </a:cubicBezTo>
                <a:cubicBezTo>
                  <a:pt x="516732" y="376891"/>
                  <a:pt x="511233" y="389103"/>
                  <a:pt x="506318" y="401391"/>
                </a:cubicBezTo>
                <a:cubicBezTo>
                  <a:pt x="499367" y="418768"/>
                  <a:pt x="488563" y="454657"/>
                  <a:pt x="488563" y="454657"/>
                </a:cubicBezTo>
                <a:cubicBezTo>
                  <a:pt x="491522" y="463535"/>
                  <a:pt x="490823" y="474673"/>
                  <a:pt x="497440" y="481290"/>
                </a:cubicBezTo>
                <a:cubicBezTo>
                  <a:pt x="516171" y="500021"/>
                  <a:pt x="562889" y="483698"/>
                  <a:pt x="577339" y="481290"/>
                </a:cubicBezTo>
                <a:cubicBezTo>
                  <a:pt x="580298" y="472412"/>
                  <a:pt x="586217" y="464015"/>
                  <a:pt x="586217" y="454657"/>
                </a:cubicBezTo>
                <a:cubicBezTo>
                  <a:pt x="586217" y="436657"/>
                  <a:pt x="586409" y="416939"/>
                  <a:pt x="577339" y="401391"/>
                </a:cubicBezTo>
                <a:cubicBezTo>
                  <a:pt x="557902" y="368071"/>
                  <a:pt x="523770" y="343911"/>
                  <a:pt x="488563" y="330369"/>
                </a:cubicBezTo>
                <a:cubicBezTo>
                  <a:pt x="420520" y="304198"/>
                  <a:pt x="422126" y="306428"/>
                  <a:pt x="364275" y="294859"/>
                </a:cubicBezTo>
                <a:cubicBezTo>
                  <a:pt x="352438" y="297818"/>
                  <a:pt x="338138" y="295925"/>
                  <a:pt x="328765" y="303736"/>
                </a:cubicBezTo>
                <a:cubicBezTo>
                  <a:pt x="318637" y="312176"/>
                  <a:pt x="306841" y="351751"/>
                  <a:pt x="302132" y="365880"/>
                </a:cubicBezTo>
                <a:cubicBezTo>
                  <a:pt x="305091" y="395472"/>
                  <a:pt x="306487" y="425263"/>
                  <a:pt x="311009" y="454657"/>
                </a:cubicBezTo>
                <a:cubicBezTo>
                  <a:pt x="312432" y="463906"/>
                  <a:pt x="314041" y="473983"/>
                  <a:pt x="319887" y="481290"/>
                </a:cubicBezTo>
                <a:cubicBezTo>
                  <a:pt x="326552" y="489621"/>
                  <a:pt x="337256" y="493752"/>
                  <a:pt x="346520" y="499045"/>
                </a:cubicBezTo>
                <a:cubicBezTo>
                  <a:pt x="358010" y="505611"/>
                  <a:pt x="370194" y="510882"/>
                  <a:pt x="382031" y="516800"/>
                </a:cubicBezTo>
                <a:cubicBezTo>
                  <a:pt x="414582" y="510882"/>
                  <a:pt x="450093" y="513841"/>
                  <a:pt x="479685" y="499045"/>
                </a:cubicBezTo>
                <a:cubicBezTo>
                  <a:pt x="498215" y="489780"/>
                  <a:pt x="483546" y="424937"/>
                  <a:pt x="479685" y="419146"/>
                </a:cubicBezTo>
                <a:cubicBezTo>
                  <a:pt x="474494" y="411360"/>
                  <a:pt x="461930" y="413227"/>
                  <a:pt x="453052" y="410268"/>
                </a:cubicBezTo>
                <a:cubicBezTo>
                  <a:pt x="388513" y="416135"/>
                  <a:pt x="365889" y="406233"/>
                  <a:pt x="319887" y="436901"/>
                </a:cubicBezTo>
                <a:cubicBezTo>
                  <a:pt x="312923" y="441544"/>
                  <a:pt x="308050" y="448738"/>
                  <a:pt x="302132" y="454657"/>
                </a:cubicBezTo>
                <a:cubicBezTo>
                  <a:pt x="302675" y="461175"/>
                  <a:pt x="287932" y="561444"/>
                  <a:pt x="328765" y="578944"/>
                </a:cubicBezTo>
                <a:cubicBezTo>
                  <a:pt x="342634" y="584888"/>
                  <a:pt x="358357" y="584863"/>
                  <a:pt x="373153" y="587822"/>
                </a:cubicBezTo>
                <a:cubicBezTo>
                  <a:pt x="399786" y="584863"/>
                  <a:pt x="428657" y="590033"/>
                  <a:pt x="453052" y="578944"/>
                </a:cubicBezTo>
                <a:cubicBezTo>
                  <a:pt x="466145" y="572993"/>
                  <a:pt x="476926" y="518959"/>
                  <a:pt x="479685" y="507923"/>
                </a:cubicBezTo>
                <a:cubicBezTo>
                  <a:pt x="470807" y="490168"/>
                  <a:pt x="466124" y="469596"/>
                  <a:pt x="453052" y="454657"/>
                </a:cubicBezTo>
                <a:cubicBezTo>
                  <a:pt x="444016" y="444330"/>
                  <a:pt x="405458" y="432874"/>
                  <a:pt x="390908" y="428024"/>
                </a:cubicBezTo>
                <a:cubicBezTo>
                  <a:pt x="376112" y="430983"/>
                  <a:pt x="359315" y="428904"/>
                  <a:pt x="346520" y="436901"/>
                </a:cubicBezTo>
                <a:cubicBezTo>
                  <a:pt x="333973" y="444743"/>
                  <a:pt x="329516" y="461178"/>
                  <a:pt x="319887" y="472412"/>
                </a:cubicBezTo>
                <a:cubicBezTo>
                  <a:pt x="296325" y="499901"/>
                  <a:pt x="291197" y="494283"/>
                  <a:pt x="275499" y="525678"/>
                </a:cubicBezTo>
                <a:cubicBezTo>
                  <a:pt x="271314" y="534048"/>
                  <a:pt x="270307" y="543710"/>
                  <a:pt x="266621" y="552311"/>
                </a:cubicBezTo>
                <a:cubicBezTo>
                  <a:pt x="261408" y="564475"/>
                  <a:pt x="254784" y="575985"/>
                  <a:pt x="248866" y="587822"/>
                </a:cubicBezTo>
                <a:cubicBezTo>
                  <a:pt x="251825" y="617414"/>
                  <a:pt x="247580" y="648649"/>
                  <a:pt x="257743" y="676598"/>
                </a:cubicBezTo>
                <a:cubicBezTo>
                  <a:pt x="260941" y="685393"/>
                  <a:pt x="275018" y="685476"/>
                  <a:pt x="284376" y="685476"/>
                </a:cubicBezTo>
                <a:cubicBezTo>
                  <a:pt x="305301" y="685476"/>
                  <a:pt x="325805" y="679557"/>
                  <a:pt x="346520" y="676598"/>
                </a:cubicBezTo>
                <a:cubicBezTo>
                  <a:pt x="368460" y="610777"/>
                  <a:pt x="372645" y="640072"/>
                  <a:pt x="346520" y="587822"/>
                </a:cubicBezTo>
                <a:cubicBezTo>
                  <a:pt x="346182" y="587843"/>
                  <a:pt x="211546" y="564807"/>
                  <a:pt x="186722" y="614455"/>
                </a:cubicBezTo>
                <a:cubicBezTo>
                  <a:pt x="181266" y="625368"/>
                  <a:pt x="180803" y="638128"/>
                  <a:pt x="177844" y="649965"/>
                </a:cubicBezTo>
                <a:cubicBezTo>
                  <a:pt x="180803" y="670680"/>
                  <a:pt x="178223" y="692988"/>
                  <a:pt x="186722" y="712109"/>
                </a:cubicBezTo>
                <a:cubicBezTo>
                  <a:pt x="191055" y="721859"/>
                  <a:pt x="205810" y="722319"/>
                  <a:pt x="213355" y="729864"/>
                </a:cubicBezTo>
                <a:cubicBezTo>
                  <a:pt x="253511" y="770020"/>
                  <a:pt x="205893" y="748091"/>
                  <a:pt x="257743" y="765375"/>
                </a:cubicBezTo>
                <a:cubicBezTo>
                  <a:pt x="269580" y="762416"/>
                  <a:pt x="283726" y="764119"/>
                  <a:pt x="293254" y="756497"/>
                </a:cubicBezTo>
                <a:cubicBezTo>
                  <a:pt x="308189" y="744549"/>
                  <a:pt x="301535" y="704705"/>
                  <a:pt x="293254" y="694354"/>
                </a:cubicBezTo>
                <a:cubicBezTo>
                  <a:pt x="287408" y="687047"/>
                  <a:pt x="275499" y="688435"/>
                  <a:pt x="266621" y="685476"/>
                </a:cubicBezTo>
                <a:cubicBezTo>
                  <a:pt x="237029" y="691394"/>
                  <a:pt x="207250" y="696445"/>
                  <a:pt x="177844" y="703231"/>
                </a:cubicBezTo>
                <a:cubicBezTo>
                  <a:pt x="168726" y="705335"/>
                  <a:pt x="158518" y="706263"/>
                  <a:pt x="151211" y="712109"/>
                </a:cubicBezTo>
                <a:cubicBezTo>
                  <a:pt x="142880" y="718774"/>
                  <a:pt x="137789" y="728992"/>
                  <a:pt x="133456" y="738742"/>
                </a:cubicBezTo>
                <a:cubicBezTo>
                  <a:pt x="125855" y="755845"/>
                  <a:pt x="115701" y="792008"/>
                  <a:pt x="115701" y="792008"/>
                </a:cubicBezTo>
                <a:cubicBezTo>
                  <a:pt x="118660" y="806804"/>
                  <a:pt x="111082" y="829648"/>
                  <a:pt x="124578" y="836396"/>
                </a:cubicBezTo>
                <a:cubicBezTo>
                  <a:pt x="164825" y="856520"/>
                  <a:pt x="183999" y="830242"/>
                  <a:pt x="204477" y="809763"/>
                </a:cubicBezTo>
                <a:cubicBezTo>
                  <a:pt x="198559" y="789049"/>
                  <a:pt x="198140" y="765889"/>
                  <a:pt x="186722" y="747620"/>
                </a:cubicBezTo>
                <a:cubicBezTo>
                  <a:pt x="181762" y="739684"/>
                  <a:pt x="169167" y="741012"/>
                  <a:pt x="160089" y="738742"/>
                </a:cubicBezTo>
                <a:lnTo>
                  <a:pt x="89068" y="720987"/>
                </a:lnTo>
                <a:cubicBezTo>
                  <a:pt x="65394" y="723946"/>
                  <a:pt x="40198" y="721003"/>
                  <a:pt x="18046" y="729864"/>
                </a:cubicBezTo>
                <a:cubicBezTo>
                  <a:pt x="8140" y="733827"/>
                  <a:pt x="1109" y="745859"/>
                  <a:pt x="291" y="756497"/>
                </a:cubicBezTo>
                <a:cubicBezTo>
                  <a:pt x="0" y="760274"/>
                  <a:pt x="2943" y="846735"/>
                  <a:pt x="18046" y="871907"/>
                </a:cubicBezTo>
                <a:cubicBezTo>
                  <a:pt x="22352" y="879084"/>
                  <a:pt x="28838" y="885019"/>
                  <a:pt x="35802" y="889662"/>
                </a:cubicBezTo>
                <a:cubicBezTo>
                  <a:pt x="46813" y="897003"/>
                  <a:pt x="59475" y="901499"/>
                  <a:pt x="71312" y="907418"/>
                </a:cubicBezTo>
                <a:cubicBezTo>
                  <a:pt x="130497" y="904459"/>
                  <a:pt x="190654" y="909628"/>
                  <a:pt x="248866" y="898540"/>
                </a:cubicBezTo>
                <a:cubicBezTo>
                  <a:pt x="258059" y="896789"/>
                  <a:pt x="259066" y="881171"/>
                  <a:pt x="257743" y="871907"/>
                </a:cubicBezTo>
                <a:cubicBezTo>
                  <a:pt x="255871" y="858806"/>
                  <a:pt x="247680" y="847165"/>
                  <a:pt x="239988" y="836396"/>
                </a:cubicBezTo>
                <a:cubicBezTo>
                  <a:pt x="232691" y="826180"/>
                  <a:pt x="222233" y="818641"/>
                  <a:pt x="213355" y="809763"/>
                </a:cubicBezTo>
                <a:cubicBezTo>
                  <a:pt x="166007" y="812722"/>
                  <a:pt x="117622" y="808350"/>
                  <a:pt x="71312" y="818641"/>
                </a:cubicBezTo>
                <a:cubicBezTo>
                  <a:pt x="60897" y="820956"/>
                  <a:pt x="54183" y="834623"/>
                  <a:pt x="53557" y="845274"/>
                </a:cubicBezTo>
                <a:cubicBezTo>
                  <a:pt x="51118" y="886737"/>
                  <a:pt x="57582" y="928311"/>
                  <a:pt x="62435" y="969561"/>
                </a:cubicBezTo>
                <a:cubicBezTo>
                  <a:pt x="63528" y="978855"/>
                  <a:pt x="68353" y="987316"/>
                  <a:pt x="71312" y="996194"/>
                </a:cubicBezTo>
                <a:cubicBezTo>
                  <a:pt x="109782" y="993235"/>
                  <a:pt x="148888" y="994884"/>
                  <a:pt x="186722" y="987317"/>
                </a:cubicBezTo>
                <a:cubicBezTo>
                  <a:pt x="194929" y="985676"/>
                  <a:pt x="202447" y="977681"/>
                  <a:pt x="204477" y="969561"/>
                </a:cubicBezTo>
                <a:cubicBezTo>
                  <a:pt x="208783" y="952336"/>
                  <a:pt x="204477" y="934050"/>
                  <a:pt x="204477" y="916295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96556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Jak chutná pečená husa?</a:t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FF0000"/>
                </a:solidFill>
              </a:rPr>
              <a:t>Tohle pozná naše </a:t>
            </a:r>
            <a:r>
              <a:rPr lang="cs-CZ" b="1" dirty="0" smtClean="0"/>
              <a:t>pusa</a:t>
            </a:r>
            <a:r>
              <a:rPr lang="cs-CZ" dirty="0" smtClean="0">
                <a:solidFill>
                  <a:srgbClr val="FF0000"/>
                </a:solidFill>
              </a:rPr>
              <a:t>.</a:t>
            </a:r>
            <a:br>
              <a:rPr lang="cs-CZ" dirty="0" smtClean="0">
                <a:solidFill>
                  <a:srgbClr val="FF0000"/>
                </a:solidFill>
              </a:rPr>
            </a:br>
            <a:endParaRPr lang="cs-CZ" dirty="0"/>
          </a:p>
        </p:txBody>
      </p:sp>
      <p:sp>
        <p:nvSpPr>
          <p:cNvPr id="3" name="Ovál 2"/>
          <p:cNvSpPr/>
          <p:nvPr/>
        </p:nvSpPr>
        <p:spPr>
          <a:xfrm>
            <a:off x="3158417" y="1882374"/>
            <a:ext cx="3024336" cy="331236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8880" y="2941390"/>
            <a:ext cx="603556" cy="5974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8115" y="2934349"/>
            <a:ext cx="603556" cy="5974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var L 5"/>
          <p:cNvSpPr/>
          <p:nvPr/>
        </p:nvSpPr>
        <p:spPr>
          <a:xfrm>
            <a:off x="4552011" y="3475585"/>
            <a:ext cx="267675" cy="576064"/>
          </a:xfrm>
          <a:prstGeom prst="corne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hnutý pruh 6"/>
          <p:cNvSpPr/>
          <p:nvPr/>
        </p:nvSpPr>
        <p:spPr>
          <a:xfrm>
            <a:off x="3676034" y="2620461"/>
            <a:ext cx="889248" cy="663330"/>
          </a:xfrm>
          <a:prstGeom prst="blockArc">
            <a:avLst>
              <a:gd name="adj1" fmla="val 10800000"/>
              <a:gd name="adj2" fmla="val 21440214"/>
              <a:gd name="adj3" fmla="val 17389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8" name="Ohnutý pruh 7"/>
          <p:cNvSpPr/>
          <p:nvPr/>
        </p:nvSpPr>
        <p:spPr>
          <a:xfrm rot="10800000">
            <a:off x="1115616" y="5589240"/>
            <a:ext cx="914400" cy="914400"/>
          </a:xfrm>
          <a:prstGeom prst="blockArc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9" name="Ohnutý pruh 8"/>
          <p:cNvSpPr/>
          <p:nvPr/>
        </p:nvSpPr>
        <p:spPr>
          <a:xfrm>
            <a:off x="4765269" y="2602684"/>
            <a:ext cx="889248" cy="663330"/>
          </a:xfrm>
          <a:prstGeom prst="blockArc">
            <a:avLst>
              <a:gd name="adj1" fmla="val 10800000"/>
              <a:gd name="adj2" fmla="val 21440214"/>
              <a:gd name="adj3" fmla="val 17389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ětiva 9"/>
          <p:cNvSpPr/>
          <p:nvPr/>
        </p:nvSpPr>
        <p:spPr>
          <a:xfrm rot="1116983">
            <a:off x="2222684" y="5827895"/>
            <a:ext cx="713706" cy="736943"/>
          </a:xfrm>
          <a:prstGeom prst="chor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ětiva 10"/>
          <p:cNvSpPr/>
          <p:nvPr/>
        </p:nvSpPr>
        <p:spPr>
          <a:xfrm rot="12143866">
            <a:off x="2805555" y="5839667"/>
            <a:ext cx="695720" cy="692878"/>
          </a:xfrm>
          <a:prstGeom prst="chor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olný tvar 11"/>
          <p:cNvSpPr/>
          <p:nvPr/>
        </p:nvSpPr>
        <p:spPr>
          <a:xfrm>
            <a:off x="5796136" y="5301208"/>
            <a:ext cx="3027576" cy="1172656"/>
          </a:xfrm>
          <a:custGeom>
            <a:avLst/>
            <a:gdLst>
              <a:gd name="connsiteX0" fmla="*/ 133456 w 3027576"/>
              <a:gd name="connsiteY0" fmla="*/ 1155993 h 1172656"/>
              <a:gd name="connsiteX1" fmla="*/ 115701 w 3027576"/>
              <a:gd name="connsiteY1" fmla="*/ 1013950 h 1172656"/>
              <a:gd name="connsiteX2" fmla="*/ 106823 w 3027576"/>
              <a:gd name="connsiteY2" fmla="*/ 978439 h 1172656"/>
              <a:gd name="connsiteX3" fmla="*/ 97945 w 3027576"/>
              <a:gd name="connsiteY3" fmla="*/ 934051 h 1172656"/>
              <a:gd name="connsiteX4" fmla="*/ 89068 w 3027576"/>
              <a:gd name="connsiteY4" fmla="*/ 907418 h 1172656"/>
              <a:gd name="connsiteX5" fmla="*/ 80190 w 3027576"/>
              <a:gd name="connsiteY5" fmla="*/ 863029 h 1172656"/>
              <a:gd name="connsiteX6" fmla="*/ 44679 w 3027576"/>
              <a:gd name="connsiteY6" fmla="*/ 818641 h 1172656"/>
              <a:gd name="connsiteX7" fmla="*/ 18046 w 3027576"/>
              <a:gd name="connsiteY7" fmla="*/ 809763 h 1172656"/>
              <a:gd name="connsiteX8" fmla="*/ 9169 w 3027576"/>
              <a:gd name="connsiteY8" fmla="*/ 845274 h 1172656"/>
              <a:gd name="connsiteX9" fmla="*/ 18046 w 3027576"/>
              <a:gd name="connsiteY9" fmla="*/ 916295 h 1172656"/>
              <a:gd name="connsiteX10" fmla="*/ 35802 w 3027576"/>
              <a:gd name="connsiteY10" fmla="*/ 934051 h 1172656"/>
              <a:gd name="connsiteX11" fmla="*/ 142334 w 3027576"/>
              <a:gd name="connsiteY11" fmla="*/ 969561 h 1172656"/>
              <a:gd name="connsiteX12" fmla="*/ 195600 w 3027576"/>
              <a:gd name="connsiteY12" fmla="*/ 996194 h 1172656"/>
              <a:gd name="connsiteX13" fmla="*/ 222233 w 3027576"/>
              <a:gd name="connsiteY13" fmla="*/ 987317 h 1172656"/>
              <a:gd name="connsiteX14" fmla="*/ 266621 w 3027576"/>
              <a:gd name="connsiteY14" fmla="*/ 951806 h 1172656"/>
              <a:gd name="connsiteX15" fmla="*/ 293254 w 3027576"/>
              <a:gd name="connsiteY15" fmla="*/ 925173 h 1172656"/>
              <a:gd name="connsiteX16" fmla="*/ 311009 w 3027576"/>
              <a:gd name="connsiteY16" fmla="*/ 889662 h 1172656"/>
              <a:gd name="connsiteX17" fmla="*/ 328765 w 3027576"/>
              <a:gd name="connsiteY17" fmla="*/ 800886 h 1172656"/>
              <a:gd name="connsiteX18" fmla="*/ 302132 w 3027576"/>
              <a:gd name="connsiteY18" fmla="*/ 676598 h 1172656"/>
              <a:gd name="connsiteX19" fmla="*/ 275499 w 3027576"/>
              <a:gd name="connsiteY19" fmla="*/ 658843 h 1172656"/>
              <a:gd name="connsiteX20" fmla="*/ 266621 w 3027576"/>
              <a:gd name="connsiteY20" fmla="*/ 632210 h 1172656"/>
              <a:gd name="connsiteX21" fmla="*/ 239988 w 3027576"/>
              <a:gd name="connsiteY21" fmla="*/ 729864 h 1172656"/>
              <a:gd name="connsiteX22" fmla="*/ 248866 w 3027576"/>
              <a:gd name="connsiteY22" fmla="*/ 809763 h 1172656"/>
              <a:gd name="connsiteX23" fmla="*/ 275499 w 3027576"/>
              <a:gd name="connsiteY23" fmla="*/ 818641 h 1172656"/>
              <a:gd name="connsiteX24" fmla="*/ 337642 w 3027576"/>
              <a:gd name="connsiteY24" fmla="*/ 836396 h 1172656"/>
              <a:gd name="connsiteX25" fmla="*/ 426419 w 3027576"/>
              <a:gd name="connsiteY25" fmla="*/ 827519 h 1172656"/>
              <a:gd name="connsiteX26" fmla="*/ 461930 w 3027576"/>
              <a:gd name="connsiteY26" fmla="*/ 792008 h 1172656"/>
              <a:gd name="connsiteX27" fmla="*/ 506318 w 3027576"/>
              <a:gd name="connsiteY27" fmla="*/ 765375 h 1172656"/>
              <a:gd name="connsiteX28" fmla="*/ 550706 w 3027576"/>
              <a:gd name="connsiteY28" fmla="*/ 694354 h 1172656"/>
              <a:gd name="connsiteX29" fmla="*/ 559584 w 3027576"/>
              <a:gd name="connsiteY29" fmla="*/ 667721 h 1172656"/>
              <a:gd name="connsiteX30" fmla="*/ 586217 w 3027576"/>
              <a:gd name="connsiteY30" fmla="*/ 641088 h 1172656"/>
              <a:gd name="connsiteX31" fmla="*/ 612850 w 3027576"/>
              <a:gd name="connsiteY31" fmla="*/ 587822 h 1172656"/>
              <a:gd name="connsiteX32" fmla="*/ 568462 w 3027576"/>
              <a:gd name="connsiteY32" fmla="*/ 472412 h 1172656"/>
              <a:gd name="connsiteX33" fmla="*/ 541829 w 3027576"/>
              <a:gd name="connsiteY33" fmla="*/ 463534 h 1172656"/>
              <a:gd name="connsiteX34" fmla="*/ 470807 w 3027576"/>
              <a:gd name="connsiteY34" fmla="*/ 490167 h 1172656"/>
              <a:gd name="connsiteX35" fmla="*/ 461930 w 3027576"/>
              <a:gd name="connsiteY35" fmla="*/ 516800 h 1172656"/>
              <a:gd name="connsiteX36" fmla="*/ 470807 w 3027576"/>
              <a:gd name="connsiteY36" fmla="*/ 578944 h 1172656"/>
              <a:gd name="connsiteX37" fmla="*/ 532951 w 3027576"/>
              <a:gd name="connsiteY37" fmla="*/ 623332 h 1172656"/>
              <a:gd name="connsiteX38" fmla="*/ 568462 w 3027576"/>
              <a:gd name="connsiteY38" fmla="*/ 632210 h 1172656"/>
              <a:gd name="connsiteX39" fmla="*/ 692749 w 3027576"/>
              <a:gd name="connsiteY39" fmla="*/ 623332 h 1172656"/>
              <a:gd name="connsiteX40" fmla="*/ 719382 w 3027576"/>
              <a:gd name="connsiteY40" fmla="*/ 605577 h 1172656"/>
              <a:gd name="connsiteX41" fmla="*/ 746015 w 3027576"/>
              <a:gd name="connsiteY41" fmla="*/ 596699 h 1172656"/>
              <a:gd name="connsiteX42" fmla="*/ 790403 w 3027576"/>
              <a:gd name="connsiteY42" fmla="*/ 516800 h 1172656"/>
              <a:gd name="connsiteX43" fmla="*/ 825914 w 3027576"/>
              <a:gd name="connsiteY43" fmla="*/ 445779 h 1172656"/>
              <a:gd name="connsiteX44" fmla="*/ 799281 w 3027576"/>
              <a:gd name="connsiteY44" fmla="*/ 339247 h 1172656"/>
              <a:gd name="connsiteX45" fmla="*/ 772648 w 3027576"/>
              <a:gd name="connsiteY45" fmla="*/ 330369 h 1172656"/>
              <a:gd name="connsiteX46" fmla="*/ 710504 w 3027576"/>
              <a:gd name="connsiteY46" fmla="*/ 339247 h 1172656"/>
              <a:gd name="connsiteX47" fmla="*/ 692749 w 3027576"/>
              <a:gd name="connsiteY47" fmla="*/ 392513 h 1172656"/>
              <a:gd name="connsiteX48" fmla="*/ 719382 w 3027576"/>
              <a:gd name="connsiteY48" fmla="*/ 490167 h 1172656"/>
              <a:gd name="connsiteX49" fmla="*/ 746015 w 3027576"/>
              <a:gd name="connsiteY49" fmla="*/ 499045 h 1172656"/>
              <a:gd name="connsiteX50" fmla="*/ 896936 w 3027576"/>
              <a:gd name="connsiteY50" fmla="*/ 481290 h 1172656"/>
              <a:gd name="connsiteX51" fmla="*/ 923569 w 3027576"/>
              <a:gd name="connsiteY51" fmla="*/ 463534 h 1172656"/>
              <a:gd name="connsiteX52" fmla="*/ 994590 w 3027576"/>
              <a:gd name="connsiteY52" fmla="*/ 419146 h 1172656"/>
              <a:gd name="connsiteX53" fmla="*/ 1047856 w 3027576"/>
              <a:gd name="connsiteY53" fmla="*/ 348125 h 1172656"/>
              <a:gd name="connsiteX54" fmla="*/ 1065611 w 3027576"/>
              <a:gd name="connsiteY54" fmla="*/ 330369 h 1172656"/>
              <a:gd name="connsiteX55" fmla="*/ 1056734 w 3027576"/>
              <a:gd name="connsiteY55" fmla="*/ 277103 h 1172656"/>
              <a:gd name="connsiteX56" fmla="*/ 1012345 w 3027576"/>
              <a:gd name="connsiteY56" fmla="*/ 241593 h 1172656"/>
              <a:gd name="connsiteX57" fmla="*/ 959079 w 3027576"/>
              <a:gd name="connsiteY57" fmla="*/ 268226 h 1172656"/>
              <a:gd name="connsiteX58" fmla="*/ 950202 w 3027576"/>
              <a:gd name="connsiteY58" fmla="*/ 294859 h 1172656"/>
              <a:gd name="connsiteX59" fmla="*/ 959079 w 3027576"/>
              <a:gd name="connsiteY59" fmla="*/ 348125 h 1172656"/>
              <a:gd name="connsiteX60" fmla="*/ 976835 w 3027576"/>
              <a:gd name="connsiteY60" fmla="*/ 365880 h 1172656"/>
              <a:gd name="connsiteX61" fmla="*/ 1056734 w 3027576"/>
              <a:gd name="connsiteY61" fmla="*/ 392513 h 1172656"/>
              <a:gd name="connsiteX62" fmla="*/ 1181021 w 3027576"/>
              <a:gd name="connsiteY62" fmla="*/ 383635 h 1172656"/>
              <a:gd name="connsiteX63" fmla="*/ 1207654 w 3027576"/>
              <a:gd name="connsiteY63" fmla="*/ 365880 h 1172656"/>
              <a:gd name="connsiteX64" fmla="*/ 1234287 w 3027576"/>
              <a:gd name="connsiteY64" fmla="*/ 357002 h 1172656"/>
              <a:gd name="connsiteX65" fmla="*/ 1260920 w 3027576"/>
              <a:gd name="connsiteY65" fmla="*/ 330369 h 1172656"/>
              <a:gd name="connsiteX66" fmla="*/ 1287553 w 3027576"/>
              <a:gd name="connsiteY66" fmla="*/ 312614 h 1172656"/>
              <a:gd name="connsiteX67" fmla="*/ 1340819 w 3027576"/>
              <a:gd name="connsiteY67" fmla="*/ 241593 h 1172656"/>
              <a:gd name="connsiteX68" fmla="*/ 1349697 w 3027576"/>
              <a:gd name="connsiteY68" fmla="*/ 214960 h 1172656"/>
              <a:gd name="connsiteX69" fmla="*/ 1323064 w 3027576"/>
              <a:gd name="connsiteY69" fmla="*/ 170571 h 1172656"/>
              <a:gd name="connsiteX70" fmla="*/ 1296431 w 3027576"/>
              <a:gd name="connsiteY70" fmla="*/ 161694 h 1172656"/>
              <a:gd name="connsiteX71" fmla="*/ 1278675 w 3027576"/>
              <a:gd name="connsiteY71" fmla="*/ 179449 h 1172656"/>
              <a:gd name="connsiteX72" fmla="*/ 1252042 w 3027576"/>
              <a:gd name="connsiteY72" fmla="*/ 197204 h 1172656"/>
              <a:gd name="connsiteX73" fmla="*/ 1243165 w 3027576"/>
              <a:gd name="connsiteY73" fmla="*/ 232715 h 1172656"/>
              <a:gd name="connsiteX74" fmla="*/ 1252042 w 3027576"/>
              <a:gd name="connsiteY74" fmla="*/ 277103 h 1172656"/>
              <a:gd name="connsiteX75" fmla="*/ 1340819 w 3027576"/>
              <a:gd name="connsiteY75" fmla="*/ 348125 h 1172656"/>
              <a:gd name="connsiteX76" fmla="*/ 1367452 w 3027576"/>
              <a:gd name="connsiteY76" fmla="*/ 365880 h 1172656"/>
              <a:gd name="connsiteX77" fmla="*/ 1447351 w 3027576"/>
              <a:gd name="connsiteY77" fmla="*/ 392513 h 1172656"/>
              <a:gd name="connsiteX78" fmla="*/ 1500617 w 3027576"/>
              <a:gd name="connsiteY78" fmla="*/ 383635 h 1172656"/>
              <a:gd name="connsiteX79" fmla="*/ 1527250 w 3027576"/>
              <a:gd name="connsiteY79" fmla="*/ 357002 h 1172656"/>
              <a:gd name="connsiteX80" fmla="*/ 1553883 w 3027576"/>
              <a:gd name="connsiteY80" fmla="*/ 339247 h 1172656"/>
              <a:gd name="connsiteX81" fmla="*/ 1616027 w 3027576"/>
              <a:gd name="connsiteY81" fmla="*/ 250470 h 1172656"/>
              <a:gd name="connsiteX82" fmla="*/ 1642660 w 3027576"/>
              <a:gd name="connsiteY82" fmla="*/ 214960 h 1172656"/>
              <a:gd name="connsiteX83" fmla="*/ 1651537 w 3027576"/>
              <a:gd name="connsiteY83" fmla="*/ 188327 h 1172656"/>
              <a:gd name="connsiteX84" fmla="*/ 1624904 w 3027576"/>
              <a:gd name="connsiteY84" fmla="*/ 143938 h 1172656"/>
              <a:gd name="connsiteX85" fmla="*/ 1562761 w 3027576"/>
              <a:gd name="connsiteY85" fmla="*/ 152816 h 1172656"/>
              <a:gd name="connsiteX86" fmla="*/ 1536128 w 3027576"/>
              <a:gd name="connsiteY86" fmla="*/ 206082 h 1172656"/>
              <a:gd name="connsiteX87" fmla="*/ 1589394 w 3027576"/>
              <a:gd name="connsiteY87" fmla="*/ 259348 h 1172656"/>
              <a:gd name="connsiteX88" fmla="*/ 1660415 w 3027576"/>
              <a:gd name="connsiteY88" fmla="*/ 277103 h 1172656"/>
              <a:gd name="connsiteX89" fmla="*/ 1811336 w 3027576"/>
              <a:gd name="connsiteY89" fmla="*/ 250470 h 1172656"/>
              <a:gd name="connsiteX90" fmla="*/ 1837969 w 3027576"/>
              <a:gd name="connsiteY90" fmla="*/ 223837 h 1172656"/>
              <a:gd name="connsiteX91" fmla="*/ 1846846 w 3027576"/>
              <a:gd name="connsiteY91" fmla="*/ 143938 h 1172656"/>
              <a:gd name="connsiteX92" fmla="*/ 1820213 w 3027576"/>
              <a:gd name="connsiteY92" fmla="*/ 126183 h 1172656"/>
              <a:gd name="connsiteX93" fmla="*/ 1793580 w 3027576"/>
              <a:gd name="connsiteY93" fmla="*/ 135061 h 1172656"/>
              <a:gd name="connsiteX94" fmla="*/ 1784703 w 3027576"/>
              <a:gd name="connsiteY94" fmla="*/ 161694 h 1172656"/>
              <a:gd name="connsiteX95" fmla="*/ 1766947 w 3027576"/>
              <a:gd name="connsiteY95" fmla="*/ 179449 h 1172656"/>
              <a:gd name="connsiteX96" fmla="*/ 1775825 w 3027576"/>
              <a:gd name="connsiteY96" fmla="*/ 277103 h 1172656"/>
              <a:gd name="connsiteX97" fmla="*/ 1802458 w 3027576"/>
              <a:gd name="connsiteY97" fmla="*/ 294859 h 1172656"/>
              <a:gd name="connsiteX98" fmla="*/ 1820213 w 3027576"/>
              <a:gd name="connsiteY98" fmla="*/ 321492 h 1172656"/>
              <a:gd name="connsiteX99" fmla="*/ 1882357 w 3027576"/>
              <a:gd name="connsiteY99" fmla="*/ 348125 h 1172656"/>
              <a:gd name="connsiteX100" fmla="*/ 2033277 w 3027576"/>
              <a:gd name="connsiteY100" fmla="*/ 330369 h 1172656"/>
              <a:gd name="connsiteX101" fmla="*/ 2051033 w 3027576"/>
              <a:gd name="connsiteY101" fmla="*/ 312614 h 1172656"/>
              <a:gd name="connsiteX102" fmla="*/ 2068788 w 3027576"/>
              <a:gd name="connsiteY102" fmla="*/ 259348 h 1172656"/>
              <a:gd name="connsiteX103" fmla="*/ 2059910 w 3027576"/>
              <a:gd name="connsiteY103" fmla="*/ 188327 h 1172656"/>
              <a:gd name="connsiteX104" fmla="*/ 2042155 w 3027576"/>
              <a:gd name="connsiteY104" fmla="*/ 170571 h 1172656"/>
              <a:gd name="connsiteX105" fmla="*/ 2015522 w 3027576"/>
              <a:gd name="connsiteY105" fmla="*/ 179449 h 1172656"/>
              <a:gd name="connsiteX106" fmla="*/ 1997767 w 3027576"/>
              <a:gd name="connsiteY106" fmla="*/ 206082 h 1172656"/>
              <a:gd name="connsiteX107" fmla="*/ 1980011 w 3027576"/>
              <a:gd name="connsiteY107" fmla="*/ 259348 h 1172656"/>
              <a:gd name="connsiteX108" fmla="*/ 1997767 w 3027576"/>
              <a:gd name="connsiteY108" fmla="*/ 330369 h 1172656"/>
              <a:gd name="connsiteX109" fmla="*/ 2015522 w 3027576"/>
              <a:gd name="connsiteY109" fmla="*/ 348125 h 1172656"/>
              <a:gd name="connsiteX110" fmla="*/ 2051033 w 3027576"/>
              <a:gd name="connsiteY110" fmla="*/ 392513 h 1172656"/>
              <a:gd name="connsiteX111" fmla="*/ 2148687 w 3027576"/>
              <a:gd name="connsiteY111" fmla="*/ 419146 h 1172656"/>
              <a:gd name="connsiteX112" fmla="*/ 2264097 w 3027576"/>
              <a:gd name="connsiteY112" fmla="*/ 410268 h 1172656"/>
              <a:gd name="connsiteX113" fmla="*/ 2299607 w 3027576"/>
              <a:gd name="connsiteY113" fmla="*/ 357002 h 1172656"/>
              <a:gd name="connsiteX114" fmla="*/ 2317363 w 3027576"/>
              <a:gd name="connsiteY114" fmla="*/ 339247 h 1172656"/>
              <a:gd name="connsiteX115" fmla="*/ 2308485 w 3027576"/>
              <a:gd name="connsiteY115" fmla="*/ 259348 h 1172656"/>
              <a:gd name="connsiteX116" fmla="*/ 2255219 w 3027576"/>
              <a:gd name="connsiteY116" fmla="*/ 259348 h 1172656"/>
              <a:gd name="connsiteX117" fmla="*/ 2210831 w 3027576"/>
              <a:gd name="connsiteY117" fmla="*/ 294859 h 1172656"/>
              <a:gd name="connsiteX118" fmla="*/ 2175320 w 3027576"/>
              <a:gd name="connsiteY118" fmla="*/ 348125 h 1172656"/>
              <a:gd name="connsiteX119" fmla="*/ 2166442 w 3027576"/>
              <a:gd name="connsiteY119" fmla="*/ 374758 h 1172656"/>
              <a:gd name="connsiteX120" fmla="*/ 2175320 w 3027576"/>
              <a:gd name="connsiteY120" fmla="*/ 419146 h 1172656"/>
              <a:gd name="connsiteX121" fmla="*/ 2201953 w 3027576"/>
              <a:gd name="connsiteY121" fmla="*/ 436901 h 1172656"/>
              <a:gd name="connsiteX122" fmla="*/ 2255219 w 3027576"/>
              <a:gd name="connsiteY122" fmla="*/ 472412 h 1172656"/>
              <a:gd name="connsiteX123" fmla="*/ 2388384 w 3027576"/>
              <a:gd name="connsiteY123" fmla="*/ 463534 h 1172656"/>
              <a:gd name="connsiteX124" fmla="*/ 2415017 w 3027576"/>
              <a:gd name="connsiteY124" fmla="*/ 436901 h 1172656"/>
              <a:gd name="connsiteX125" fmla="*/ 2441650 w 3027576"/>
              <a:gd name="connsiteY125" fmla="*/ 419146 h 1172656"/>
              <a:gd name="connsiteX126" fmla="*/ 2450528 w 3027576"/>
              <a:gd name="connsiteY126" fmla="*/ 330369 h 1172656"/>
              <a:gd name="connsiteX127" fmla="*/ 2423895 w 3027576"/>
              <a:gd name="connsiteY127" fmla="*/ 321492 h 1172656"/>
              <a:gd name="connsiteX128" fmla="*/ 2388384 w 3027576"/>
              <a:gd name="connsiteY128" fmla="*/ 330369 h 1172656"/>
              <a:gd name="connsiteX129" fmla="*/ 2361751 w 3027576"/>
              <a:gd name="connsiteY129" fmla="*/ 374758 h 1172656"/>
              <a:gd name="connsiteX130" fmla="*/ 2335118 w 3027576"/>
              <a:gd name="connsiteY130" fmla="*/ 392513 h 1172656"/>
              <a:gd name="connsiteX131" fmla="*/ 2317363 w 3027576"/>
              <a:gd name="connsiteY131" fmla="*/ 419146 h 1172656"/>
              <a:gd name="connsiteX132" fmla="*/ 2317363 w 3027576"/>
              <a:gd name="connsiteY132" fmla="*/ 543433 h 1172656"/>
              <a:gd name="connsiteX133" fmla="*/ 2335118 w 3027576"/>
              <a:gd name="connsiteY133" fmla="*/ 570066 h 1172656"/>
              <a:gd name="connsiteX134" fmla="*/ 2352873 w 3027576"/>
              <a:gd name="connsiteY134" fmla="*/ 587822 h 1172656"/>
              <a:gd name="connsiteX135" fmla="*/ 2379506 w 3027576"/>
              <a:gd name="connsiteY135" fmla="*/ 596699 h 1172656"/>
              <a:gd name="connsiteX136" fmla="*/ 2610326 w 3027576"/>
              <a:gd name="connsiteY136" fmla="*/ 587822 h 1172656"/>
              <a:gd name="connsiteX137" fmla="*/ 2628081 w 3027576"/>
              <a:gd name="connsiteY137" fmla="*/ 570066 h 1172656"/>
              <a:gd name="connsiteX138" fmla="*/ 2645836 w 3027576"/>
              <a:gd name="connsiteY138" fmla="*/ 516800 h 1172656"/>
              <a:gd name="connsiteX139" fmla="*/ 2619203 w 3027576"/>
              <a:gd name="connsiteY139" fmla="*/ 454657 h 1172656"/>
              <a:gd name="connsiteX140" fmla="*/ 2565937 w 3027576"/>
              <a:gd name="connsiteY140" fmla="*/ 463534 h 1172656"/>
              <a:gd name="connsiteX141" fmla="*/ 2521549 w 3027576"/>
              <a:gd name="connsiteY141" fmla="*/ 507923 h 1172656"/>
              <a:gd name="connsiteX142" fmla="*/ 2494916 w 3027576"/>
              <a:gd name="connsiteY142" fmla="*/ 525678 h 1172656"/>
              <a:gd name="connsiteX143" fmla="*/ 2503794 w 3027576"/>
              <a:gd name="connsiteY143" fmla="*/ 649965 h 1172656"/>
              <a:gd name="connsiteX144" fmla="*/ 2521549 w 3027576"/>
              <a:gd name="connsiteY144" fmla="*/ 703231 h 1172656"/>
              <a:gd name="connsiteX145" fmla="*/ 2530427 w 3027576"/>
              <a:gd name="connsiteY145" fmla="*/ 729864 h 1172656"/>
              <a:gd name="connsiteX146" fmla="*/ 2770124 w 3027576"/>
              <a:gd name="connsiteY146" fmla="*/ 720987 h 1172656"/>
              <a:gd name="connsiteX147" fmla="*/ 2787879 w 3027576"/>
              <a:gd name="connsiteY147" fmla="*/ 703231 h 1172656"/>
              <a:gd name="connsiteX148" fmla="*/ 2752369 w 3027576"/>
              <a:gd name="connsiteY148" fmla="*/ 587822 h 1172656"/>
              <a:gd name="connsiteX149" fmla="*/ 2725736 w 3027576"/>
              <a:gd name="connsiteY149" fmla="*/ 596699 h 1172656"/>
              <a:gd name="connsiteX150" fmla="*/ 2707980 w 3027576"/>
              <a:gd name="connsiteY150" fmla="*/ 614455 h 1172656"/>
              <a:gd name="connsiteX151" fmla="*/ 2681347 w 3027576"/>
              <a:gd name="connsiteY151" fmla="*/ 632210 h 1172656"/>
              <a:gd name="connsiteX152" fmla="*/ 2663592 w 3027576"/>
              <a:gd name="connsiteY152" fmla="*/ 658843 h 1172656"/>
              <a:gd name="connsiteX153" fmla="*/ 2645836 w 3027576"/>
              <a:gd name="connsiteY153" fmla="*/ 676598 h 1172656"/>
              <a:gd name="connsiteX154" fmla="*/ 2654714 w 3027576"/>
              <a:gd name="connsiteY154" fmla="*/ 792008 h 1172656"/>
              <a:gd name="connsiteX155" fmla="*/ 2663592 w 3027576"/>
              <a:gd name="connsiteY155" fmla="*/ 818641 h 1172656"/>
              <a:gd name="connsiteX156" fmla="*/ 2699103 w 3027576"/>
              <a:gd name="connsiteY156" fmla="*/ 827519 h 1172656"/>
              <a:gd name="connsiteX157" fmla="*/ 2743491 w 3027576"/>
              <a:gd name="connsiteY157" fmla="*/ 854152 h 1172656"/>
              <a:gd name="connsiteX158" fmla="*/ 2779002 w 3027576"/>
              <a:gd name="connsiteY158" fmla="*/ 863029 h 1172656"/>
              <a:gd name="connsiteX159" fmla="*/ 2832268 w 3027576"/>
              <a:gd name="connsiteY159" fmla="*/ 880785 h 1172656"/>
              <a:gd name="connsiteX160" fmla="*/ 2965433 w 3027576"/>
              <a:gd name="connsiteY160" fmla="*/ 854152 h 1172656"/>
              <a:gd name="connsiteX161" fmla="*/ 2983188 w 3027576"/>
              <a:gd name="connsiteY161" fmla="*/ 827519 h 1172656"/>
              <a:gd name="connsiteX162" fmla="*/ 2974310 w 3027576"/>
              <a:gd name="connsiteY162" fmla="*/ 783130 h 1172656"/>
              <a:gd name="connsiteX163" fmla="*/ 2894411 w 3027576"/>
              <a:gd name="connsiteY163" fmla="*/ 783130 h 1172656"/>
              <a:gd name="connsiteX164" fmla="*/ 2841145 w 3027576"/>
              <a:gd name="connsiteY164" fmla="*/ 809763 h 1172656"/>
              <a:gd name="connsiteX165" fmla="*/ 2796757 w 3027576"/>
              <a:gd name="connsiteY165" fmla="*/ 854152 h 1172656"/>
              <a:gd name="connsiteX166" fmla="*/ 2743491 w 3027576"/>
              <a:gd name="connsiteY166" fmla="*/ 898540 h 1172656"/>
              <a:gd name="connsiteX167" fmla="*/ 2725736 w 3027576"/>
              <a:gd name="connsiteY167" fmla="*/ 960684 h 1172656"/>
              <a:gd name="connsiteX168" fmla="*/ 2734613 w 3027576"/>
              <a:gd name="connsiteY168" fmla="*/ 996194 h 1172656"/>
              <a:gd name="connsiteX169" fmla="*/ 2752369 w 3027576"/>
              <a:gd name="connsiteY169" fmla="*/ 1022827 h 1172656"/>
              <a:gd name="connsiteX170" fmla="*/ 2974310 w 3027576"/>
              <a:gd name="connsiteY170" fmla="*/ 1013950 h 1172656"/>
              <a:gd name="connsiteX171" fmla="*/ 2992066 w 3027576"/>
              <a:gd name="connsiteY171" fmla="*/ 960684 h 1172656"/>
              <a:gd name="connsiteX172" fmla="*/ 2983188 w 3027576"/>
              <a:gd name="connsiteY172" fmla="*/ 916295 h 1172656"/>
              <a:gd name="connsiteX173" fmla="*/ 2956555 w 3027576"/>
              <a:gd name="connsiteY173" fmla="*/ 907418 h 1172656"/>
              <a:gd name="connsiteX174" fmla="*/ 2885534 w 3027576"/>
              <a:gd name="connsiteY174" fmla="*/ 925173 h 1172656"/>
              <a:gd name="connsiteX175" fmla="*/ 2867778 w 3027576"/>
              <a:gd name="connsiteY175" fmla="*/ 942928 h 1172656"/>
              <a:gd name="connsiteX176" fmla="*/ 2858901 w 3027576"/>
              <a:gd name="connsiteY176" fmla="*/ 969561 h 1172656"/>
              <a:gd name="connsiteX177" fmla="*/ 2885534 w 3027576"/>
              <a:gd name="connsiteY177" fmla="*/ 1129360 h 1172656"/>
              <a:gd name="connsiteX178" fmla="*/ 2876656 w 3027576"/>
              <a:gd name="connsiteY178" fmla="*/ 1155993 h 1172656"/>
              <a:gd name="connsiteX179" fmla="*/ 2850023 w 3027576"/>
              <a:gd name="connsiteY179" fmla="*/ 1164870 h 1172656"/>
              <a:gd name="connsiteX180" fmla="*/ 2858901 w 3027576"/>
              <a:gd name="connsiteY180" fmla="*/ 1129360 h 1172656"/>
              <a:gd name="connsiteX181" fmla="*/ 2947677 w 3027576"/>
              <a:gd name="connsiteY181" fmla="*/ 1120482 h 1172656"/>
              <a:gd name="connsiteX182" fmla="*/ 2983188 w 3027576"/>
              <a:gd name="connsiteY182" fmla="*/ 1111604 h 1172656"/>
              <a:gd name="connsiteX183" fmla="*/ 3027576 w 3027576"/>
              <a:gd name="connsiteY183" fmla="*/ 1040583 h 1172656"/>
              <a:gd name="connsiteX184" fmla="*/ 3018699 w 3027576"/>
              <a:gd name="connsiteY184" fmla="*/ 969561 h 1172656"/>
              <a:gd name="connsiteX185" fmla="*/ 2974310 w 3027576"/>
              <a:gd name="connsiteY185" fmla="*/ 934051 h 1172656"/>
              <a:gd name="connsiteX186" fmla="*/ 2912167 w 3027576"/>
              <a:gd name="connsiteY186" fmla="*/ 942928 h 1172656"/>
              <a:gd name="connsiteX187" fmla="*/ 2876656 w 3027576"/>
              <a:gd name="connsiteY187" fmla="*/ 951806 h 1172656"/>
              <a:gd name="connsiteX188" fmla="*/ 2805635 w 3027576"/>
              <a:gd name="connsiteY188" fmla="*/ 942928 h 1172656"/>
              <a:gd name="connsiteX189" fmla="*/ 2787879 w 3027576"/>
              <a:gd name="connsiteY189" fmla="*/ 925173 h 1172656"/>
              <a:gd name="connsiteX190" fmla="*/ 2761246 w 3027576"/>
              <a:gd name="connsiteY190" fmla="*/ 863029 h 1172656"/>
              <a:gd name="connsiteX191" fmla="*/ 2787879 w 3027576"/>
              <a:gd name="connsiteY191" fmla="*/ 800886 h 1172656"/>
              <a:gd name="connsiteX192" fmla="*/ 2814512 w 3027576"/>
              <a:gd name="connsiteY192" fmla="*/ 783130 h 1172656"/>
              <a:gd name="connsiteX193" fmla="*/ 2858901 w 3027576"/>
              <a:gd name="connsiteY193" fmla="*/ 756497 h 1172656"/>
              <a:gd name="connsiteX194" fmla="*/ 2885534 w 3027576"/>
              <a:gd name="connsiteY194" fmla="*/ 729864 h 1172656"/>
              <a:gd name="connsiteX195" fmla="*/ 2912167 w 3027576"/>
              <a:gd name="connsiteY195" fmla="*/ 712109 h 1172656"/>
              <a:gd name="connsiteX196" fmla="*/ 2903289 w 3027576"/>
              <a:gd name="connsiteY196" fmla="*/ 641088 h 1172656"/>
              <a:gd name="connsiteX197" fmla="*/ 2885534 w 3027576"/>
              <a:gd name="connsiteY197" fmla="*/ 623332 h 1172656"/>
              <a:gd name="connsiteX198" fmla="*/ 2796757 w 3027576"/>
              <a:gd name="connsiteY198" fmla="*/ 605577 h 1172656"/>
              <a:gd name="connsiteX199" fmla="*/ 2734613 w 3027576"/>
              <a:gd name="connsiteY199" fmla="*/ 614455 h 1172656"/>
              <a:gd name="connsiteX200" fmla="*/ 2725736 w 3027576"/>
              <a:gd name="connsiteY200" fmla="*/ 641088 h 1172656"/>
              <a:gd name="connsiteX201" fmla="*/ 2716858 w 3027576"/>
              <a:gd name="connsiteY201" fmla="*/ 676598 h 1172656"/>
              <a:gd name="connsiteX202" fmla="*/ 2725736 w 3027576"/>
              <a:gd name="connsiteY202" fmla="*/ 783130 h 1172656"/>
              <a:gd name="connsiteX203" fmla="*/ 2743491 w 3027576"/>
              <a:gd name="connsiteY203" fmla="*/ 800886 h 1172656"/>
              <a:gd name="connsiteX204" fmla="*/ 2805635 w 3027576"/>
              <a:gd name="connsiteY204" fmla="*/ 774253 h 1172656"/>
              <a:gd name="connsiteX205" fmla="*/ 2858901 w 3027576"/>
              <a:gd name="connsiteY205" fmla="*/ 676598 h 1172656"/>
              <a:gd name="connsiteX206" fmla="*/ 2841145 w 3027576"/>
              <a:gd name="connsiteY206" fmla="*/ 570066 h 1172656"/>
              <a:gd name="connsiteX207" fmla="*/ 2787879 w 3027576"/>
              <a:gd name="connsiteY207" fmla="*/ 507923 h 1172656"/>
              <a:gd name="connsiteX208" fmla="*/ 2752369 w 3027576"/>
              <a:gd name="connsiteY208" fmla="*/ 490167 h 1172656"/>
              <a:gd name="connsiteX209" fmla="*/ 2725736 w 3027576"/>
              <a:gd name="connsiteY209" fmla="*/ 472412 h 1172656"/>
              <a:gd name="connsiteX210" fmla="*/ 2672469 w 3027576"/>
              <a:gd name="connsiteY210" fmla="*/ 454657 h 1172656"/>
              <a:gd name="connsiteX211" fmla="*/ 2645836 w 3027576"/>
              <a:gd name="connsiteY211" fmla="*/ 463534 h 1172656"/>
              <a:gd name="connsiteX212" fmla="*/ 2610326 w 3027576"/>
              <a:gd name="connsiteY212" fmla="*/ 516800 h 1172656"/>
              <a:gd name="connsiteX213" fmla="*/ 2574815 w 3027576"/>
              <a:gd name="connsiteY213" fmla="*/ 570066 h 1172656"/>
              <a:gd name="connsiteX214" fmla="*/ 2565937 w 3027576"/>
              <a:gd name="connsiteY214" fmla="*/ 596699 h 1172656"/>
              <a:gd name="connsiteX215" fmla="*/ 2574815 w 3027576"/>
              <a:gd name="connsiteY215" fmla="*/ 703231 h 1172656"/>
              <a:gd name="connsiteX216" fmla="*/ 2601448 w 3027576"/>
              <a:gd name="connsiteY216" fmla="*/ 712109 h 1172656"/>
              <a:gd name="connsiteX217" fmla="*/ 2645836 w 3027576"/>
              <a:gd name="connsiteY217" fmla="*/ 658843 h 1172656"/>
              <a:gd name="connsiteX218" fmla="*/ 2645836 w 3027576"/>
              <a:gd name="connsiteY218" fmla="*/ 481290 h 1172656"/>
              <a:gd name="connsiteX219" fmla="*/ 2610326 w 3027576"/>
              <a:gd name="connsiteY219" fmla="*/ 428024 h 1172656"/>
              <a:gd name="connsiteX220" fmla="*/ 2583693 w 3027576"/>
              <a:gd name="connsiteY220" fmla="*/ 410268 h 1172656"/>
              <a:gd name="connsiteX221" fmla="*/ 2406139 w 3027576"/>
              <a:gd name="connsiteY221" fmla="*/ 436901 h 1172656"/>
              <a:gd name="connsiteX222" fmla="*/ 2388384 w 3027576"/>
              <a:gd name="connsiteY222" fmla="*/ 463534 h 1172656"/>
              <a:gd name="connsiteX223" fmla="*/ 2388384 w 3027576"/>
              <a:gd name="connsiteY223" fmla="*/ 561189 h 1172656"/>
              <a:gd name="connsiteX224" fmla="*/ 2450528 w 3027576"/>
              <a:gd name="connsiteY224" fmla="*/ 543433 h 1172656"/>
              <a:gd name="connsiteX225" fmla="*/ 2512671 w 3027576"/>
              <a:gd name="connsiteY225" fmla="*/ 472412 h 1172656"/>
              <a:gd name="connsiteX226" fmla="*/ 2530427 w 3027576"/>
              <a:gd name="connsiteY226" fmla="*/ 401391 h 1172656"/>
              <a:gd name="connsiteX227" fmla="*/ 2512671 w 3027576"/>
              <a:gd name="connsiteY227" fmla="*/ 268226 h 1172656"/>
              <a:gd name="connsiteX228" fmla="*/ 2494916 w 3027576"/>
              <a:gd name="connsiteY228" fmla="*/ 232715 h 1172656"/>
              <a:gd name="connsiteX229" fmla="*/ 2397262 w 3027576"/>
              <a:gd name="connsiteY229" fmla="*/ 143938 h 1172656"/>
              <a:gd name="connsiteX230" fmla="*/ 2370629 w 3027576"/>
              <a:gd name="connsiteY230" fmla="*/ 152816 h 1172656"/>
              <a:gd name="connsiteX231" fmla="*/ 2352873 w 3027576"/>
              <a:gd name="connsiteY231" fmla="*/ 179449 h 1172656"/>
              <a:gd name="connsiteX232" fmla="*/ 2308485 w 3027576"/>
              <a:gd name="connsiteY232" fmla="*/ 241593 h 1172656"/>
              <a:gd name="connsiteX233" fmla="*/ 2299607 w 3027576"/>
              <a:gd name="connsiteY233" fmla="*/ 268226 h 1172656"/>
              <a:gd name="connsiteX234" fmla="*/ 2272974 w 3027576"/>
              <a:gd name="connsiteY234" fmla="*/ 303736 h 1172656"/>
              <a:gd name="connsiteX235" fmla="*/ 2255219 w 3027576"/>
              <a:gd name="connsiteY235" fmla="*/ 339247 h 1172656"/>
              <a:gd name="connsiteX236" fmla="*/ 2264097 w 3027576"/>
              <a:gd name="connsiteY236" fmla="*/ 401391 h 1172656"/>
              <a:gd name="connsiteX237" fmla="*/ 2343996 w 3027576"/>
              <a:gd name="connsiteY237" fmla="*/ 383635 h 1172656"/>
              <a:gd name="connsiteX238" fmla="*/ 2388384 w 3027576"/>
              <a:gd name="connsiteY238" fmla="*/ 294859 h 1172656"/>
              <a:gd name="connsiteX239" fmla="*/ 2370629 w 3027576"/>
              <a:gd name="connsiteY239" fmla="*/ 232715 h 1172656"/>
              <a:gd name="connsiteX240" fmla="*/ 2343996 w 3027576"/>
              <a:gd name="connsiteY240" fmla="*/ 214960 h 1172656"/>
              <a:gd name="connsiteX241" fmla="*/ 2326240 w 3027576"/>
              <a:gd name="connsiteY241" fmla="*/ 197204 h 1172656"/>
              <a:gd name="connsiteX242" fmla="*/ 2255219 w 3027576"/>
              <a:gd name="connsiteY242" fmla="*/ 161694 h 1172656"/>
              <a:gd name="connsiteX243" fmla="*/ 2237464 w 3027576"/>
              <a:gd name="connsiteY243" fmla="*/ 143938 h 1172656"/>
              <a:gd name="connsiteX244" fmla="*/ 2201953 w 3027576"/>
              <a:gd name="connsiteY244" fmla="*/ 135061 h 1172656"/>
              <a:gd name="connsiteX245" fmla="*/ 2175320 w 3027576"/>
              <a:gd name="connsiteY245" fmla="*/ 126183 h 1172656"/>
              <a:gd name="connsiteX246" fmla="*/ 2148687 w 3027576"/>
              <a:gd name="connsiteY246" fmla="*/ 143938 h 1172656"/>
              <a:gd name="connsiteX247" fmla="*/ 2113176 w 3027576"/>
              <a:gd name="connsiteY247" fmla="*/ 197204 h 1172656"/>
              <a:gd name="connsiteX248" fmla="*/ 2077666 w 3027576"/>
              <a:gd name="connsiteY248" fmla="*/ 268226 h 1172656"/>
              <a:gd name="connsiteX249" fmla="*/ 2086543 w 3027576"/>
              <a:gd name="connsiteY249" fmla="*/ 339247 h 1172656"/>
              <a:gd name="connsiteX250" fmla="*/ 2113176 w 3027576"/>
              <a:gd name="connsiteY250" fmla="*/ 348125 h 1172656"/>
              <a:gd name="connsiteX251" fmla="*/ 2184198 w 3027576"/>
              <a:gd name="connsiteY251" fmla="*/ 339247 h 1172656"/>
              <a:gd name="connsiteX252" fmla="*/ 2193075 w 3027576"/>
              <a:gd name="connsiteY252" fmla="*/ 303736 h 1172656"/>
              <a:gd name="connsiteX253" fmla="*/ 2157565 w 3027576"/>
              <a:gd name="connsiteY253" fmla="*/ 197204 h 1172656"/>
              <a:gd name="connsiteX254" fmla="*/ 2113176 w 3027576"/>
              <a:gd name="connsiteY254" fmla="*/ 161694 h 1172656"/>
              <a:gd name="connsiteX255" fmla="*/ 2086543 w 3027576"/>
              <a:gd name="connsiteY255" fmla="*/ 152816 h 1172656"/>
              <a:gd name="connsiteX256" fmla="*/ 2051033 w 3027576"/>
              <a:gd name="connsiteY256" fmla="*/ 135061 h 1172656"/>
              <a:gd name="connsiteX257" fmla="*/ 1980011 w 3027576"/>
              <a:gd name="connsiteY257" fmla="*/ 99550 h 1172656"/>
              <a:gd name="connsiteX258" fmla="*/ 1953378 w 3027576"/>
              <a:gd name="connsiteY258" fmla="*/ 81794 h 1172656"/>
              <a:gd name="connsiteX259" fmla="*/ 1882357 w 3027576"/>
              <a:gd name="connsiteY259" fmla="*/ 90672 h 1172656"/>
              <a:gd name="connsiteX260" fmla="*/ 1855724 w 3027576"/>
              <a:gd name="connsiteY260" fmla="*/ 126183 h 1172656"/>
              <a:gd name="connsiteX261" fmla="*/ 1829091 w 3027576"/>
              <a:gd name="connsiteY261" fmla="*/ 152816 h 1172656"/>
              <a:gd name="connsiteX262" fmla="*/ 1820213 w 3027576"/>
              <a:gd name="connsiteY262" fmla="*/ 188327 h 1172656"/>
              <a:gd name="connsiteX263" fmla="*/ 1811336 w 3027576"/>
              <a:gd name="connsiteY263" fmla="*/ 214960 h 1172656"/>
              <a:gd name="connsiteX264" fmla="*/ 1820213 w 3027576"/>
              <a:gd name="connsiteY264" fmla="*/ 259348 h 1172656"/>
              <a:gd name="connsiteX265" fmla="*/ 1926745 w 3027576"/>
              <a:gd name="connsiteY265" fmla="*/ 214960 h 1172656"/>
              <a:gd name="connsiteX266" fmla="*/ 1935623 w 3027576"/>
              <a:gd name="connsiteY266" fmla="*/ 179449 h 1172656"/>
              <a:gd name="connsiteX267" fmla="*/ 1900112 w 3027576"/>
              <a:gd name="connsiteY267" fmla="*/ 46284 h 1172656"/>
              <a:gd name="connsiteX268" fmla="*/ 1873479 w 3027576"/>
              <a:gd name="connsiteY268" fmla="*/ 28528 h 1172656"/>
              <a:gd name="connsiteX269" fmla="*/ 1837969 w 3027576"/>
              <a:gd name="connsiteY269" fmla="*/ 19651 h 1172656"/>
              <a:gd name="connsiteX270" fmla="*/ 1802458 w 3027576"/>
              <a:gd name="connsiteY270" fmla="*/ 1895 h 1172656"/>
              <a:gd name="connsiteX271" fmla="*/ 1740314 w 3027576"/>
              <a:gd name="connsiteY271" fmla="*/ 10773 h 1172656"/>
              <a:gd name="connsiteX272" fmla="*/ 1678170 w 3027576"/>
              <a:gd name="connsiteY272" fmla="*/ 64039 h 1172656"/>
              <a:gd name="connsiteX273" fmla="*/ 1660415 w 3027576"/>
              <a:gd name="connsiteY273" fmla="*/ 99550 h 1172656"/>
              <a:gd name="connsiteX274" fmla="*/ 1660415 w 3027576"/>
              <a:gd name="connsiteY274" fmla="*/ 197204 h 1172656"/>
              <a:gd name="connsiteX275" fmla="*/ 1678170 w 3027576"/>
              <a:gd name="connsiteY275" fmla="*/ 223837 h 1172656"/>
              <a:gd name="connsiteX276" fmla="*/ 1731436 w 3027576"/>
              <a:gd name="connsiteY276" fmla="*/ 241593 h 1172656"/>
              <a:gd name="connsiteX277" fmla="*/ 1784703 w 3027576"/>
              <a:gd name="connsiteY277" fmla="*/ 223837 h 1172656"/>
              <a:gd name="connsiteX278" fmla="*/ 1793580 w 3027576"/>
              <a:gd name="connsiteY278" fmla="*/ 188327 h 1172656"/>
              <a:gd name="connsiteX279" fmla="*/ 1749192 w 3027576"/>
              <a:gd name="connsiteY279" fmla="*/ 99550 h 1172656"/>
              <a:gd name="connsiteX280" fmla="*/ 1722559 w 3027576"/>
              <a:gd name="connsiteY280" fmla="*/ 90672 h 1172656"/>
              <a:gd name="connsiteX281" fmla="*/ 1589394 w 3027576"/>
              <a:gd name="connsiteY281" fmla="*/ 64039 h 1172656"/>
              <a:gd name="connsiteX282" fmla="*/ 1562761 w 3027576"/>
              <a:gd name="connsiteY282" fmla="*/ 55161 h 1172656"/>
              <a:gd name="connsiteX283" fmla="*/ 1518372 w 3027576"/>
              <a:gd name="connsiteY283" fmla="*/ 108427 h 1172656"/>
              <a:gd name="connsiteX284" fmla="*/ 1509495 w 3027576"/>
              <a:gd name="connsiteY284" fmla="*/ 143938 h 1172656"/>
              <a:gd name="connsiteX285" fmla="*/ 1536128 w 3027576"/>
              <a:gd name="connsiteY285" fmla="*/ 241593 h 1172656"/>
              <a:gd name="connsiteX286" fmla="*/ 1562761 w 3027576"/>
              <a:gd name="connsiteY286" fmla="*/ 250470 h 1172656"/>
              <a:gd name="connsiteX287" fmla="*/ 1598271 w 3027576"/>
              <a:gd name="connsiteY287" fmla="*/ 241593 h 1172656"/>
              <a:gd name="connsiteX288" fmla="*/ 1598271 w 3027576"/>
              <a:gd name="connsiteY288" fmla="*/ 126183 h 1172656"/>
              <a:gd name="connsiteX289" fmla="*/ 1545005 w 3027576"/>
              <a:gd name="connsiteY289" fmla="*/ 72917 h 1172656"/>
              <a:gd name="connsiteX290" fmla="*/ 1518372 w 3027576"/>
              <a:gd name="connsiteY290" fmla="*/ 46284 h 1172656"/>
              <a:gd name="connsiteX291" fmla="*/ 1473984 w 3027576"/>
              <a:gd name="connsiteY291" fmla="*/ 55161 h 1172656"/>
              <a:gd name="connsiteX292" fmla="*/ 1420718 w 3027576"/>
              <a:gd name="connsiteY292" fmla="*/ 117305 h 1172656"/>
              <a:gd name="connsiteX293" fmla="*/ 1420718 w 3027576"/>
              <a:gd name="connsiteY293" fmla="*/ 206082 h 1172656"/>
              <a:gd name="connsiteX294" fmla="*/ 1429596 w 3027576"/>
              <a:gd name="connsiteY294" fmla="*/ 232715 h 1172656"/>
              <a:gd name="connsiteX295" fmla="*/ 1491739 w 3027576"/>
              <a:gd name="connsiteY295" fmla="*/ 259348 h 1172656"/>
              <a:gd name="connsiteX296" fmla="*/ 1527250 w 3027576"/>
              <a:gd name="connsiteY296" fmla="*/ 250470 h 1172656"/>
              <a:gd name="connsiteX297" fmla="*/ 1491739 w 3027576"/>
              <a:gd name="connsiteY297" fmla="*/ 135061 h 1172656"/>
              <a:gd name="connsiteX298" fmla="*/ 1456229 w 3027576"/>
              <a:gd name="connsiteY298" fmla="*/ 117305 h 1172656"/>
              <a:gd name="connsiteX299" fmla="*/ 1402963 w 3027576"/>
              <a:gd name="connsiteY299" fmla="*/ 81794 h 1172656"/>
              <a:gd name="connsiteX300" fmla="*/ 1349697 w 3027576"/>
              <a:gd name="connsiteY300" fmla="*/ 64039 h 1172656"/>
              <a:gd name="connsiteX301" fmla="*/ 1278675 w 3027576"/>
              <a:gd name="connsiteY301" fmla="*/ 126183 h 1172656"/>
              <a:gd name="connsiteX302" fmla="*/ 1260920 w 3027576"/>
              <a:gd name="connsiteY302" fmla="*/ 152816 h 1172656"/>
              <a:gd name="connsiteX303" fmla="*/ 1260920 w 3027576"/>
              <a:gd name="connsiteY303" fmla="*/ 232715 h 1172656"/>
              <a:gd name="connsiteX304" fmla="*/ 1323064 w 3027576"/>
              <a:gd name="connsiteY304" fmla="*/ 259348 h 1172656"/>
              <a:gd name="connsiteX305" fmla="*/ 1385207 w 3027576"/>
              <a:gd name="connsiteY305" fmla="*/ 241593 h 1172656"/>
              <a:gd name="connsiteX306" fmla="*/ 1385207 w 3027576"/>
              <a:gd name="connsiteY306" fmla="*/ 126183 h 1172656"/>
              <a:gd name="connsiteX307" fmla="*/ 1367452 w 3027576"/>
              <a:gd name="connsiteY307" fmla="*/ 108427 h 1172656"/>
              <a:gd name="connsiteX308" fmla="*/ 1225409 w 3027576"/>
              <a:gd name="connsiteY308" fmla="*/ 64039 h 1172656"/>
              <a:gd name="connsiteX309" fmla="*/ 1189899 w 3027576"/>
              <a:gd name="connsiteY309" fmla="*/ 55161 h 1172656"/>
              <a:gd name="connsiteX310" fmla="*/ 1118877 w 3027576"/>
              <a:gd name="connsiteY310" fmla="*/ 99550 h 1172656"/>
              <a:gd name="connsiteX311" fmla="*/ 1101122 w 3027576"/>
              <a:gd name="connsiteY311" fmla="*/ 126183 h 1172656"/>
              <a:gd name="connsiteX312" fmla="*/ 1092244 w 3027576"/>
              <a:gd name="connsiteY312" fmla="*/ 152816 h 1172656"/>
              <a:gd name="connsiteX313" fmla="*/ 1101122 w 3027576"/>
              <a:gd name="connsiteY313" fmla="*/ 197204 h 1172656"/>
              <a:gd name="connsiteX314" fmla="*/ 1163266 w 3027576"/>
              <a:gd name="connsiteY314" fmla="*/ 223837 h 1172656"/>
              <a:gd name="connsiteX315" fmla="*/ 1234287 w 3027576"/>
              <a:gd name="connsiteY315" fmla="*/ 214960 h 1172656"/>
              <a:gd name="connsiteX316" fmla="*/ 1243165 w 3027576"/>
              <a:gd name="connsiteY316" fmla="*/ 188327 h 1172656"/>
              <a:gd name="connsiteX317" fmla="*/ 1234287 w 3027576"/>
              <a:gd name="connsiteY317" fmla="*/ 135061 h 1172656"/>
              <a:gd name="connsiteX318" fmla="*/ 1181021 w 3027576"/>
              <a:gd name="connsiteY318" fmla="*/ 99550 h 1172656"/>
              <a:gd name="connsiteX319" fmla="*/ 1056734 w 3027576"/>
              <a:gd name="connsiteY319" fmla="*/ 135061 h 1172656"/>
              <a:gd name="connsiteX320" fmla="*/ 1047856 w 3027576"/>
              <a:gd name="connsiteY320" fmla="*/ 161694 h 1172656"/>
              <a:gd name="connsiteX321" fmla="*/ 1065611 w 3027576"/>
              <a:gd name="connsiteY321" fmla="*/ 232715 h 1172656"/>
              <a:gd name="connsiteX322" fmla="*/ 1083367 w 3027576"/>
              <a:gd name="connsiteY322" fmla="*/ 259348 h 1172656"/>
              <a:gd name="connsiteX323" fmla="*/ 1092244 w 3027576"/>
              <a:gd name="connsiteY323" fmla="*/ 285981 h 1172656"/>
              <a:gd name="connsiteX324" fmla="*/ 1189899 w 3027576"/>
              <a:gd name="connsiteY324" fmla="*/ 277103 h 1172656"/>
              <a:gd name="connsiteX325" fmla="*/ 1198776 w 3027576"/>
              <a:gd name="connsiteY325" fmla="*/ 250470 h 1172656"/>
              <a:gd name="connsiteX326" fmla="*/ 1181021 w 3027576"/>
              <a:gd name="connsiteY326" fmla="*/ 197204 h 1172656"/>
              <a:gd name="connsiteX327" fmla="*/ 1127755 w 3027576"/>
              <a:gd name="connsiteY327" fmla="*/ 161694 h 1172656"/>
              <a:gd name="connsiteX328" fmla="*/ 1047856 w 3027576"/>
              <a:gd name="connsiteY328" fmla="*/ 143938 h 1172656"/>
              <a:gd name="connsiteX329" fmla="*/ 941324 w 3027576"/>
              <a:gd name="connsiteY329" fmla="*/ 152816 h 1172656"/>
              <a:gd name="connsiteX330" fmla="*/ 905813 w 3027576"/>
              <a:gd name="connsiteY330" fmla="*/ 161694 h 1172656"/>
              <a:gd name="connsiteX331" fmla="*/ 888058 w 3027576"/>
              <a:gd name="connsiteY331" fmla="*/ 188327 h 1172656"/>
              <a:gd name="connsiteX332" fmla="*/ 870303 w 3027576"/>
              <a:gd name="connsiteY332" fmla="*/ 250470 h 1172656"/>
              <a:gd name="connsiteX333" fmla="*/ 888058 w 3027576"/>
              <a:gd name="connsiteY333" fmla="*/ 277103 h 1172656"/>
              <a:gd name="connsiteX334" fmla="*/ 967957 w 3027576"/>
              <a:gd name="connsiteY334" fmla="*/ 277103 h 1172656"/>
              <a:gd name="connsiteX335" fmla="*/ 959079 w 3027576"/>
              <a:gd name="connsiteY335" fmla="*/ 188327 h 1172656"/>
              <a:gd name="connsiteX336" fmla="*/ 914691 w 3027576"/>
              <a:gd name="connsiteY336" fmla="*/ 143938 h 1172656"/>
              <a:gd name="connsiteX337" fmla="*/ 861425 w 3027576"/>
              <a:gd name="connsiteY337" fmla="*/ 126183 h 1172656"/>
              <a:gd name="connsiteX338" fmla="*/ 790403 w 3027576"/>
              <a:gd name="connsiteY338" fmla="*/ 135061 h 1172656"/>
              <a:gd name="connsiteX339" fmla="*/ 772648 w 3027576"/>
              <a:gd name="connsiteY339" fmla="*/ 161694 h 1172656"/>
              <a:gd name="connsiteX340" fmla="*/ 746015 w 3027576"/>
              <a:gd name="connsiteY340" fmla="*/ 188327 h 1172656"/>
              <a:gd name="connsiteX341" fmla="*/ 746015 w 3027576"/>
              <a:gd name="connsiteY341" fmla="*/ 285981 h 1172656"/>
              <a:gd name="connsiteX342" fmla="*/ 772648 w 3027576"/>
              <a:gd name="connsiteY342" fmla="*/ 321492 h 1172656"/>
              <a:gd name="connsiteX343" fmla="*/ 870303 w 3027576"/>
              <a:gd name="connsiteY343" fmla="*/ 312614 h 1172656"/>
              <a:gd name="connsiteX344" fmla="*/ 861425 w 3027576"/>
              <a:gd name="connsiteY344" fmla="*/ 268226 h 1172656"/>
              <a:gd name="connsiteX345" fmla="*/ 817036 w 3027576"/>
              <a:gd name="connsiteY345" fmla="*/ 241593 h 1172656"/>
              <a:gd name="connsiteX346" fmla="*/ 754893 w 3027576"/>
              <a:gd name="connsiteY346" fmla="*/ 250470 h 1172656"/>
              <a:gd name="connsiteX347" fmla="*/ 737137 w 3027576"/>
              <a:gd name="connsiteY347" fmla="*/ 303736 h 1172656"/>
              <a:gd name="connsiteX348" fmla="*/ 746015 w 3027576"/>
              <a:gd name="connsiteY348" fmla="*/ 365880 h 1172656"/>
              <a:gd name="connsiteX349" fmla="*/ 799281 w 3027576"/>
              <a:gd name="connsiteY349" fmla="*/ 410268 h 1172656"/>
              <a:gd name="connsiteX350" fmla="*/ 825914 w 3027576"/>
              <a:gd name="connsiteY350" fmla="*/ 419146 h 1172656"/>
              <a:gd name="connsiteX351" fmla="*/ 888058 w 3027576"/>
              <a:gd name="connsiteY351" fmla="*/ 357002 h 1172656"/>
              <a:gd name="connsiteX352" fmla="*/ 905813 w 3027576"/>
              <a:gd name="connsiteY352" fmla="*/ 330369 h 1172656"/>
              <a:gd name="connsiteX353" fmla="*/ 888058 w 3027576"/>
              <a:gd name="connsiteY353" fmla="*/ 268226 h 1172656"/>
              <a:gd name="connsiteX354" fmla="*/ 754893 w 3027576"/>
              <a:gd name="connsiteY354" fmla="*/ 241593 h 1172656"/>
              <a:gd name="connsiteX355" fmla="*/ 666116 w 3027576"/>
              <a:gd name="connsiteY355" fmla="*/ 250470 h 1172656"/>
              <a:gd name="connsiteX356" fmla="*/ 657238 w 3027576"/>
              <a:gd name="connsiteY356" fmla="*/ 285981 h 1172656"/>
              <a:gd name="connsiteX357" fmla="*/ 639483 w 3027576"/>
              <a:gd name="connsiteY357" fmla="*/ 321492 h 1172656"/>
              <a:gd name="connsiteX358" fmla="*/ 630605 w 3027576"/>
              <a:gd name="connsiteY358" fmla="*/ 348125 h 1172656"/>
              <a:gd name="connsiteX359" fmla="*/ 639483 w 3027576"/>
              <a:gd name="connsiteY359" fmla="*/ 419146 h 1172656"/>
              <a:gd name="connsiteX360" fmla="*/ 737137 w 3027576"/>
              <a:gd name="connsiteY360" fmla="*/ 428024 h 1172656"/>
              <a:gd name="connsiteX361" fmla="*/ 746015 w 3027576"/>
              <a:gd name="connsiteY361" fmla="*/ 401391 h 1172656"/>
              <a:gd name="connsiteX362" fmla="*/ 728260 w 3027576"/>
              <a:gd name="connsiteY362" fmla="*/ 374758 h 1172656"/>
              <a:gd name="connsiteX363" fmla="*/ 666116 w 3027576"/>
              <a:gd name="connsiteY363" fmla="*/ 348125 h 1172656"/>
              <a:gd name="connsiteX364" fmla="*/ 603972 w 3027576"/>
              <a:gd name="connsiteY364" fmla="*/ 339247 h 1172656"/>
              <a:gd name="connsiteX365" fmla="*/ 524073 w 3027576"/>
              <a:gd name="connsiteY365" fmla="*/ 365880 h 1172656"/>
              <a:gd name="connsiteX366" fmla="*/ 506318 w 3027576"/>
              <a:gd name="connsiteY366" fmla="*/ 401391 h 1172656"/>
              <a:gd name="connsiteX367" fmla="*/ 488563 w 3027576"/>
              <a:gd name="connsiteY367" fmla="*/ 454657 h 1172656"/>
              <a:gd name="connsiteX368" fmla="*/ 497440 w 3027576"/>
              <a:gd name="connsiteY368" fmla="*/ 481290 h 1172656"/>
              <a:gd name="connsiteX369" fmla="*/ 577339 w 3027576"/>
              <a:gd name="connsiteY369" fmla="*/ 481290 h 1172656"/>
              <a:gd name="connsiteX370" fmla="*/ 586217 w 3027576"/>
              <a:gd name="connsiteY370" fmla="*/ 454657 h 1172656"/>
              <a:gd name="connsiteX371" fmla="*/ 577339 w 3027576"/>
              <a:gd name="connsiteY371" fmla="*/ 401391 h 1172656"/>
              <a:gd name="connsiteX372" fmla="*/ 488563 w 3027576"/>
              <a:gd name="connsiteY372" fmla="*/ 330369 h 1172656"/>
              <a:gd name="connsiteX373" fmla="*/ 364275 w 3027576"/>
              <a:gd name="connsiteY373" fmla="*/ 294859 h 1172656"/>
              <a:gd name="connsiteX374" fmla="*/ 328765 w 3027576"/>
              <a:gd name="connsiteY374" fmla="*/ 303736 h 1172656"/>
              <a:gd name="connsiteX375" fmla="*/ 302132 w 3027576"/>
              <a:gd name="connsiteY375" fmla="*/ 365880 h 1172656"/>
              <a:gd name="connsiteX376" fmla="*/ 311009 w 3027576"/>
              <a:gd name="connsiteY376" fmla="*/ 454657 h 1172656"/>
              <a:gd name="connsiteX377" fmla="*/ 319887 w 3027576"/>
              <a:gd name="connsiteY377" fmla="*/ 481290 h 1172656"/>
              <a:gd name="connsiteX378" fmla="*/ 346520 w 3027576"/>
              <a:gd name="connsiteY378" fmla="*/ 499045 h 1172656"/>
              <a:gd name="connsiteX379" fmla="*/ 382031 w 3027576"/>
              <a:gd name="connsiteY379" fmla="*/ 516800 h 1172656"/>
              <a:gd name="connsiteX380" fmla="*/ 479685 w 3027576"/>
              <a:gd name="connsiteY380" fmla="*/ 499045 h 1172656"/>
              <a:gd name="connsiteX381" fmla="*/ 479685 w 3027576"/>
              <a:gd name="connsiteY381" fmla="*/ 419146 h 1172656"/>
              <a:gd name="connsiteX382" fmla="*/ 453052 w 3027576"/>
              <a:gd name="connsiteY382" fmla="*/ 410268 h 1172656"/>
              <a:gd name="connsiteX383" fmla="*/ 319887 w 3027576"/>
              <a:gd name="connsiteY383" fmla="*/ 436901 h 1172656"/>
              <a:gd name="connsiteX384" fmla="*/ 302132 w 3027576"/>
              <a:gd name="connsiteY384" fmla="*/ 454657 h 1172656"/>
              <a:gd name="connsiteX385" fmla="*/ 328765 w 3027576"/>
              <a:gd name="connsiteY385" fmla="*/ 578944 h 1172656"/>
              <a:gd name="connsiteX386" fmla="*/ 373153 w 3027576"/>
              <a:gd name="connsiteY386" fmla="*/ 587822 h 1172656"/>
              <a:gd name="connsiteX387" fmla="*/ 453052 w 3027576"/>
              <a:gd name="connsiteY387" fmla="*/ 578944 h 1172656"/>
              <a:gd name="connsiteX388" fmla="*/ 479685 w 3027576"/>
              <a:gd name="connsiteY388" fmla="*/ 507923 h 1172656"/>
              <a:gd name="connsiteX389" fmla="*/ 453052 w 3027576"/>
              <a:gd name="connsiteY389" fmla="*/ 454657 h 1172656"/>
              <a:gd name="connsiteX390" fmla="*/ 390908 w 3027576"/>
              <a:gd name="connsiteY390" fmla="*/ 428024 h 1172656"/>
              <a:gd name="connsiteX391" fmla="*/ 346520 w 3027576"/>
              <a:gd name="connsiteY391" fmla="*/ 436901 h 1172656"/>
              <a:gd name="connsiteX392" fmla="*/ 319887 w 3027576"/>
              <a:gd name="connsiteY392" fmla="*/ 472412 h 1172656"/>
              <a:gd name="connsiteX393" fmla="*/ 275499 w 3027576"/>
              <a:gd name="connsiteY393" fmla="*/ 525678 h 1172656"/>
              <a:gd name="connsiteX394" fmla="*/ 266621 w 3027576"/>
              <a:gd name="connsiteY394" fmla="*/ 552311 h 1172656"/>
              <a:gd name="connsiteX395" fmla="*/ 248866 w 3027576"/>
              <a:gd name="connsiteY395" fmla="*/ 587822 h 1172656"/>
              <a:gd name="connsiteX396" fmla="*/ 257743 w 3027576"/>
              <a:gd name="connsiteY396" fmla="*/ 676598 h 1172656"/>
              <a:gd name="connsiteX397" fmla="*/ 284376 w 3027576"/>
              <a:gd name="connsiteY397" fmla="*/ 685476 h 1172656"/>
              <a:gd name="connsiteX398" fmla="*/ 346520 w 3027576"/>
              <a:gd name="connsiteY398" fmla="*/ 676598 h 1172656"/>
              <a:gd name="connsiteX399" fmla="*/ 346520 w 3027576"/>
              <a:gd name="connsiteY399" fmla="*/ 587822 h 1172656"/>
              <a:gd name="connsiteX400" fmla="*/ 186722 w 3027576"/>
              <a:gd name="connsiteY400" fmla="*/ 614455 h 1172656"/>
              <a:gd name="connsiteX401" fmla="*/ 177844 w 3027576"/>
              <a:gd name="connsiteY401" fmla="*/ 649965 h 1172656"/>
              <a:gd name="connsiteX402" fmla="*/ 186722 w 3027576"/>
              <a:gd name="connsiteY402" fmla="*/ 712109 h 1172656"/>
              <a:gd name="connsiteX403" fmla="*/ 213355 w 3027576"/>
              <a:gd name="connsiteY403" fmla="*/ 729864 h 1172656"/>
              <a:gd name="connsiteX404" fmla="*/ 257743 w 3027576"/>
              <a:gd name="connsiteY404" fmla="*/ 765375 h 1172656"/>
              <a:gd name="connsiteX405" fmla="*/ 293254 w 3027576"/>
              <a:gd name="connsiteY405" fmla="*/ 756497 h 1172656"/>
              <a:gd name="connsiteX406" fmla="*/ 293254 w 3027576"/>
              <a:gd name="connsiteY406" fmla="*/ 694354 h 1172656"/>
              <a:gd name="connsiteX407" fmla="*/ 266621 w 3027576"/>
              <a:gd name="connsiteY407" fmla="*/ 685476 h 1172656"/>
              <a:gd name="connsiteX408" fmla="*/ 177844 w 3027576"/>
              <a:gd name="connsiteY408" fmla="*/ 703231 h 1172656"/>
              <a:gd name="connsiteX409" fmla="*/ 151211 w 3027576"/>
              <a:gd name="connsiteY409" fmla="*/ 712109 h 1172656"/>
              <a:gd name="connsiteX410" fmla="*/ 133456 w 3027576"/>
              <a:gd name="connsiteY410" fmla="*/ 738742 h 1172656"/>
              <a:gd name="connsiteX411" fmla="*/ 115701 w 3027576"/>
              <a:gd name="connsiteY411" fmla="*/ 792008 h 1172656"/>
              <a:gd name="connsiteX412" fmla="*/ 124578 w 3027576"/>
              <a:gd name="connsiteY412" fmla="*/ 836396 h 1172656"/>
              <a:gd name="connsiteX413" fmla="*/ 204477 w 3027576"/>
              <a:gd name="connsiteY413" fmla="*/ 809763 h 1172656"/>
              <a:gd name="connsiteX414" fmla="*/ 186722 w 3027576"/>
              <a:gd name="connsiteY414" fmla="*/ 747620 h 1172656"/>
              <a:gd name="connsiteX415" fmla="*/ 160089 w 3027576"/>
              <a:gd name="connsiteY415" fmla="*/ 738742 h 1172656"/>
              <a:gd name="connsiteX416" fmla="*/ 89068 w 3027576"/>
              <a:gd name="connsiteY416" fmla="*/ 720987 h 1172656"/>
              <a:gd name="connsiteX417" fmla="*/ 18046 w 3027576"/>
              <a:gd name="connsiteY417" fmla="*/ 729864 h 1172656"/>
              <a:gd name="connsiteX418" fmla="*/ 291 w 3027576"/>
              <a:gd name="connsiteY418" fmla="*/ 756497 h 1172656"/>
              <a:gd name="connsiteX419" fmla="*/ 18046 w 3027576"/>
              <a:gd name="connsiteY419" fmla="*/ 871907 h 1172656"/>
              <a:gd name="connsiteX420" fmla="*/ 35802 w 3027576"/>
              <a:gd name="connsiteY420" fmla="*/ 889662 h 1172656"/>
              <a:gd name="connsiteX421" fmla="*/ 71312 w 3027576"/>
              <a:gd name="connsiteY421" fmla="*/ 907418 h 1172656"/>
              <a:gd name="connsiteX422" fmla="*/ 248866 w 3027576"/>
              <a:gd name="connsiteY422" fmla="*/ 898540 h 1172656"/>
              <a:gd name="connsiteX423" fmla="*/ 257743 w 3027576"/>
              <a:gd name="connsiteY423" fmla="*/ 871907 h 1172656"/>
              <a:gd name="connsiteX424" fmla="*/ 239988 w 3027576"/>
              <a:gd name="connsiteY424" fmla="*/ 836396 h 1172656"/>
              <a:gd name="connsiteX425" fmla="*/ 213355 w 3027576"/>
              <a:gd name="connsiteY425" fmla="*/ 809763 h 1172656"/>
              <a:gd name="connsiteX426" fmla="*/ 71312 w 3027576"/>
              <a:gd name="connsiteY426" fmla="*/ 818641 h 1172656"/>
              <a:gd name="connsiteX427" fmla="*/ 53557 w 3027576"/>
              <a:gd name="connsiteY427" fmla="*/ 845274 h 1172656"/>
              <a:gd name="connsiteX428" fmla="*/ 62435 w 3027576"/>
              <a:gd name="connsiteY428" fmla="*/ 969561 h 1172656"/>
              <a:gd name="connsiteX429" fmla="*/ 71312 w 3027576"/>
              <a:gd name="connsiteY429" fmla="*/ 996194 h 1172656"/>
              <a:gd name="connsiteX430" fmla="*/ 186722 w 3027576"/>
              <a:gd name="connsiteY430" fmla="*/ 987317 h 1172656"/>
              <a:gd name="connsiteX431" fmla="*/ 204477 w 3027576"/>
              <a:gd name="connsiteY431" fmla="*/ 969561 h 1172656"/>
              <a:gd name="connsiteX432" fmla="*/ 204477 w 3027576"/>
              <a:gd name="connsiteY432" fmla="*/ 916295 h 117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</a:cxnLst>
            <a:rect l="l" t="t" r="r" b="b"/>
            <a:pathLst>
              <a:path w="3027576" h="1172656">
                <a:moveTo>
                  <a:pt x="133456" y="1155993"/>
                </a:moveTo>
                <a:cubicBezTo>
                  <a:pt x="127338" y="1094811"/>
                  <a:pt x="126713" y="1069009"/>
                  <a:pt x="115701" y="1013950"/>
                </a:cubicBezTo>
                <a:cubicBezTo>
                  <a:pt x="113308" y="1001986"/>
                  <a:pt x="109470" y="990350"/>
                  <a:pt x="106823" y="978439"/>
                </a:cubicBezTo>
                <a:cubicBezTo>
                  <a:pt x="103550" y="963709"/>
                  <a:pt x="101605" y="948690"/>
                  <a:pt x="97945" y="934051"/>
                </a:cubicBezTo>
                <a:cubicBezTo>
                  <a:pt x="95675" y="924973"/>
                  <a:pt x="91338" y="916496"/>
                  <a:pt x="89068" y="907418"/>
                </a:cubicBezTo>
                <a:cubicBezTo>
                  <a:pt x="85408" y="892779"/>
                  <a:pt x="85488" y="877158"/>
                  <a:pt x="80190" y="863029"/>
                </a:cubicBezTo>
                <a:cubicBezTo>
                  <a:pt x="76677" y="853662"/>
                  <a:pt x="55165" y="824932"/>
                  <a:pt x="44679" y="818641"/>
                </a:cubicBezTo>
                <a:cubicBezTo>
                  <a:pt x="36655" y="813826"/>
                  <a:pt x="26924" y="812722"/>
                  <a:pt x="18046" y="809763"/>
                </a:cubicBezTo>
                <a:cubicBezTo>
                  <a:pt x="15087" y="821600"/>
                  <a:pt x="9169" y="833073"/>
                  <a:pt x="9169" y="845274"/>
                </a:cubicBezTo>
                <a:cubicBezTo>
                  <a:pt x="9169" y="869132"/>
                  <a:pt x="11191" y="893443"/>
                  <a:pt x="18046" y="916295"/>
                </a:cubicBezTo>
                <a:cubicBezTo>
                  <a:pt x="20451" y="924312"/>
                  <a:pt x="28838" y="929408"/>
                  <a:pt x="35802" y="934051"/>
                </a:cubicBezTo>
                <a:cubicBezTo>
                  <a:pt x="70204" y="956986"/>
                  <a:pt x="100764" y="959169"/>
                  <a:pt x="142334" y="969561"/>
                </a:cubicBezTo>
                <a:cubicBezTo>
                  <a:pt x="155801" y="978540"/>
                  <a:pt x="177220" y="996194"/>
                  <a:pt x="195600" y="996194"/>
                </a:cubicBezTo>
                <a:cubicBezTo>
                  <a:pt x="204958" y="996194"/>
                  <a:pt x="213355" y="990276"/>
                  <a:pt x="222233" y="987317"/>
                </a:cubicBezTo>
                <a:cubicBezTo>
                  <a:pt x="273880" y="935667"/>
                  <a:pt x="199438" y="1007792"/>
                  <a:pt x="266621" y="951806"/>
                </a:cubicBezTo>
                <a:cubicBezTo>
                  <a:pt x="276266" y="943769"/>
                  <a:pt x="284376" y="934051"/>
                  <a:pt x="293254" y="925173"/>
                </a:cubicBezTo>
                <a:cubicBezTo>
                  <a:pt x="299172" y="913336"/>
                  <a:pt x="306362" y="902053"/>
                  <a:pt x="311009" y="889662"/>
                </a:cubicBezTo>
                <a:cubicBezTo>
                  <a:pt x="318956" y="868470"/>
                  <a:pt x="325696" y="819300"/>
                  <a:pt x="328765" y="800886"/>
                </a:cubicBezTo>
                <a:cubicBezTo>
                  <a:pt x="322458" y="725205"/>
                  <a:pt x="344316" y="710346"/>
                  <a:pt x="302132" y="676598"/>
                </a:cubicBezTo>
                <a:cubicBezTo>
                  <a:pt x="293801" y="669933"/>
                  <a:pt x="284377" y="664761"/>
                  <a:pt x="275499" y="658843"/>
                </a:cubicBezTo>
                <a:cubicBezTo>
                  <a:pt x="272540" y="649965"/>
                  <a:pt x="273238" y="625593"/>
                  <a:pt x="266621" y="632210"/>
                </a:cubicBezTo>
                <a:cubicBezTo>
                  <a:pt x="255359" y="643472"/>
                  <a:pt x="243455" y="712529"/>
                  <a:pt x="239988" y="729864"/>
                </a:cubicBezTo>
                <a:cubicBezTo>
                  <a:pt x="242947" y="756497"/>
                  <a:pt x="238914" y="784883"/>
                  <a:pt x="248866" y="809763"/>
                </a:cubicBezTo>
                <a:cubicBezTo>
                  <a:pt x="252341" y="818452"/>
                  <a:pt x="266501" y="816070"/>
                  <a:pt x="275499" y="818641"/>
                </a:cubicBezTo>
                <a:cubicBezTo>
                  <a:pt x="353556" y="840944"/>
                  <a:pt x="273765" y="815105"/>
                  <a:pt x="337642" y="836396"/>
                </a:cubicBezTo>
                <a:cubicBezTo>
                  <a:pt x="367234" y="833437"/>
                  <a:pt x="398412" y="837521"/>
                  <a:pt x="426419" y="827519"/>
                </a:cubicBezTo>
                <a:cubicBezTo>
                  <a:pt x="442184" y="821889"/>
                  <a:pt x="447576" y="800621"/>
                  <a:pt x="461930" y="792008"/>
                </a:cubicBezTo>
                <a:lnTo>
                  <a:pt x="506318" y="765375"/>
                </a:lnTo>
                <a:cubicBezTo>
                  <a:pt x="552788" y="649199"/>
                  <a:pt x="493855" y="779629"/>
                  <a:pt x="550706" y="694354"/>
                </a:cubicBezTo>
                <a:cubicBezTo>
                  <a:pt x="555897" y="686568"/>
                  <a:pt x="554393" y="675507"/>
                  <a:pt x="559584" y="667721"/>
                </a:cubicBezTo>
                <a:cubicBezTo>
                  <a:pt x="566548" y="657275"/>
                  <a:pt x="578180" y="650733"/>
                  <a:pt x="586217" y="641088"/>
                </a:cubicBezTo>
                <a:cubicBezTo>
                  <a:pt x="605338" y="618143"/>
                  <a:pt x="603952" y="614514"/>
                  <a:pt x="612850" y="587822"/>
                </a:cubicBezTo>
                <a:cubicBezTo>
                  <a:pt x="609040" y="561152"/>
                  <a:pt x="607333" y="485370"/>
                  <a:pt x="568462" y="472412"/>
                </a:cubicBezTo>
                <a:lnTo>
                  <a:pt x="541829" y="463534"/>
                </a:lnTo>
                <a:cubicBezTo>
                  <a:pt x="509446" y="468931"/>
                  <a:pt x="487742" y="461943"/>
                  <a:pt x="470807" y="490167"/>
                </a:cubicBezTo>
                <a:cubicBezTo>
                  <a:pt x="465992" y="498191"/>
                  <a:pt x="464889" y="507922"/>
                  <a:pt x="461930" y="516800"/>
                </a:cubicBezTo>
                <a:cubicBezTo>
                  <a:pt x="464889" y="537515"/>
                  <a:pt x="462148" y="559895"/>
                  <a:pt x="470807" y="578944"/>
                </a:cubicBezTo>
                <a:cubicBezTo>
                  <a:pt x="484635" y="609366"/>
                  <a:pt x="506257" y="615705"/>
                  <a:pt x="532951" y="623332"/>
                </a:cubicBezTo>
                <a:cubicBezTo>
                  <a:pt x="544683" y="626684"/>
                  <a:pt x="556625" y="629251"/>
                  <a:pt x="568462" y="632210"/>
                </a:cubicBezTo>
                <a:cubicBezTo>
                  <a:pt x="609891" y="629251"/>
                  <a:pt x="651846" y="630550"/>
                  <a:pt x="692749" y="623332"/>
                </a:cubicBezTo>
                <a:cubicBezTo>
                  <a:pt x="703256" y="621478"/>
                  <a:pt x="709839" y="610349"/>
                  <a:pt x="719382" y="605577"/>
                </a:cubicBezTo>
                <a:cubicBezTo>
                  <a:pt x="727752" y="601392"/>
                  <a:pt x="737137" y="599658"/>
                  <a:pt x="746015" y="596699"/>
                </a:cubicBezTo>
                <a:cubicBezTo>
                  <a:pt x="827446" y="474553"/>
                  <a:pt x="756917" y="590469"/>
                  <a:pt x="790403" y="516800"/>
                </a:cubicBezTo>
                <a:cubicBezTo>
                  <a:pt x="801356" y="492704"/>
                  <a:pt x="825914" y="445779"/>
                  <a:pt x="825914" y="445779"/>
                </a:cubicBezTo>
                <a:cubicBezTo>
                  <a:pt x="822852" y="418219"/>
                  <a:pt x="829115" y="363115"/>
                  <a:pt x="799281" y="339247"/>
                </a:cubicBezTo>
                <a:cubicBezTo>
                  <a:pt x="791974" y="333401"/>
                  <a:pt x="781526" y="333328"/>
                  <a:pt x="772648" y="330369"/>
                </a:cubicBezTo>
                <a:cubicBezTo>
                  <a:pt x="751933" y="333328"/>
                  <a:pt x="727021" y="326400"/>
                  <a:pt x="710504" y="339247"/>
                </a:cubicBezTo>
                <a:cubicBezTo>
                  <a:pt x="695731" y="350737"/>
                  <a:pt x="692749" y="392513"/>
                  <a:pt x="692749" y="392513"/>
                </a:cubicBezTo>
                <a:cubicBezTo>
                  <a:pt x="696353" y="417742"/>
                  <a:pt x="696788" y="467573"/>
                  <a:pt x="719382" y="490167"/>
                </a:cubicBezTo>
                <a:cubicBezTo>
                  <a:pt x="725999" y="496784"/>
                  <a:pt x="737137" y="496086"/>
                  <a:pt x="746015" y="499045"/>
                </a:cubicBezTo>
                <a:cubicBezTo>
                  <a:pt x="796322" y="493127"/>
                  <a:pt x="847266" y="491224"/>
                  <a:pt x="896936" y="481290"/>
                </a:cubicBezTo>
                <a:cubicBezTo>
                  <a:pt x="907399" y="479197"/>
                  <a:pt x="914305" y="468828"/>
                  <a:pt x="923569" y="463534"/>
                </a:cubicBezTo>
                <a:cubicBezTo>
                  <a:pt x="991816" y="424535"/>
                  <a:pt x="926687" y="470073"/>
                  <a:pt x="994590" y="419146"/>
                </a:cubicBezTo>
                <a:cubicBezTo>
                  <a:pt x="1016921" y="385650"/>
                  <a:pt x="1016220" y="385034"/>
                  <a:pt x="1047856" y="348125"/>
                </a:cubicBezTo>
                <a:cubicBezTo>
                  <a:pt x="1053303" y="341770"/>
                  <a:pt x="1059693" y="336288"/>
                  <a:pt x="1065611" y="330369"/>
                </a:cubicBezTo>
                <a:cubicBezTo>
                  <a:pt x="1062652" y="312614"/>
                  <a:pt x="1063054" y="293957"/>
                  <a:pt x="1056734" y="277103"/>
                </a:cubicBezTo>
                <a:cubicBezTo>
                  <a:pt x="1052518" y="265860"/>
                  <a:pt x="1019065" y="246073"/>
                  <a:pt x="1012345" y="241593"/>
                </a:cubicBezTo>
                <a:cubicBezTo>
                  <a:pt x="986813" y="247976"/>
                  <a:pt x="973047" y="244946"/>
                  <a:pt x="959079" y="268226"/>
                </a:cubicBezTo>
                <a:cubicBezTo>
                  <a:pt x="954264" y="276250"/>
                  <a:pt x="953161" y="285981"/>
                  <a:pt x="950202" y="294859"/>
                </a:cubicBezTo>
                <a:cubicBezTo>
                  <a:pt x="953161" y="312614"/>
                  <a:pt x="952759" y="331271"/>
                  <a:pt x="959079" y="348125"/>
                </a:cubicBezTo>
                <a:cubicBezTo>
                  <a:pt x="962018" y="355962"/>
                  <a:pt x="970299" y="360651"/>
                  <a:pt x="976835" y="365880"/>
                </a:cubicBezTo>
                <a:cubicBezTo>
                  <a:pt x="1009686" y="392160"/>
                  <a:pt x="1007722" y="384344"/>
                  <a:pt x="1056734" y="392513"/>
                </a:cubicBezTo>
                <a:cubicBezTo>
                  <a:pt x="1098163" y="389554"/>
                  <a:pt x="1140118" y="390853"/>
                  <a:pt x="1181021" y="383635"/>
                </a:cubicBezTo>
                <a:cubicBezTo>
                  <a:pt x="1191528" y="381781"/>
                  <a:pt x="1198111" y="370652"/>
                  <a:pt x="1207654" y="365880"/>
                </a:cubicBezTo>
                <a:cubicBezTo>
                  <a:pt x="1216024" y="361695"/>
                  <a:pt x="1225409" y="359961"/>
                  <a:pt x="1234287" y="357002"/>
                </a:cubicBezTo>
                <a:cubicBezTo>
                  <a:pt x="1243165" y="348124"/>
                  <a:pt x="1251275" y="338406"/>
                  <a:pt x="1260920" y="330369"/>
                </a:cubicBezTo>
                <a:cubicBezTo>
                  <a:pt x="1269117" y="323539"/>
                  <a:pt x="1280415" y="320545"/>
                  <a:pt x="1287553" y="312614"/>
                </a:cubicBezTo>
                <a:cubicBezTo>
                  <a:pt x="1307349" y="290618"/>
                  <a:pt x="1340819" y="241593"/>
                  <a:pt x="1340819" y="241593"/>
                </a:cubicBezTo>
                <a:cubicBezTo>
                  <a:pt x="1343778" y="232715"/>
                  <a:pt x="1349697" y="224318"/>
                  <a:pt x="1349697" y="214960"/>
                </a:cubicBezTo>
                <a:cubicBezTo>
                  <a:pt x="1349697" y="198202"/>
                  <a:pt x="1337128" y="179009"/>
                  <a:pt x="1323064" y="170571"/>
                </a:cubicBezTo>
                <a:cubicBezTo>
                  <a:pt x="1315040" y="165756"/>
                  <a:pt x="1305309" y="164653"/>
                  <a:pt x="1296431" y="161694"/>
                </a:cubicBezTo>
                <a:cubicBezTo>
                  <a:pt x="1290512" y="167612"/>
                  <a:pt x="1285211" y="174220"/>
                  <a:pt x="1278675" y="179449"/>
                </a:cubicBezTo>
                <a:cubicBezTo>
                  <a:pt x="1270343" y="186114"/>
                  <a:pt x="1257960" y="188326"/>
                  <a:pt x="1252042" y="197204"/>
                </a:cubicBezTo>
                <a:cubicBezTo>
                  <a:pt x="1245274" y="207356"/>
                  <a:pt x="1246124" y="220878"/>
                  <a:pt x="1243165" y="232715"/>
                </a:cubicBezTo>
                <a:cubicBezTo>
                  <a:pt x="1246124" y="247511"/>
                  <a:pt x="1244279" y="264164"/>
                  <a:pt x="1252042" y="277103"/>
                </a:cubicBezTo>
                <a:cubicBezTo>
                  <a:pt x="1274228" y="314080"/>
                  <a:pt x="1306858" y="326899"/>
                  <a:pt x="1340819" y="348125"/>
                </a:cubicBezTo>
                <a:cubicBezTo>
                  <a:pt x="1349867" y="353780"/>
                  <a:pt x="1357909" y="361108"/>
                  <a:pt x="1367452" y="365880"/>
                </a:cubicBezTo>
                <a:cubicBezTo>
                  <a:pt x="1400881" y="382594"/>
                  <a:pt x="1413445" y="384036"/>
                  <a:pt x="1447351" y="392513"/>
                </a:cubicBezTo>
                <a:cubicBezTo>
                  <a:pt x="1465106" y="389554"/>
                  <a:pt x="1484168" y="390946"/>
                  <a:pt x="1500617" y="383635"/>
                </a:cubicBezTo>
                <a:cubicBezTo>
                  <a:pt x="1512090" y="378536"/>
                  <a:pt x="1517605" y="365039"/>
                  <a:pt x="1527250" y="357002"/>
                </a:cubicBezTo>
                <a:cubicBezTo>
                  <a:pt x="1535447" y="350172"/>
                  <a:pt x="1546338" y="346792"/>
                  <a:pt x="1553883" y="339247"/>
                </a:cubicBezTo>
                <a:cubicBezTo>
                  <a:pt x="1621828" y="271302"/>
                  <a:pt x="1579297" y="309237"/>
                  <a:pt x="1616027" y="250470"/>
                </a:cubicBezTo>
                <a:cubicBezTo>
                  <a:pt x="1623869" y="237923"/>
                  <a:pt x="1633782" y="226797"/>
                  <a:pt x="1642660" y="214960"/>
                </a:cubicBezTo>
                <a:cubicBezTo>
                  <a:pt x="1645619" y="206082"/>
                  <a:pt x="1651537" y="197685"/>
                  <a:pt x="1651537" y="188327"/>
                </a:cubicBezTo>
                <a:cubicBezTo>
                  <a:pt x="1651537" y="165277"/>
                  <a:pt x="1638969" y="158003"/>
                  <a:pt x="1624904" y="143938"/>
                </a:cubicBezTo>
                <a:cubicBezTo>
                  <a:pt x="1604190" y="146897"/>
                  <a:pt x="1581882" y="144318"/>
                  <a:pt x="1562761" y="152816"/>
                </a:cubicBezTo>
                <a:cubicBezTo>
                  <a:pt x="1549291" y="158803"/>
                  <a:pt x="1540067" y="194263"/>
                  <a:pt x="1536128" y="206082"/>
                </a:cubicBezTo>
                <a:cubicBezTo>
                  <a:pt x="1548346" y="267175"/>
                  <a:pt x="1529827" y="245602"/>
                  <a:pt x="1589394" y="259348"/>
                </a:cubicBezTo>
                <a:cubicBezTo>
                  <a:pt x="1613171" y="264835"/>
                  <a:pt x="1660415" y="277103"/>
                  <a:pt x="1660415" y="277103"/>
                </a:cubicBezTo>
                <a:cubicBezTo>
                  <a:pt x="1743243" y="271187"/>
                  <a:pt x="1763529" y="290310"/>
                  <a:pt x="1811336" y="250470"/>
                </a:cubicBezTo>
                <a:cubicBezTo>
                  <a:pt x="1820981" y="242432"/>
                  <a:pt x="1829091" y="232715"/>
                  <a:pt x="1837969" y="223837"/>
                </a:cubicBezTo>
                <a:cubicBezTo>
                  <a:pt x="1846499" y="198248"/>
                  <a:pt x="1867735" y="170049"/>
                  <a:pt x="1846846" y="143938"/>
                </a:cubicBezTo>
                <a:cubicBezTo>
                  <a:pt x="1840181" y="135607"/>
                  <a:pt x="1829091" y="132101"/>
                  <a:pt x="1820213" y="126183"/>
                </a:cubicBezTo>
                <a:cubicBezTo>
                  <a:pt x="1811335" y="129142"/>
                  <a:pt x="1800197" y="128444"/>
                  <a:pt x="1793580" y="135061"/>
                </a:cubicBezTo>
                <a:cubicBezTo>
                  <a:pt x="1786963" y="141678"/>
                  <a:pt x="1789518" y="153670"/>
                  <a:pt x="1784703" y="161694"/>
                </a:cubicBezTo>
                <a:cubicBezTo>
                  <a:pt x="1780397" y="168871"/>
                  <a:pt x="1772866" y="173531"/>
                  <a:pt x="1766947" y="179449"/>
                </a:cubicBezTo>
                <a:cubicBezTo>
                  <a:pt x="1769906" y="212000"/>
                  <a:pt x="1766213" y="245863"/>
                  <a:pt x="1775825" y="277103"/>
                </a:cubicBezTo>
                <a:cubicBezTo>
                  <a:pt x="1778963" y="287301"/>
                  <a:pt x="1794913" y="287314"/>
                  <a:pt x="1802458" y="294859"/>
                </a:cubicBezTo>
                <a:cubicBezTo>
                  <a:pt x="1810002" y="302404"/>
                  <a:pt x="1812668" y="313947"/>
                  <a:pt x="1820213" y="321492"/>
                </a:cubicBezTo>
                <a:cubicBezTo>
                  <a:pt x="1840648" y="341927"/>
                  <a:pt x="1855192" y="341334"/>
                  <a:pt x="1882357" y="348125"/>
                </a:cubicBezTo>
                <a:cubicBezTo>
                  <a:pt x="1932664" y="342206"/>
                  <a:pt x="1983710" y="340804"/>
                  <a:pt x="2033277" y="330369"/>
                </a:cubicBezTo>
                <a:cubicBezTo>
                  <a:pt x="2041467" y="328645"/>
                  <a:pt x="2047290" y="320100"/>
                  <a:pt x="2051033" y="312614"/>
                </a:cubicBezTo>
                <a:cubicBezTo>
                  <a:pt x="2059403" y="295874"/>
                  <a:pt x="2068788" y="259348"/>
                  <a:pt x="2068788" y="259348"/>
                </a:cubicBezTo>
                <a:cubicBezTo>
                  <a:pt x="2065829" y="235674"/>
                  <a:pt x="2066765" y="211179"/>
                  <a:pt x="2059910" y="188327"/>
                </a:cubicBezTo>
                <a:cubicBezTo>
                  <a:pt x="2057505" y="180310"/>
                  <a:pt x="2050362" y="172213"/>
                  <a:pt x="2042155" y="170571"/>
                </a:cubicBezTo>
                <a:cubicBezTo>
                  <a:pt x="2032979" y="168736"/>
                  <a:pt x="2024400" y="176490"/>
                  <a:pt x="2015522" y="179449"/>
                </a:cubicBezTo>
                <a:cubicBezTo>
                  <a:pt x="2009604" y="188327"/>
                  <a:pt x="2002100" y="196332"/>
                  <a:pt x="1997767" y="206082"/>
                </a:cubicBezTo>
                <a:cubicBezTo>
                  <a:pt x="1990166" y="223185"/>
                  <a:pt x="1980011" y="259348"/>
                  <a:pt x="1980011" y="259348"/>
                </a:cubicBezTo>
                <a:cubicBezTo>
                  <a:pt x="1981921" y="268897"/>
                  <a:pt x="1989577" y="316719"/>
                  <a:pt x="1997767" y="330369"/>
                </a:cubicBezTo>
                <a:cubicBezTo>
                  <a:pt x="2002073" y="337546"/>
                  <a:pt x="2010293" y="341589"/>
                  <a:pt x="2015522" y="348125"/>
                </a:cubicBezTo>
                <a:cubicBezTo>
                  <a:pt x="2023887" y="358582"/>
                  <a:pt x="2036741" y="385367"/>
                  <a:pt x="2051033" y="392513"/>
                </a:cubicBezTo>
                <a:cubicBezTo>
                  <a:pt x="2081068" y="407530"/>
                  <a:pt x="2116217" y="412652"/>
                  <a:pt x="2148687" y="419146"/>
                </a:cubicBezTo>
                <a:lnTo>
                  <a:pt x="2264097" y="410268"/>
                </a:lnTo>
                <a:cubicBezTo>
                  <a:pt x="2283829" y="402143"/>
                  <a:pt x="2284518" y="372091"/>
                  <a:pt x="2299607" y="357002"/>
                </a:cubicBezTo>
                <a:lnTo>
                  <a:pt x="2317363" y="339247"/>
                </a:lnTo>
                <a:cubicBezTo>
                  <a:pt x="2314404" y="312614"/>
                  <a:pt x="2318437" y="284228"/>
                  <a:pt x="2308485" y="259348"/>
                </a:cubicBezTo>
                <a:cubicBezTo>
                  <a:pt x="2300593" y="239619"/>
                  <a:pt x="2263111" y="255402"/>
                  <a:pt x="2255219" y="259348"/>
                </a:cubicBezTo>
                <a:cubicBezTo>
                  <a:pt x="2241239" y="266338"/>
                  <a:pt x="2220741" y="281645"/>
                  <a:pt x="2210831" y="294859"/>
                </a:cubicBezTo>
                <a:cubicBezTo>
                  <a:pt x="2198027" y="311931"/>
                  <a:pt x="2182068" y="327881"/>
                  <a:pt x="2175320" y="348125"/>
                </a:cubicBezTo>
                <a:lnTo>
                  <a:pt x="2166442" y="374758"/>
                </a:lnTo>
                <a:cubicBezTo>
                  <a:pt x="2169401" y="389554"/>
                  <a:pt x="2167834" y="406045"/>
                  <a:pt x="2175320" y="419146"/>
                </a:cubicBezTo>
                <a:cubicBezTo>
                  <a:pt x="2180614" y="428410"/>
                  <a:pt x="2193756" y="430071"/>
                  <a:pt x="2201953" y="436901"/>
                </a:cubicBezTo>
                <a:cubicBezTo>
                  <a:pt x="2246287" y="473846"/>
                  <a:pt x="2208414" y="456810"/>
                  <a:pt x="2255219" y="472412"/>
                </a:cubicBezTo>
                <a:cubicBezTo>
                  <a:pt x="2299607" y="469453"/>
                  <a:pt x="2344957" y="473185"/>
                  <a:pt x="2388384" y="463534"/>
                </a:cubicBezTo>
                <a:cubicBezTo>
                  <a:pt x="2400640" y="460810"/>
                  <a:pt x="2405372" y="444938"/>
                  <a:pt x="2415017" y="436901"/>
                </a:cubicBezTo>
                <a:cubicBezTo>
                  <a:pt x="2423214" y="430071"/>
                  <a:pt x="2432772" y="425064"/>
                  <a:pt x="2441650" y="419146"/>
                </a:cubicBezTo>
                <a:cubicBezTo>
                  <a:pt x="2458244" y="385956"/>
                  <a:pt x="2474108" y="371634"/>
                  <a:pt x="2450528" y="330369"/>
                </a:cubicBezTo>
                <a:cubicBezTo>
                  <a:pt x="2445885" y="322244"/>
                  <a:pt x="2432773" y="324451"/>
                  <a:pt x="2423895" y="321492"/>
                </a:cubicBezTo>
                <a:cubicBezTo>
                  <a:pt x="2412058" y="324451"/>
                  <a:pt x="2399297" y="324912"/>
                  <a:pt x="2388384" y="330369"/>
                </a:cubicBezTo>
                <a:cubicBezTo>
                  <a:pt x="2356210" y="346456"/>
                  <a:pt x="2381999" y="349449"/>
                  <a:pt x="2361751" y="374758"/>
                </a:cubicBezTo>
                <a:cubicBezTo>
                  <a:pt x="2355086" y="383089"/>
                  <a:pt x="2343996" y="386595"/>
                  <a:pt x="2335118" y="392513"/>
                </a:cubicBezTo>
                <a:cubicBezTo>
                  <a:pt x="2329200" y="401391"/>
                  <a:pt x="2322135" y="409603"/>
                  <a:pt x="2317363" y="419146"/>
                </a:cubicBezTo>
                <a:cubicBezTo>
                  <a:pt x="2297912" y="458049"/>
                  <a:pt x="2308465" y="501910"/>
                  <a:pt x="2317363" y="543433"/>
                </a:cubicBezTo>
                <a:cubicBezTo>
                  <a:pt x="2319599" y="553866"/>
                  <a:pt x="2328453" y="561734"/>
                  <a:pt x="2335118" y="570066"/>
                </a:cubicBezTo>
                <a:cubicBezTo>
                  <a:pt x="2340347" y="576602"/>
                  <a:pt x="2345696" y="583516"/>
                  <a:pt x="2352873" y="587822"/>
                </a:cubicBezTo>
                <a:cubicBezTo>
                  <a:pt x="2360897" y="592637"/>
                  <a:pt x="2370628" y="593740"/>
                  <a:pt x="2379506" y="596699"/>
                </a:cubicBezTo>
                <a:cubicBezTo>
                  <a:pt x="2456446" y="593740"/>
                  <a:pt x="2533767" y="596025"/>
                  <a:pt x="2610326" y="587822"/>
                </a:cubicBezTo>
                <a:cubicBezTo>
                  <a:pt x="2618648" y="586930"/>
                  <a:pt x="2624338" y="577552"/>
                  <a:pt x="2628081" y="570066"/>
                </a:cubicBezTo>
                <a:cubicBezTo>
                  <a:pt x="2636451" y="553326"/>
                  <a:pt x="2645836" y="516800"/>
                  <a:pt x="2645836" y="516800"/>
                </a:cubicBezTo>
                <a:cubicBezTo>
                  <a:pt x="2644514" y="510190"/>
                  <a:pt x="2642527" y="457573"/>
                  <a:pt x="2619203" y="454657"/>
                </a:cubicBezTo>
                <a:cubicBezTo>
                  <a:pt x="2601342" y="452424"/>
                  <a:pt x="2583692" y="460575"/>
                  <a:pt x="2565937" y="463534"/>
                </a:cubicBezTo>
                <a:cubicBezTo>
                  <a:pt x="2494911" y="510886"/>
                  <a:pt x="2580737" y="448735"/>
                  <a:pt x="2521549" y="507923"/>
                </a:cubicBezTo>
                <a:cubicBezTo>
                  <a:pt x="2514004" y="515468"/>
                  <a:pt x="2503794" y="519760"/>
                  <a:pt x="2494916" y="525678"/>
                </a:cubicBezTo>
                <a:cubicBezTo>
                  <a:pt x="2497875" y="567107"/>
                  <a:pt x="2497633" y="608890"/>
                  <a:pt x="2503794" y="649965"/>
                </a:cubicBezTo>
                <a:cubicBezTo>
                  <a:pt x="2506570" y="668474"/>
                  <a:pt x="2515631" y="685476"/>
                  <a:pt x="2521549" y="703231"/>
                </a:cubicBezTo>
                <a:lnTo>
                  <a:pt x="2530427" y="729864"/>
                </a:lnTo>
                <a:cubicBezTo>
                  <a:pt x="2610326" y="726905"/>
                  <a:pt x="2690595" y="729214"/>
                  <a:pt x="2770124" y="720987"/>
                </a:cubicBezTo>
                <a:cubicBezTo>
                  <a:pt x="2778450" y="720126"/>
                  <a:pt x="2787283" y="711580"/>
                  <a:pt x="2787879" y="703231"/>
                </a:cubicBezTo>
                <a:cubicBezTo>
                  <a:pt x="2795738" y="593211"/>
                  <a:pt x="2808208" y="606434"/>
                  <a:pt x="2752369" y="587822"/>
                </a:cubicBezTo>
                <a:cubicBezTo>
                  <a:pt x="2743491" y="590781"/>
                  <a:pt x="2733760" y="591884"/>
                  <a:pt x="2725736" y="596699"/>
                </a:cubicBezTo>
                <a:cubicBezTo>
                  <a:pt x="2718559" y="601005"/>
                  <a:pt x="2714516" y="609226"/>
                  <a:pt x="2707980" y="614455"/>
                </a:cubicBezTo>
                <a:cubicBezTo>
                  <a:pt x="2699648" y="621120"/>
                  <a:pt x="2690225" y="626292"/>
                  <a:pt x="2681347" y="632210"/>
                </a:cubicBezTo>
                <a:cubicBezTo>
                  <a:pt x="2675429" y="641088"/>
                  <a:pt x="2670257" y="650512"/>
                  <a:pt x="2663592" y="658843"/>
                </a:cubicBezTo>
                <a:cubicBezTo>
                  <a:pt x="2658363" y="665379"/>
                  <a:pt x="2646393" y="668247"/>
                  <a:pt x="2645836" y="676598"/>
                </a:cubicBezTo>
                <a:cubicBezTo>
                  <a:pt x="2643269" y="715096"/>
                  <a:pt x="2649928" y="753722"/>
                  <a:pt x="2654714" y="792008"/>
                </a:cubicBezTo>
                <a:cubicBezTo>
                  <a:pt x="2655875" y="801294"/>
                  <a:pt x="2656285" y="812795"/>
                  <a:pt x="2663592" y="818641"/>
                </a:cubicBezTo>
                <a:cubicBezTo>
                  <a:pt x="2673120" y="826263"/>
                  <a:pt x="2687266" y="824560"/>
                  <a:pt x="2699103" y="827519"/>
                </a:cubicBezTo>
                <a:cubicBezTo>
                  <a:pt x="2713899" y="836397"/>
                  <a:pt x="2727723" y="847144"/>
                  <a:pt x="2743491" y="854152"/>
                </a:cubicBezTo>
                <a:cubicBezTo>
                  <a:pt x="2754641" y="859107"/>
                  <a:pt x="2767315" y="859523"/>
                  <a:pt x="2779002" y="863029"/>
                </a:cubicBezTo>
                <a:cubicBezTo>
                  <a:pt x="2796929" y="868407"/>
                  <a:pt x="2814513" y="874866"/>
                  <a:pt x="2832268" y="880785"/>
                </a:cubicBezTo>
                <a:cubicBezTo>
                  <a:pt x="2881078" y="876717"/>
                  <a:pt x="2929618" y="889967"/>
                  <a:pt x="2965433" y="854152"/>
                </a:cubicBezTo>
                <a:cubicBezTo>
                  <a:pt x="2972978" y="846607"/>
                  <a:pt x="2977270" y="836397"/>
                  <a:pt x="2983188" y="827519"/>
                </a:cubicBezTo>
                <a:cubicBezTo>
                  <a:pt x="2980229" y="812723"/>
                  <a:pt x="2982680" y="795685"/>
                  <a:pt x="2974310" y="783130"/>
                </a:cubicBezTo>
                <a:cubicBezTo>
                  <a:pt x="2961198" y="763462"/>
                  <a:pt x="2898052" y="782523"/>
                  <a:pt x="2894411" y="783130"/>
                </a:cubicBezTo>
                <a:cubicBezTo>
                  <a:pt x="2869268" y="791511"/>
                  <a:pt x="2862325" y="791231"/>
                  <a:pt x="2841145" y="809763"/>
                </a:cubicBezTo>
                <a:cubicBezTo>
                  <a:pt x="2825397" y="823542"/>
                  <a:pt x="2814168" y="842545"/>
                  <a:pt x="2796757" y="854152"/>
                </a:cubicBezTo>
                <a:cubicBezTo>
                  <a:pt x="2759678" y="878871"/>
                  <a:pt x="2777669" y="864362"/>
                  <a:pt x="2743491" y="898540"/>
                </a:cubicBezTo>
                <a:cubicBezTo>
                  <a:pt x="2739303" y="911102"/>
                  <a:pt x="2725736" y="949533"/>
                  <a:pt x="2725736" y="960684"/>
                </a:cubicBezTo>
                <a:cubicBezTo>
                  <a:pt x="2725736" y="972885"/>
                  <a:pt x="2729807" y="984980"/>
                  <a:pt x="2734613" y="996194"/>
                </a:cubicBezTo>
                <a:cubicBezTo>
                  <a:pt x="2738816" y="1006001"/>
                  <a:pt x="2746450" y="1013949"/>
                  <a:pt x="2752369" y="1022827"/>
                </a:cubicBezTo>
                <a:cubicBezTo>
                  <a:pt x="2826349" y="1019868"/>
                  <a:pt x="2902640" y="1032531"/>
                  <a:pt x="2974310" y="1013950"/>
                </a:cubicBezTo>
                <a:cubicBezTo>
                  <a:pt x="2992427" y="1009253"/>
                  <a:pt x="2992066" y="960684"/>
                  <a:pt x="2992066" y="960684"/>
                </a:cubicBezTo>
                <a:cubicBezTo>
                  <a:pt x="2989107" y="945888"/>
                  <a:pt x="2991558" y="928850"/>
                  <a:pt x="2983188" y="916295"/>
                </a:cubicBezTo>
                <a:cubicBezTo>
                  <a:pt x="2977997" y="908509"/>
                  <a:pt x="2965913" y="907418"/>
                  <a:pt x="2956555" y="907418"/>
                </a:cubicBezTo>
                <a:cubicBezTo>
                  <a:pt x="2935126" y="907418"/>
                  <a:pt x="2906552" y="918167"/>
                  <a:pt x="2885534" y="925173"/>
                </a:cubicBezTo>
                <a:cubicBezTo>
                  <a:pt x="2879615" y="931091"/>
                  <a:pt x="2872084" y="935751"/>
                  <a:pt x="2867778" y="942928"/>
                </a:cubicBezTo>
                <a:cubicBezTo>
                  <a:pt x="2862963" y="950952"/>
                  <a:pt x="2858901" y="960203"/>
                  <a:pt x="2858901" y="969561"/>
                </a:cubicBezTo>
                <a:cubicBezTo>
                  <a:pt x="2858901" y="1110559"/>
                  <a:pt x="2835891" y="1079717"/>
                  <a:pt x="2885534" y="1129360"/>
                </a:cubicBezTo>
                <a:cubicBezTo>
                  <a:pt x="2882575" y="1138238"/>
                  <a:pt x="2883273" y="1149376"/>
                  <a:pt x="2876656" y="1155993"/>
                </a:cubicBezTo>
                <a:cubicBezTo>
                  <a:pt x="2870039" y="1162610"/>
                  <a:pt x="2855214" y="1172656"/>
                  <a:pt x="2850023" y="1164870"/>
                </a:cubicBezTo>
                <a:cubicBezTo>
                  <a:pt x="2843255" y="1154718"/>
                  <a:pt x="2847794" y="1134409"/>
                  <a:pt x="2858901" y="1129360"/>
                </a:cubicBezTo>
                <a:cubicBezTo>
                  <a:pt x="2885975" y="1117054"/>
                  <a:pt x="2918085" y="1123441"/>
                  <a:pt x="2947677" y="1120482"/>
                </a:cubicBezTo>
                <a:cubicBezTo>
                  <a:pt x="2959514" y="1117523"/>
                  <a:pt x="2972594" y="1117658"/>
                  <a:pt x="2983188" y="1111604"/>
                </a:cubicBezTo>
                <a:cubicBezTo>
                  <a:pt x="3012667" y="1094759"/>
                  <a:pt x="3015849" y="1069902"/>
                  <a:pt x="3027576" y="1040583"/>
                </a:cubicBezTo>
                <a:cubicBezTo>
                  <a:pt x="3024617" y="1016909"/>
                  <a:pt x="3025555" y="992413"/>
                  <a:pt x="3018699" y="969561"/>
                </a:cubicBezTo>
                <a:cubicBezTo>
                  <a:pt x="3015537" y="959020"/>
                  <a:pt x="2979686" y="937635"/>
                  <a:pt x="2974310" y="934051"/>
                </a:cubicBezTo>
                <a:cubicBezTo>
                  <a:pt x="2953596" y="937010"/>
                  <a:pt x="2932754" y="939185"/>
                  <a:pt x="2912167" y="942928"/>
                </a:cubicBezTo>
                <a:cubicBezTo>
                  <a:pt x="2900162" y="945111"/>
                  <a:pt x="2888857" y="951806"/>
                  <a:pt x="2876656" y="951806"/>
                </a:cubicBezTo>
                <a:cubicBezTo>
                  <a:pt x="2852798" y="951806"/>
                  <a:pt x="2829309" y="945887"/>
                  <a:pt x="2805635" y="942928"/>
                </a:cubicBezTo>
                <a:cubicBezTo>
                  <a:pt x="2799716" y="937010"/>
                  <a:pt x="2792522" y="932137"/>
                  <a:pt x="2787879" y="925173"/>
                </a:cubicBezTo>
                <a:cubicBezTo>
                  <a:pt x="2773254" y="903236"/>
                  <a:pt x="2769137" y="886700"/>
                  <a:pt x="2761246" y="863029"/>
                </a:cubicBezTo>
                <a:cubicBezTo>
                  <a:pt x="2770124" y="842315"/>
                  <a:pt x="2775378" y="819638"/>
                  <a:pt x="2787879" y="800886"/>
                </a:cubicBezTo>
                <a:cubicBezTo>
                  <a:pt x="2793798" y="792008"/>
                  <a:pt x="2806180" y="789795"/>
                  <a:pt x="2814512" y="783130"/>
                </a:cubicBezTo>
                <a:cubicBezTo>
                  <a:pt x="2849329" y="755277"/>
                  <a:pt x="2812652" y="771914"/>
                  <a:pt x="2858901" y="756497"/>
                </a:cubicBezTo>
                <a:cubicBezTo>
                  <a:pt x="2867779" y="747619"/>
                  <a:pt x="2875889" y="737901"/>
                  <a:pt x="2885534" y="729864"/>
                </a:cubicBezTo>
                <a:cubicBezTo>
                  <a:pt x="2893731" y="723034"/>
                  <a:pt x="2910075" y="722571"/>
                  <a:pt x="2912167" y="712109"/>
                </a:cubicBezTo>
                <a:cubicBezTo>
                  <a:pt x="2916846" y="688714"/>
                  <a:pt x="2910144" y="663940"/>
                  <a:pt x="2903289" y="641088"/>
                </a:cubicBezTo>
                <a:cubicBezTo>
                  <a:pt x="2900884" y="633071"/>
                  <a:pt x="2893474" y="625979"/>
                  <a:pt x="2885534" y="623332"/>
                </a:cubicBezTo>
                <a:cubicBezTo>
                  <a:pt x="2856904" y="613789"/>
                  <a:pt x="2796757" y="605577"/>
                  <a:pt x="2796757" y="605577"/>
                </a:cubicBezTo>
                <a:cubicBezTo>
                  <a:pt x="2776042" y="608536"/>
                  <a:pt x="2753329" y="605097"/>
                  <a:pt x="2734613" y="614455"/>
                </a:cubicBezTo>
                <a:cubicBezTo>
                  <a:pt x="2726243" y="618640"/>
                  <a:pt x="2728307" y="632090"/>
                  <a:pt x="2725736" y="641088"/>
                </a:cubicBezTo>
                <a:cubicBezTo>
                  <a:pt x="2722384" y="652820"/>
                  <a:pt x="2719817" y="664761"/>
                  <a:pt x="2716858" y="676598"/>
                </a:cubicBezTo>
                <a:cubicBezTo>
                  <a:pt x="2719817" y="712109"/>
                  <a:pt x="2718270" y="748287"/>
                  <a:pt x="2725736" y="783130"/>
                </a:cubicBezTo>
                <a:cubicBezTo>
                  <a:pt x="2727490" y="791314"/>
                  <a:pt x="2735172" y="801810"/>
                  <a:pt x="2743491" y="800886"/>
                </a:cubicBezTo>
                <a:cubicBezTo>
                  <a:pt x="2765890" y="798397"/>
                  <a:pt x="2784920" y="783131"/>
                  <a:pt x="2805635" y="774253"/>
                </a:cubicBezTo>
                <a:cubicBezTo>
                  <a:pt x="2862751" y="717136"/>
                  <a:pt x="2846583" y="750504"/>
                  <a:pt x="2858901" y="676598"/>
                </a:cubicBezTo>
                <a:cubicBezTo>
                  <a:pt x="2852982" y="641087"/>
                  <a:pt x="2851883" y="604428"/>
                  <a:pt x="2841145" y="570066"/>
                </a:cubicBezTo>
                <a:cubicBezTo>
                  <a:pt x="2837661" y="558918"/>
                  <a:pt x="2798939" y="515823"/>
                  <a:pt x="2787879" y="507923"/>
                </a:cubicBezTo>
                <a:cubicBezTo>
                  <a:pt x="2777110" y="500231"/>
                  <a:pt x="2763859" y="496733"/>
                  <a:pt x="2752369" y="490167"/>
                </a:cubicBezTo>
                <a:cubicBezTo>
                  <a:pt x="2743105" y="484873"/>
                  <a:pt x="2735486" y="476745"/>
                  <a:pt x="2725736" y="472412"/>
                </a:cubicBezTo>
                <a:cubicBezTo>
                  <a:pt x="2708633" y="464811"/>
                  <a:pt x="2672469" y="454657"/>
                  <a:pt x="2672469" y="454657"/>
                </a:cubicBezTo>
                <a:cubicBezTo>
                  <a:pt x="2663591" y="457616"/>
                  <a:pt x="2652453" y="456917"/>
                  <a:pt x="2645836" y="463534"/>
                </a:cubicBezTo>
                <a:cubicBezTo>
                  <a:pt x="2630747" y="478623"/>
                  <a:pt x="2622163" y="499045"/>
                  <a:pt x="2610326" y="516800"/>
                </a:cubicBezTo>
                <a:lnTo>
                  <a:pt x="2574815" y="570066"/>
                </a:lnTo>
                <a:lnTo>
                  <a:pt x="2565937" y="596699"/>
                </a:lnTo>
                <a:cubicBezTo>
                  <a:pt x="2568896" y="632210"/>
                  <a:pt x="2564336" y="669173"/>
                  <a:pt x="2574815" y="703231"/>
                </a:cubicBezTo>
                <a:cubicBezTo>
                  <a:pt x="2577567" y="712175"/>
                  <a:pt x="2592570" y="715068"/>
                  <a:pt x="2601448" y="712109"/>
                </a:cubicBezTo>
                <a:cubicBezTo>
                  <a:pt x="2616096" y="707226"/>
                  <a:pt x="2637714" y="671027"/>
                  <a:pt x="2645836" y="658843"/>
                </a:cubicBezTo>
                <a:cubicBezTo>
                  <a:pt x="2662797" y="591002"/>
                  <a:pt x="2668786" y="582269"/>
                  <a:pt x="2645836" y="481290"/>
                </a:cubicBezTo>
                <a:cubicBezTo>
                  <a:pt x="2641107" y="460482"/>
                  <a:pt x="2628081" y="439861"/>
                  <a:pt x="2610326" y="428024"/>
                </a:cubicBezTo>
                <a:lnTo>
                  <a:pt x="2583693" y="410268"/>
                </a:lnTo>
                <a:cubicBezTo>
                  <a:pt x="2489562" y="415498"/>
                  <a:pt x="2450005" y="382069"/>
                  <a:pt x="2406139" y="436901"/>
                </a:cubicBezTo>
                <a:cubicBezTo>
                  <a:pt x="2399474" y="445232"/>
                  <a:pt x="2394302" y="454656"/>
                  <a:pt x="2388384" y="463534"/>
                </a:cubicBezTo>
                <a:cubicBezTo>
                  <a:pt x="2382953" y="485257"/>
                  <a:pt x="2363165" y="545427"/>
                  <a:pt x="2388384" y="561189"/>
                </a:cubicBezTo>
                <a:cubicBezTo>
                  <a:pt x="2406653" y="572607"/>
                  <a:pt x="2429813" y="549352"/>
                  <a:pt x="2450528" y="543433"/>
                </a:cubicBezTo>
                <a:cubicBezTo>
                  <a:pt x="2464887" y="529074"/>
                  <a:pt x="2503938" y="493371"/>
                  <a:pt x="2512671" y="472412"/>
                </a:cubicBezTo>
                <a:cubicBezTo>
                  <a:pt x="2522057" y="449887"/>
                  <a:pt x="2530427" y="401391"/>
                  <a:pt x="2530427" y="401391"/>
                </a:cubicBezTo>
                <a:cubicBezTo>
                  <a:pt x="2524508" y="357003"/>
                  <a:pt x="2521896" y="312047"/>
                  <a:pt x="2512671" y="268226"/>
                </a:cubicBezTo>
                <a:cubicBezTo>
                  <a:pt x="2509945" y="255276"/>
                  <a:pt x="2503388" y="242882"/>
                  <a:pt x="2494916" y="232715"/>
                </a:cubicBezTo>
                <a:cubicBezTo>
                  <a:pt x="2445815" y="173793"/>
                  <a:pt x="2442361" y="174005"/>
                  <a:pt x="2397262" y="143938"/>
                </a:cubicBezTo>
                <a:cubicBezTo>
                  <a:pt x="2388384" y="146897"/>
                  <a:pt x="2377936" y="146970"/>
                  <a:pt x="2370629" y="152816"/>
                </a:cubicBezTo>
                <a:cubicBezTo>
                  <a:pt x="2362297" y="159481"/>
                  <a:pt x="2359075" y="170767"/>
                  <a:pt x="2352873" y="179449"/>
                </a:cubicBezTo>
                <a:cubicBezTo>
                  <a:pt x="2346170" y="188833"/>
                  <a:pt x="2315459" y="227644"/>
                  <a:pt x="2308485" y="241593"/>
                </a:cubicBezTo>
                <a:cubicBezTo>
                  <a:pt x="2304300" y="249963"/>
                  <a:pt x="2304250" y="260101"/>
                  <a:pt x="2299607" y="268226"/>
                </a:cubicBezTo>
                <a:cubicBezTo>
                  <a:pt x="2292266" y="281072"/>
                  <a:pt x="2280816" y="291189"/>
                  <a:pt x="2272974" y="303736"/>
                </a:cubicBezTo>
                <a:cubicBezTo>
                  <a:pt x="2265960" y="314958"/>
                  <a:pt x="2261137" y="327410"/>
                  <a:pt x="2255219" y="339247"/>
                </a:cubicBezTo>
                <a:cubicBezTo>
                  <a:pt x="2258178" y="359962"/>
                  <a:pt x="2253007" y="383647"/>
                  <a:pt x="2264097" y="401391"/>
                </a:cubicBezTo>
                <a:cubicBezTo>
                  <a:pt x="2284284" y="433690"/>
                  <a:pt x="2334490" y="389338"/>
                  <a:pt x="2343996" y="383635"/>
                </a:cubicBezTo>
                <a:cubicBezTo>
                  <a:pt x="2386274" y="320217"/>
                  <a:pt x="2374330" y="351071"/>
                  <a:pt x="2388384" y="294859"/>
                </a:cubicBezTo>
                <a:cubicBezTo>
                  <a:pt x="2382466" y="274144"/>
                  <a:pt x="2381091" y="251547"/>
                  <a:pt x="2370629" y="232715"/>
                </a:cubicBezTo>
                <a:cubicBezTo>
                  <a:pt x="2365447" y="223388"/>
                  <a:pt x="2352328" y="221625"/>
                  <a:pt x="2343996" y="214960"/>
                </a:cubicBezTo>
                <a:cubicBezTo>
                  <a:pt x="2337460" y="209731"/>
                  <a:pt x="2333051" y="202069"/>
                  <a:pt x="2326240" y="197204"/>
                </a:cubicBezTo>
                <a:cubicBezTo>
                  <a:pt x="2289550" y="170997"/>
                  <a:pt x="2289695" y="173185"/>
                  <a:pt x="2255219" y="161694"/>
                </a:cubicBezTo>
                <a:cubicBezTo>
                  <a:pt x="2249301" y="155775"/>
                  <a:pt x="2244950" y="147681"/>
                  <a:pt x="2237464" y="143938"/>
                </a:cubicBezTo>
                <a:cubicBezTo>
                  <a:pt x="2226551" y="138481"/>
                  <a:pt x="2213685" y="138413"/>
                  <a:pt x="2201953" y="135061"/>
                </a:cubicBezTo>
                <a:cubicBezTo>
                  <a:pt x="2192955" y="132490"/>
                  <a:pt x="2184198" y="129142"/>
                  <a:pt x="2175320" y="126183"/>
                </a:cubicBezTo>
                <a:cubicBezTo>
                  <a:pt x="2166442" y="132101"/>
                  <a:pt x="2155713" y="135908"/>
                  <a:pt x="2148687" y="143938"/>
                </a:cubicBezTo>
                <a:cubicBezTo>
                  <a:pt x="2134635" y="159997"/>
                  <a:pt x="2125013" y="179449"/>
                  <a:pt x="2113176" y="197204"/>
                </a:cubicBezTo>
                <a:cubicBezTo>
                  <a:pt x="2086582" y="237095"/>
                  <a:pt x="2099382" y="213933"/>
                  <a:pt x="2077666" y="268226"/>
                </a:cubicBezTo>
                <a:cubicBezTo>
                  <a:pt x="2080625" y="291900"/>
                  <a:pt x="2076854" y="317445"/>
                  <a:pt x="2086543" y="339247"/>
                </a:cubicBezTo>
                <a:cubicBezTo>
                  <a:pt x="2090344" y="347798"/>
                  <a:pt x="2103818" y="348125"/>
                  <a:pt x="2113176" y="348125"/>
                </a:cubicBezTo>
                <a:cubicBezTo>
                  <a:pt x="2137034" y="348125"/>
                  <a:pt x="2160524" y="342206"/>
                  <a:pt x="2184198" y="339247"/>
                </a:cubicBezTo>
                <a:cubicBezTo>
                  <a:pt x="2187157" y="327410"/>
                  <a:pt x="2194088" y="315895"/>
                  <a:pt x="2193075" y="303736"/>
                </a:cubicBezTo>
                <a:cubicBezTo>
                  <a:pt x="2191731" y="287612"/>
                  <a:pt x="2175592" y="217806"/>
                  <a:pt x="2157565" y="197204"/>
                </a:cubicBezTo>
                <a:cubicBezTo>
                  <a:pt x="2145087" y="182944"/>
                  <a:pt x="2129244" y="171736"/>
                  <a:pt x="2113176" y="161694"/>
                </a:cubicBezTo>
                <a:cubicBezTo>
                  <a:pt x="2105240" y="156734"/>
                  <a:pt x="2095144" y="156502"/>
                  <a:pt x="2086543" y="152816"/>
                </a:cubicBezTo>
                <a:cubicBezTo>
                  <a:pt x="2074379" y="147603"/>
                  <a:pt x="2062601" y="141488"/>
                  <a:pt x="2051033" y="135061"/>
                </a:cubicBezTo>
                <a:cubicBezTo>
                  <a:pt x="1988138" y="100119"/>
                  <a:pt x="2028699" y="115778"/>
                  <a:pt x="1980011" y="99550"/>
                </a:cubicBezTo>
                <a:cubicBezTo>
                  <a:pt x="1971133" y="93631"/>
                  <a:pt x="1964004" y="82760"/>
                  <a:pt x="1953378" y="81794"/>
                </a:cubicBezTo>
                <a:cubicBezTo>
                  <a:pt x="1929618" y="79634"/>
                  <a:pt x="1904076" y="80799"/>
                  <a:pt x="1882357" y="90672"/>
                </a:cubicBezTo>
                <a:cubicBezTo>
                  <a:pt x="1868887" y="96795"/>
                  <a:pt x="1865353" y="114949"/>
                  <a:pt x="1855724" y="126183"/>
                </a:cubicBezTo>
                <a:cubicBezTo>
                  <a:pt x="1847553" y="135715"/>
                  <a:pt x="1837969" y="143938"/>
                  <a:pt x="1829091" y="152816"/>
                </a:cubicBezTo>
                <a:cubicBezTo>
                  <a:pt x="1826132" y="164653"/>
                  <a:pt x="1823565" y="176595"/>
                  <a:pt x="1820213" y="188327"/>
                </a:cubicBezTo>
                <a:cubicBezTo>
                  <a:pt x="1817642" y="197325"/>
                  <a:pt x="1811336" y="205602"/>
                  <a:pt x="1811336" y="214960"/>
                </a:cubicBezTo>
                <a:cubicBezTo>
                  <a:pt x="1811336" y="230049"/>
                  <a:pt x="1817254" y="244552"/>
                  <a:pt x="1820213" y="259348"/>
                </a:cubicBezTo>
                <a:cubicBezTo>
                  <a:pt x="1881341" y="247123"/>
                  <a:pt x="1905724" y="264008"/>
                  <a:pt x="1926745" y="214960"/>
                </a:cubicBezTo>
                <a:cubicBezTo>
                  <a:pt x="1931551" y="203745"/>
                  <a:pt x="1932664" y="191286"/>
                  <a:pt x="1935623" y="179449"/>
                </a:cubicBezTo>
                <a:cubicBezTo>
                  <a:pt x="1928841" y="138758"/>
                  <a:pt x="1934066" y="80238"/>
                  <a:pt x="1900112" y="46284"/>
                </a:cubicBezTo>
                <a:cubicBezTo>
                  <a:pt x="1892567" y="38739"/>
                  <a:pt x="1883286" y="32731"/>
                  <a:pt x="1873479" y="28528"/>
                </a:cubicBezTo>
                <a:cubicBezTo>
                  <a:pt x="1862265" y="23722"/>
                  <a:pt x="1849806" y="22610"/>
                  <a:pt x="1837969" y="19651"/>
                </a:cubicBezTo>
                <a:cubicBezTo>
                  <a:pt x="1826132" y="13732"/>
                  <a:pt x="1815638" y="3093"/>
                  <a:pt x="1802458" y="1895"/>
                </a:cubicBezTo>
                <a:cubicBezTo>
                  <a:pt x="1781619" y="0"/>
                  <a:pt x="1759979" y="3622"/>
                  <a:pt x="1740314" y="10773"/>
                </a:cubicBezTo>
                <a:cubicBezTo>
                  <a:pt x="1722417" y="17281"/>
                  <a:pt x="1691797" y="50412"/>
                  <a:pt x="1678170" y="64039"/>
                </a:cubicBezTo>
                <a:cubicBezTo>
                  <a:pt x="1672252" y="75876"/>
                  <a:pt x="1665062" y="87159"/>
                  <a:pt x="1660415" y="99550"/>
                </a:cubicBezTo>
                <a:cubicBezTo>
                  <a:pt x="1647140" y="134951"/>
                  <a:pt x="1648649" y="157984"/>
                  <a:pt x="1660415" y="197204"/>
                </a:cubicBezTo>
                <a:cubicBezTo>
                  <a:pt x="1663481" y="207424"/>
                  <a:pt x="1669122" y="218182"/>
                  <a:pt x="1678170" y="223837"/>
                </a:cubicBezTo>
                <a:cubicBezTo>
                  <a:pt x="1694041" y="233757"/>
                  <a:pt x="1731436" y="241593"/>
                  <a:pt x="1731436" y="241593"/>
                </a:cubicBezTo>
                <a:cubicBezTo>
                  <a:pt x="1749192" y="235674"/>
                  <a:pt x="1770493" y="236017"/>
                  <a:pt x="1784703" y="223837"/>
                </a:cubicBezTo>
                <a:cubicBezTo>
                  <a:pt x="1793967" y="215897"/>
                  <a:pt x="1794685" y="200478"/>
                  <a:pt x="1793580" y="188327"/>
                </a:cubicBezTo>
                <a:cubicBezTo>
                  <a:pt x="1790083" y="149862"/>
                  <a:pt x="1780739" y="120582"/>
                  <a:pt x="1749192" y="99550"/>
                </a:cubicBezTo>
                <a:cubicBezTo>
                  <a:pt x="1741406" y="94359"/>
                  <a:pt x="1731321" y="93958"/>
                  <a:pt x="1722559" y="90672"/>
                </a:cubicBezTo>
                <a:cubicBezTo>
                  <a:pt x="1644014" y="61218"/>
                  <a:pt x="1706238" y="75724"/>
                  <a:pt x="1589394" y="64039"/>
                </a:cubicBezTo>
                <a:cubicBezTo>
                  <a:pt x="1580516" y="61080"/>
                  <a:pt x="1571759" y="52590"/>
                  <a:pt x="1562761" y="55161"/>
                </a:cubicBezTo>
                <a:cubicBezTo>
                  <a:pt x="1529310" y="64718"/>
                  <a:pt x="1525892" y="82108"/>
                  <a:pt x="1518372" y="108427"/>
                </a:cubicBezTo>
                <a:cubicBezTo>
                  <a:pt x="1515020" y="120159"/>
                  <a:pt x="1512454" y="132101"/>
                  <a:pt x="1509495" y="143938"/>
                </a:cubicBezTo>
                <a:cubicBezTo>
                  <a:pt x="1513701" y="181795"/>
                  <a:pt x="1501171" y="220619"/>
                  <a:pt x="1536128" y="241593"/>
                </a:cubicBezTo>
                <a:cubicBezTo>
                  <a:pt x="1544152" y="246408"/>
                  <a:pt x="1553883" y="247511"/>
                  <a:pt x="1562761" y="250470"/>
                </a:cubicBezTo>
                <a:cubicBezTo>
                  <a:pt x="1574598" y="247511"/>
                  <a:pt x="1587358" y="247049"/>
                  <a:pt x="1598271" y="241593"/>
                </a:cubicBezTo>
                <a:cubicBezTo>
                  <a:pt x="1641821" y="219818"/>
                  <a:pt x="1608039" y="155487"/>
                  <a:pt x="1598271" y="126183"/>
                </a:cubicBezTo>
                <a:cubicBezTo>
                  <a:pt x="1586493" y="90848"/>
                  <a:pt x="1568621" y="92597"/>
                  <a:pt x="1545005" y="72917"/>
                </a:cubicBezTo>
                <a:cubicBezTo>
                  <a:pt x="1535360" y="64880"/>
                  <a:pt x="1527250" y="55162"/>
                  <a:pt x="1518372" y="46284"/>
                </a:cubicBezTo>
                <a:cubicBezTo>
                  <a:pt x="1503576" y="49243"/>
                  <a:pt x="1487174" y="47833"/>
                  <a:pt x="1473984" y="55161"/>
                </a:cubicBezTo>
                <a:cubicBezTo>
                  <a:pt x="1451189" y="67825"/>
                  <a:pt x="1434845" y="96114"/>
                  <a:pt x="1420718" y="117305"/>
                </a:cubicBezTo>
                <a:cubicBezTo>
                  <a:pt x="1410196" y="169914"/>
                  <a:pt x="1407565" y="153474"/>
                  <a:pt x="1420718" y="206082"/>
                </a:cubicBezTo>
                <a:cubicBezTo>
                  <a:pt x="1422988" y="215160"/>
                  <a:pt x="1422979" y="226098"/>
                  <a:pt x="1429596" y="232715"/>
                </a:cubicBezTo>
                <a:cubicBezTo>
                  <a:pt x="1440565" y="243684"/>
                  <a:pt x="1475823" y="254043"/>
                  <a:pt x="1491739" y="259348"/>
                </a:cubicBezTo>
                <a:cubicBezTo>
                  <a:pt x="1503576" y="256389"/>
                  <a:pt x="1525067" y="262474"/>
                  <a:pt x="1527250" y="250470"/>
                </a:cubicBezTo>
                <a:cubicBezTo>
                  <a:pt x="1530039" y="235134"/>
                  <a:pt x="1518232" y="157139"/>
                  <a:pt x="1491739" y="135061"/>
                </a:cubicBezTo>
                <a:cubicBezTo>
                  <a:pt x="1481572" y="126589"/>
                  <a:pt x="1467577" y="124114"/>
                  <a:pt x="1456229" y="117305"/>
                </a:cubicBezTo>
                <a:cubicBezTo>
                  <a:pt x="1437931" y="106326"/>
                  <a:pt x="1423207" y="88542"/>
                  <a:pt x="1402963" y="81794"/>
                </a:cubicBezTo>
                <a:lnTo>
                  <a:pt x="1349697" y="64039"/>
                </a:lnTo>
                <a:cubicBezTo>
                  <a:pt x="1303724" y="110012"/>
                  <a:pt x="1327578" y="89506"/>
                  <a:pt x="1278675" y="126183"/>
                </a:cubicBezTo>
                <a:cubicBezTo>
                  <a:pt x="1272757" y="135061"/>
                  <a:pt x="1265692" y="143273"/>
                  <a:pt x="1260920" y="152816"/>
                </a:cubicBezTo>
                <a:cubicBezTo>
                  <a:pt x="1248122" y="178411"/>
                  <a:pt x="1247093" y="205062"/>
                  <a:pt x="1260920" y="232715"/>
                </a:cubicBezTo>
                <a:cubicBezTo>
                  <a:pt x="1269678" y="250231"/>
                  <a:pt x="1309253" y="255895"/>
                  <a:pt x="1323064" y="259348"/>
                </a:cubicBezTo>
                <a:cubicBezTo>
                  <a:pt x="1343778" y="253430"/>
                  <a:pt x="1365521" y="250343"/>
                  <a:pt x="1385207" y="241593"/>
                </a:cubicBezTo>
                <a:cubicBezTo>
                  <a:pt x="1429579" y="221872"/>
                  <a:pt x="1391726" y="147369"/>
                  <a:pt x="1385207" y="126183"/>
                </a:cubicBezTo>
                <a:cubicBezTo>
                  <a:pt x="1382745" y="118183"/>
                  <a:pt x="1374629" y="112733"/>
                  <a:pt x="1367452" y="108427"/>
                </a:cubicBezTo>
                <a:cubicBezTo>
                  <a:pt x="1294538" y="64678"/>
                  <a:pt x="1305165" y="74009"/>
                  <a:pt x="1225409" y="64039"/>
                </a:cubicBezTo>
                <a:cubicBezTo>
                  <a:pt x="1213572" y="61080"/>
                  <a:pt x="1202025" y="53814"/>
                  <a:pt x="1189899" y="55161"/>
                </a:cubicBezTo>
                <a:cubicBezTo>
                  <a:pt x="1157559" y="58754"/>
                  <a:pt x="1138102" y="76480"/>
                  <a:pt x="1118877" y="99550"/>
                </a:cubicBezTo>
                <a:cubicBezTo>
                  <a:pt x="1112047" y="107747"/>
                  <a:pt x="1105894" y="116640"/>
                  <a:pt x="1101122" y="126183"/>
                </a:cubicBezTo>
                <a:cubicBezTo>
                  <a:pt x="1096937" y="134553"/>
                  <a:pt x="1095203" y="143938"/>
                  <a:pt x="1092244" y="152816"/>
                </a:cubicBezTo>
                <a:cubicBezTo>
                  <a:pt x="1095203" y="167612"/>
                  <a:pt x="1093636" y="184103"/>
                  <a:pt x="1101122" y="197204"/>
                </a:cubicBezTo>
                <a:cubicBezTo>
                  <a:pt x="1111341" y="215087"/>
                  <a:pt x="1147783" y="219967"/>
                  <a:pt x="1163266" y="223837"/>
                </a:cubicBezTo>
                <a:cubicBezTo>
                  <a:pt x="1186940" y="220878"/>
                  <a:pt x="1212485" y="224649"/>
                  <a:pt x="1234287" y="214960"/>
                </a:cubicBezTo>
                <a:cubicBezTo>
                  <a:pt x="1242838" y="211159"/>
                  <a:pt x="1243165" y="197685"/>
                  <a:pt x="1243165" y="188327"/>
                </a:cubicBezTo>
                <a:cubicBezTo>
                  <a:pt x="1243165" y="170327"/>
                  <a:pt x="1240607" y="151915"/>
                  <a:pt x="1234287" y="135061"/>
                </a:cubicBezTo>
                <a:cubicBezTo>
                  <a:pt x="1228029" y="118374"/>
                  <a:pt x="1191044" y="104561"/>
                  <a:pt x="1181021" y="99550"/>
                </a:cubicBezTo>
                <a:cubicBezTo>
                  <a:pt x="1096541" y="106590"/>
                  <a:pt x="1084468" y="79593"/>
                  <a:pt x="1056734" y="135061"/>
                </a:cubicBezTo>
                <a:cubicBezTo>
                  <a:pt x="1052549" y="143431"/>
                  <a:pt x="1050815" y="152816"/>
                  <a:pt x="1047856" y="161694"/>
                </a:cubicBezTo>
                <a:cubicBezTo>
                  <a:pt x="1053774" y="185368"/>
                  <a:pt x="1057272" y="209782"/>
                  <a:pt x="1065611" y="232715"/>
                </a:cubicBezTo>
                <a:cubicBezTo>
                  <a:pt x="1069257" y="242742"/>
                  <a:pt x="1078595" y="249805"/>
                  <a:pt x="1083367" y="259348"/>
                </a:cubicBezTo>
                <a:cubicBezTo>
                  <a:pt x="1087552" y="267718"/>
                  <a:pt x="1089285" y="277103"/>
                  <a:pt x="1092244" y="285981"/>
                </a:cubicBezTo>
                <a:cubicBezTo>
                  <a:pt x="1124796" y="283022"/>
                  <a:pt x="1158890" y="287439"/>
                  <a:pt x="1189899" y="277103"/>
                </a:cubicBezTo>
                <a:cubicBezTo>
                  <a:pt x="1198777" y="274144"/>
                  <a:pt x="1199809" y="259771"/>
                  <a:pt x="1198776" y="250470"/>
                </a:cubicBezTo>
                <a:cubicBezTo>
                  <a:pt x="1196709" y="231869"/>
                  <a:pt x="1190110" y="213565"/>
                  <a:pt x="1181021" y="197204"/>
                </a:cubicBezTo>
                <a:cubicBezTo>
                  <a:pt x="1166963" y="171899"/>
                  <a:pt x="1151994" y="168619"/>
                  <a:pt x="1127755" y="161694"/>
                </a:cubicBezTo>
                <a:cubicBezTo>
                  <a:pt x="1098497" y="153335"/>
                  <a:pt x="1078373" y="150042"/>
                  <a:pt x="1047856" y="143938"/>
                </a:cubicBezTo>
                <a:cubicBezTo>
                  <a:pt x="1012345" y="146897"/>
                  <a:pt x="976683" y="148396"/>
                  <a:pt x="941324" y="152816"/>
                </a:cubicBezTo>
                <a:cubicBezTo>
                  <a:pt x="929217" y="154329"/>
                  <a:pt x="915965" y="154926"/>
                  <a:pt x="905813" y="161694"/>
                </a:cubicBezTo>
                <a:cubicBezTo>
                  <a:pt x="896935" y="167612"/>
                  <a:pt x="892830" y="178784"/>
                  <a:pt x="888058" y="188327"/>
                </a:cubicBezTo>
                <a:cubicBezTo>
                  <a:pt x="881688" y="201066"/>
                  <a:pt x="873148" y="239087"/>
                  <a:pt x="870303" y="250470"/>
                </a:cubicBezTo>
                <a:cubicBezTo>
                  <a:pt x="876221" y="259348"/>
                  <a:pt x="879727" y="270438"/>
                  <a:pt x="888058" y="277103"/>
                </a:cubicBezTo>
                <a:cubicBezTo>
                  <a:pt x="910667" y="295190"/>
                  <a:pt x="946048" y="280755"/>
                  <a:pt x="967957" y="277103"/>
                </a:cubicBezTo>
                <a:cubicBezTo>
                  <a:pt x="964998" y="247511"/>
                  <a:pt x="970124" y="215940"/>
                  <a:pt x="959079" y="188327"/>
                </a:cubicBezTo>
                <a:cubicBezTo>
                  <a:pt x="951308" y="168899"/>
                  <a:pt x="934542" y="150555"/>
                  <a:pt x="914691" y="143938"/>
                </a:cubicBezTo>
                <a:lnTo>
                  <a:pt x="861425" y="126183"/>
                </a:lnTo>
                <a:cubicBezTo>
                  <a:pt x="837751" y="129142"/>
                  <a:pt x="812555" y="126200"/>
                  <a:pt x="790403" y="135061"/>
                </a:cubicBezTo>
                <a:cubicBezTo>
                  <a:pt x="780497" y="139024"/>
                  <a:pt x="779478" y="153497"/>
                  <a:pt x="772648" y="161694"/>
                </a:cubicBezTo>
                <a:cubicBezTo>
                  <a:pt x="764611" y="171339"/>
                  <a:pt x="754893" y="179449"/>
                  <a:pt x="746015" y="188327"/>
                </a:cubicBezTo>
                <a:cubicBezTo>
                  <a:pt x="732873" y="227750"/>
                  <a:pt x="727611" y="230769"/>
                  <a:pt x="746015" y="285981"/>
                </a:cubicBezTo>
                <a:cubicBezTo>
                  <a:pt x="750694" y="300018"/>
                  <a:pt x="763770" y="309655"/>
                  <a:pt x="772648" y="321492"/>
                </a:cubicBezTo>
                <a:cubicBezTo>
                  <a:pt x="805200" y="318533"/>
                  <a:pt x="842275" y="329431"/>
                  <a:pt x="870303" y="312614"/>
                </a:cubicBezTo>
                <a:cubicBezTo>
                  <a:pt x="883242" y="304851"/>
                  <a:pt x="867369" y="282095"/>
                  <a:pt x="861425" y="268226"/>
                </a:cubicBezTo>
                <a:cubicBezTo>
                  <a:pt x="853300" y="249269"/>
                  <a:pt x="833445" y="247062"/>
                  <a:pt x="817036" y="241593"/>
                </a:cubicBezTo>
                <a:cubicBezTo>
                  <a:pt x="796322" y="244552"/>
                  <a:pt x="771410" y="237624"/>
                  <a:pt x="754893" y="250470"/>
                </a:cubicBezTo>
                <a:cubicBezTo>
                  <a:pt x="740120" y="261960"/>
                  <a:pt x="737137" y="303736"/>
                  <a:pt x="737137" y="303736"/>
                </a:cubicBezTo>
                <a:cubicBezTo>
                  <a:pt x="740096" y="324451"/>
                  <a:pt x="740002" y="345837"/>
                  <a:pt x="746015" y="365880"/>
                </a:cubicBezTo>
                <a:cubicBezTo>
                  <a:pt x="754379" y="393760"/>
                  <a:pt x="774981" y="399854"/>
                  <a:pt x="799281" y="410268"/>
                </a:cubicBezTo>
                <a:cubicBezTo>
                  <a:pt x="807882" y="413954"/>
                  <a:pt x="817036" y="416187"/>
                  <a:pt x="825914" y="419146"/>
                </a:cubicBezTo>
                <a:cubicBezTo>
                  <a:pt x="872791" y="403520"/>
                  <a:pt x="847357" y="418054"/>
                  <a:pt x="888058" y="357002"/>
                </a:cubicBezTo>
                <a:lnTo>
                  <a:pt x="905813" y="330369"/>
                </a:lnTo>
                <a:cubicBezTo>
                  <a:pt x="899895" y="309655"/>
                  <a:pt x="902370" y="284328"/>
                  <a:pt x="888058" y="268226"/>
                </a:cubicBezTo>
                <a:cubicBezTo>
                  <a:pt x="870810" y="248822"/>
                  <a:pt x="765426" y="242763"/>
                  <a:pt x="754893" y="241593"/>
                </a:cubicBezTo>
                <a:cubicBezTo>
                  <a:pt x="725301" y="244552"/>
                  <a:pt x="693190" y="238164"/>
                  <a:pt x="666116" y="250470"/>
                </a:cubicBezTo>
                <a:cubicBezTo>
                  <a:pt x="655008" y="255519"/>
                  <a:pt x="661522" y="274557"/>
                  <a:pt x="657238" y="285981"/>
                </a:cubicBezTo>
                <a:cubicBezTo>
                  <a:pt x="652591" y="298372"/>
                  <a:pt x="644696" y="309328"/>
                  <a:pt x="639483" y="321492"/>
                </a:cubicBezTo>
                <a:cubicBezTo>
                  <a:pt x="635797" y="330093"/>
                  <a:pt x="633564" y="339247"/>
                  <a:pt x="630605" y="348125"/>
                </a:cubicBezTo>
                <a:cubicBezTo>
                  <a:pt x="633564" y="371799"/>
                  <a:pt x="628813" y="397807"/>
                  <a:pt x="639483" y="419146"/>
                </a:cubicBezTo>
                <a:cubicBezTo>
                  <a:pt x="655751" y="451681"/>
                  <a:pt x="721910" y="430199"/>
                  <a:pt x="737137" y="428024"/>
                </a:cubicBezTo>
                <a:cubicBezTo>
                  <a:pt x="740096" y="419146"/>
                  <a:pt x="747553" y="410622"/>
                  <a:pt x="746015" y="401391"/>
                </a:cubicBezTo>
                <a:cubicBezTo>
                  <a:pt x="744261" y="390867"/>
                  <a:pt x="735804" y="382303"/>
                  <a:pt x="728260" y="374758"/>
                </a:cubicBezTo>
                <a:cubicBezTo>
                  <a:pt x="709802" y="356300"/>
                  <a:pt x="691021" y="352653"/>
                  <a:pt x="666116" y="348125"/>
                </a:cubicBezTo>
                <a:cubicBezTo>
                  <a:pt x="645529" y="344382"/>
                  <a:pt x="624687" y="342206"/>
                  <a:pt x="603972" y="339247"/>
                </a:cubicBezTo>
                <a:cubicBezTo>
                  <a:pt x="563528" y="345025"/>
                  <a:pt x="544631" y="335043"/>
                  <a:pt x="524073" y="365880"/>
                </a:cubicBezTo>
                <a:cubicBezTo>
                  <a:pt x="516732" y="376891"/>
                  <a:pt x="511233" y="389103"/>
                  <a:pt x="506318" y="401391"/>
                </a:cubicBezTo>
                <a:cubicBezTo>
                  <a:pt x="499367" y="418768"/>
                  <a:pt x="488563" y="454657"/>
                  <a:pt x="488563" y="454657"/>
                </a:cubicBezTo>
                <a:cubicBezTo>
                  <a:pt x="491522" y="463535"/>
                  <a:pt x="490823" y="474673"/>
                  <a:pt x="497440" y="481290"/>
                </a:cubicBezTo>
                <a:cubicBezTo>
                  <a:pt x="516171" y="500021"/>
                  <a:pt x="562889" y="483698"/>
                  <a:pt x="577339" y="481290"/>
                </a:cubicBezTo>
                <a:cubicBezTo>
                  <a:pt x="580298" y="472412"/>
                  <a:pt x="586217" y="464015"/>
                  <a:pt x="586217" y="454657"/>
                </a:cubicBezTo>
                <a:cubicBezTo>
                  <a:pt x="586217" y="436657"/>
                  <a:pt x="586409" y="416939"/>
                  <a:pt x="577339" y="401391"/>
                </a:cubicBezTo>
                <a:cubicBezTo>
                  <a:pt x="557902" y="368071"/>
                  <a:pt x="523770" y="343911"/>
                  <a:pt x="488563" y="330369"/>
                </a:cubicBezTo>
                <a:cubicBezTo>
                  <a:pt x="420520" y="304198"/>
                  <a:pt x="422126" y="306428"/>
                  <a:pt x="364275" y="294859"/>
                </a:cubicBezTo>
                <a:cubicBezTo>
                  <a:pt x="352438" y="297818"/>
                  <a:pt x="338138" y="295925"/>
                  <a:pt x="328765" y="303736"/>
                </a:cubicBezTo>
                <a:cubicBezTo>
                  <a:pt x="318637" y="312176"/>
                  <a:pt x="306841" y="351751"/>
                  <a:pt x="302132" y="365880"/>
                </a:cubicBezTo>
                <a:cubicBezTo>
                  <a:pt x="305091" y="395472"/>
                  <a:pt x="306487" y="425263"/>
                  <a:pt x="311009" y="454657"/>
                </a:cubicBezTo>
                <a:cubicBezTo>
                  <a:pt x="312432" y="463906"/>
                  <a:pt x="314041" y="473983"/>
                  <a:pt x="319887" y="481290"/>
                </a:cubicBezTo>
                <a:cubicBezTo>
                  <a:pt x="326552" y="489621"/>
                  <a:pt x="337256" y="493752"/>
                  <a:pt x="346520" y="499045"/>
                </a:cubicBezTo>
                <a:cubicBezTo>
                  <a:pt x="358010" y="505611"/>
                  <a:pt x="370194" y="510882"/>
                  <a:pt x="382031" y="516800"/>
                </a:cubicBezTo>
                <a:cubicBezTo>
                  <a:pt x="414582" y="510882"/>
                  <a:pt x="450093" y="513841"/>
                  <a:pt x="479685" y="499045"/>
                </a:cubicBezTo>
                <a:cubicBezTo>
                  <a:pt x="498215" y="489780"/>
                  <a:pt x="483546" y="424937"/>
                  <a:pt x="479685" y="419146"/>
                </a:cubicBezTo>
                <a:cubicBezTo>
                  <a:pt x="474494" y="411360"/>
                  <a:pt x="461930" y="413227"/>
                  <a:pt x="453052" y="410268"/>
                </a:cubicBezTo>
                <a:cubicBezTo>
                  <a:pt x="388513" y="416135"/>
                  <a:pt x="365889" y="406233"/>
                  <a:pt x="319887" y="436901"/>
                </a:cubicBezTo>
                <a:cubicBezTo>
                  <a:pt x="312923" y="441544"/>
                  <a:pt x="308050" y="448738"/>
                  <a:pt x="302132" y="454657"/>
                </a:cubicBezTo>
                <a:cubicBezTo>
                  <a:pt x="302675" y="461175"/>
                  <a:pt x="287932" y="561444"/>
                  <a:pt x="328765" y="578944"/>
                </a:cubicBezTo>
                <a:cubicBezTo>
                  <a:pt x="342634" y="584888"/>
                  <a:pt x="358357" y="584863"/>
                  <a:pt x="373153" y="587822"/>
                </a:cubicBezTo>
                <a:cubicBezTo>
                  <a:pt x="399786" y="584863"/>
                  <a:pt x="428657" y="590033"/>
                  <a:pt x="453052" y="578944"/>
                </a:cubicBezTo>
                <a:cubicBezTo>
                  <a:pt x="466145" y="572993"/>
                  <a:pt x="476926" y="518959"/>
                  <a:pt x="479685" y="507923"/>
                </a:cubicBezTo>
                <a:cubicBezTo>
                  <a:pt x="470807" y="490168"/>
                  <a:pt x="466124" y="469596"/>
                  <a:pt x="453052" y="454657"/>
                </a:cubicBezTo>
                <a:cubicBezTo>
                  <a:pt x="444016" y="444330"/>
                  <a:pt x="405458" y="432874"/>
                  <a:pt x="390908" y="428024"/>
                </a:cubicBezTo>
                <a:cubicBezTo>
                  <a:pt x="376112" y="430983"/>
                  <a:pt x="359315" y="428904"/>
                  <a:pt x="346520" y="436901"/>
                </a:cubicBezTo>
                <a:cubicBezTo>
                  <a:pt x="333973" y="444743"/>
                  <a:pt x="329516" y="461178"/>
                  <a:pt x="319887" y="472412"/>
                </a:cubicBezTo>
                <a:cubicBezTo>
                  <a:pt x="296325" y="499901"/>
                  <a:pt x="291197" y="494283"/>
                  <a:pt x="275499" y="525678"/>
                </a:cubicBezTo>
                <a:cubicBezTo>
                  <a:pt x="271314" y="534048"/>
                  <a:pt x="270307" y="543710"/>
                  <a:pt x="266621" y="552311"/>
                </a:cubicBezTo>
                <a:cubicBezTo>
                  <a:pt x="261408" y="564475"/>
                  <a:pt x="254784" y="575985"/>
                  <a:pt x="248866" y="587822"/>
                </a:cubicBezTo>
                <a:cubicBezTo>
                  <a:pt x="251825" y="617414"/>
                  <a:pt x="247580" y="648649"/>
                  <a:pt x="257743" y="676598"/>
                </a:cubicBezTo>
                <a:cubicBezTo>
                  <a:pt x="260941" y="685393"/>
                  <a:pt x="275018" y="685476"/>
                  <a:pt x="284376" y="685476"/>
                </a:cubicBezTo>
                <a:cubicBezTo>
                  <a:pt x="305301" y="685476"/>
                  <a:pt x="325805" y="679557"/>
                  <a:pt x="346520" y="676598"/>
                </a:cubicBezTo>
                <a:cubicBezTo>
                  <a:pt x="368460" y="610777"/>
                  <a:pt x="372645" y="640072"/>
                  <a:pt x="346520" y="587822"/>
                </a:cubicBezTo>
                <a:cubicBezTo>
                  <a:pt x="346182" y="587843"/>
                  <a:pt x="211546" y="564807"/>
                  <a:pt x="186722" y="614455"/>
                </a:cubicBezTo>
                <a:cubicBezTo>
                  <a:pt x="181266" y="625368"/>
                  <a:pt x="180803" y="638128"/>
                  <a:pt x="177844" y="649965"/>
                </a:cubicBezTo>
                <a:cubicBezTo>
                  <a:pt x="180803" y="670680"/>
                  <a:pt x="178223" y="692988"/>
                  <a:pt x="186722" y="712109"/>
                </a:cubicBezTo>
                <a:cubicBezTo>
                  <a:pt x="191055" y="721859"/>
                  <a:pt x="205810" y="722319"/>
                  <a:pt x="213355" y="729864"/>
                </a:cubicBezTo>
                <a:cubicBezTo>
                  <a:pt x="253511" y="770020"/>
                  <a:pt x="205893" y="748091"/>
                  <a:pt x="257743" y="765375"/>
                </a:cubicBezTo>
                <a:cubicBezTo>
                  <a:pt x="269580" y="762416"/>
                  <a:pt x="283726" y="764119"/>
                  <a:pt x="293254" y="756497"/>
                </a:cubicBezTo>
                <a:cubicBezTo>
                  <a:pt x="308189" y="744549"/>
                  <a:pt x="301535" y="704705"/>
                  <a:pt x="293254" y="694354"/>
                </a:cubicBezTo>
                <a:cubicBezTo>
                  <a:pt x="287408" y="687047"/>
                  <a:pt x="275499" y="688435"/>
                  <a:pt x="266621" y="685476"/>
                </a:cubicBezTo>
                <a:cubicBezTo>
                  <a:pt x="237029" y="691394"/>
                  <a:pt x="207250" y="696445"/>
                  <a:pt x="177844" y="703231"/>
                </a:cubicBezTo>
                <a:cubicBezTo>
                  <a:pt x="168726" y="705335"/>
                  <a:pt x="158518" y="706263"/>
                  <a:pt x="151211" y="712109"/>
                </a:cubicBezTo>
                <a:cubicBezTo>
                  <a:pt x="142880" y="718774"/>
                  <a:pt x="137789" y="728992"/>
                  <a:pt x="133456" y="738742"/>
                </a:cubicBezTo>
                <a:cubicBezTo>
                  <a:pt x="125855" y="755845"/>
                  <a:pt x="115701" y="792008"/>
                  <a:pt x="115701" y="792008"/>
                </a:cubicBezTo>
                <a:cubicBezTo>
                  <a:pt x="118660" y="806804"/>
                  <a:pt x="111082" y="829648"/>
                  <a:pt x="124578" y="836396"/>
                </a:cubicBezTo>
                <a:cubicBezTo>
                  <a:pt x="164825" y="856520"/>
                  <a:pt x="183999" y="830242"/>
                  <a:pt x="204477" y="809763"/>
                </a:cubicBezTo>
                <a:cubicBezTo>
                  <a:pt x="198559" y="789049"/>
                  <a:pt x="198140" y="765889"/>
                  <a:pt x="186722" y="747620"/>
                </a:cubicBezTo>
                <a:cubicBezTo>
                  <a:pt x="181762" y="739684"/>
                  <a:pt x="169167" y="741012"/>
                  <a:pt x="160089" y="738742"/>
                </a:cubicBezTo>
                <a:lnTo>
                  <a:pt x="89068" y="720987"/>
                </a:lnTo>
                <a:cubicBezTo>
                  <a:pt x="65394" y="723946"/>
                  <a:pt x="40198" y="721003"/>
                  <a:pt x="18046" y="729864"/>
                </a:cubicBezTo>
                <a:cubicBezTo>
                  <a:pt x="8140" y="733827"/>
                  <a:pt x="1109" y="745859"/>
                  <a:pt x="291" y="756497"/>
                </a:cubicBezTo>
                <a:cubicBezTo>
                  <a:pt x="0" y="760274"/>
                  <a:pt x="2943" y="846735"/>
                  <a:pt x="18046" y="871907"/>
                </a:cubicBezTo>
                <a:cubicBezTo>
                  <a:pt x="22352" y="879084"/>
                  <a:pt x="28838" y="885019"/>
                  <a:pt x="35802" y="889662"/>
                </a:cubicBezTo>
                <a:cubicBezTo>
                  <a:pt x="46813" y="897003"/>
                  <a:pt x="59475" y="901499"/>
                  <a:pt x="71312" y="907418"/>
                </a:cubicBezTo>
                <a:cubicBezTo>
                  <a:pt x="130497" y="904459"/>
                  <a:pt x="190654" y="909628"/>
                  <a:pt x="248866" y="898540"/>
                </a:cubicBezTo>
                <a:cubicBezTo>
                  <a:pt x="258059" y="896789"/>
                  <a:pt x="259066" y="881171"/>
                  <a:pt x="257743" y="871907"/>
                </a:cubicBezTo>
                <a:cubicBezTo>
                  <a:pt x="255871" y="858806"/>
                  <a:pt x="247680" y="847165"/>
                  <a:pt x="239988" y="836396"/>
                </a:cubicBezTo>
                <a:cubicBezTo>
                  <a:pt x="232691" y="826180"/>
                  <a:pt x="222233" y="818641"/>
                  <a:pt x="213355" y="809763"/>
                </a:cubicBezTo>
                <a:cubicBezTo>
                  <a:pt x="166007" y="812722"/>
                  <a:pt x="117622" y="808350"/>
                  <a:pt x="71312" y="818641"/>
                </a:cubicBezTo>
                <a:cubicBezTo>
                  <a:pt x="60897" y="820956"/>
                  <a:pt x="54183" y="834623"/>
                  <a:pt x="53557" y="845274"/>
                </a:cubicBezTo>
                <a:cubicBezTo>
                  <a:pt x="51118" y="886737"/>
                  <a:pt x="57582" y="928311"/>
                  <a:pt x="62435" y="969561"/>
                </a:cubicBezTo>
                <a:cubicBezTo>
                  <a:pt x="63528" y="978855"/>
                  <a:pt x="68353" y="987316"/>
                  <a:pt x="71312" y="996194"/>
                </a:cubicBezTo>
                <a:cubicBezTo>
                  <a:pt x="109782" y="993235"/>
                  <a:pt x="148888" y="994884"/>
                  <a:pt x="186722" y="987317"/>
                </a:cubicBezTo>
                <a:cubicBezTo>
                  <a:pt x="194929" y="985676"/>
                  <a:pt x="202447" y="977681"/>
                  <a:pt x="204477" y="969561"/>
                </a:cubicBezTo>
                <a:cubicBezTo>
                  <a:pt x="208783" y="952336"/>
                  <a:pt x="204477" y="934050"/>
                  <a:pt x="204477" y="916295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55412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C000"/>
                </a:solidFill>
              </a:rPr>
              <a:t>Na strany teď dáme </a:t>
            </a:r>
            <a:r>
              <a:rPr lang="cs-CZ" b="1" dirty="0" smtClean="0"/>
              <a:t>uši</a:t>
            </a:r>
            <a:r>
              <a:rPr lang="cs-CZ" dirty="0" smtClean="0"/>
              <a:t>,</a:t>
            </a:r>
            <a:br>
              <a:rPr lang="cs-CZ" dirty="0" smtClean="0"/>
            </a:br>
            <a:r>
              <a:rPr lang="cs-CZ" dirty="0" smtClean="0">
                <a:solidFill>
                  <a:srgbClr val="FFC000"/>
                </a:solidFill>
              </a:rPr>
              <a:t>protože ty všechno slyší.</a:t>
            </a:r>
            <a:br>
              <a:rPr lang="cs-CZ" dirty="0" smtClean="0">
                <a:solidFill>
                  <a:srgbClr val="FFC000"/>
                </a:solidFill>
              </a:rPr>
            </a:br>
            <a:endParaRPr lang="cs-CZ" dirty="0"/>
          </a:p>
        </p:txBody>
      </p:sp>
      <p:sp>
        <p:nvSpPr>
          <p:cNvPr id="3" name="Ovál 2"/>
          <p:cNvSpPr/>
          <p:nvPr/>
        </p:nvSpPr>
        <p:spPr>
          <a:xfrm>
            <a:off x="3158417" y="1882374"/>
            <a:ext cx="3024336" cy="331236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8880" y="2941390"/>
            <a:ext cx="603556" cy="5974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8115" y="2934349"/>
            <a:ext cx="603556" cy="5974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var L 5"/>
          <p:cNvSpPr/>
          <p:nvPr/>
        </p:nvSpPr>
        <p:spPr>
          <a:xfrm>
            <a:off x="4552011" y="3475585"/>
            <a:ext cx="267675" cy="576064"/>
          </a:xfrm>
          <a:prstGeom prst="corne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hnutý pruh 6"/>
          <p:cNvSpPr/>
          <p:nvPr/>
        </p:nvSpPr>
        <p:spPr>
          <a:xfrm>
            <a:off x="3676034" y="2620461"/>
            <a:ext cx="889248" cy="663330"/>
          </a:xfrm>
          <a:prstGeom prst="blockArc">
            <a:avLst>
              <a:gd name="adj1" fmla="val 10800000"/>
              <a:gd name="adj2" fmla="val 21440214"/>
              <a:gd name="adj3" fmla="val 17389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8" name="Ohnutý pruh 7"/>
          <p:cNvSpPr/>
          <p:nvPr/>
        </p:nvSpPr>
        <p:spPr>
          <a:xfrm>
            <a:off x="4765269" y="2602684"/>
            <a:ext cx="889248" cy="663330"/>
          </a:xfrm>
          <a:prstGeom prst="blockArc">
            <a:avLst>
              <a:gd name="adj1" fmla="val 10800000"/>
              <a:gd name="adj2" fmla="val 21440214"/>
              <a:gd name="adj3" fmla="val 17389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9" name="Ohnutý pruh 8"/>
          <p:cNvSpPr/>
          <p:nvPr/>
        </p:nvSpPr>
        <p:spPr>
          <a:xfrm rot="10800000">
            <a:off x="4213385" y="3763617"/>
            <a:ext cx="914400" cy="914400"/>
          </a:xfrm>
          <a:prstGeom prst="blockArc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ětiva 9"/>
          <p:cNvSpPr/>
          <p:nvPr/>
        </p:nvSpPr>
        <p:spPr>
          <a:xfrm rot="1116983">
            <a:off x="875918" y="5680587"/>
            <a:ext cx="713706" cy="736943"/>
          </a:xfrm>
          <a:prstGeom prst="chor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ětiva 10"/>
          <p:cNvSpPr/>
          <p:nvPr/>
        </p:nvSpPr>
        <p:spPr>
          <a:xfrm rot="12143866">
            <a:off x="1725435" y="5695653"/>
            <a:ext cx="695720" cy="692878"/>
          </a:xfrm>
          <a:prstGeom prst="chor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olný tvar 11"/>
          <p:cNvSpPr/>
          <p:nvPr/>
        </p:nvSpPr>
        <p:spPr>
          <a:xfrm>
            <a:off x="5652120" y="5085184"/>
            <a:ext cx="3027576" cy="1172656"/>
          </a:xfrm>
          <a:custGeom>
            <a:avLst/>
            <a:gdLst>
              <a:gd name="connsiteX0" fmla="*/ 133456 w 3027576"/>
              <a:gd name="connsiteY0" fmla="*/ 1155993 h 1172656"/>
              <a:gd name="connsiteX1" fmla="*/ 115701 w 3027576"/>
              <a:gd name="connsiteY1" fmla="*/ 1013950 h 1172656"/>
              <a:gd name="connsiteX2" fmla="*/ 106823 w 3027576"/>
              <a:gd name="connsiteY2" fmla="*/ 978439 h 1172656"/>
              <a:gd name="connsiteX3" fmla="*/ 97945 w 3027576"/>
              <a:gd name="connsiteY3" fmla="*/ 934051 h 1172656"/>
              <a:gd name="connsiteX4" fmla="*/ 89068 w 3027576"/>
              <a:gd name="connsiteY4" fmla="*/ 907418 h 1172656"/>
              <a:gd name="connsiteX5" fmla="*/ 80190 w 3027576"/>
              <a:gd name="connsiteY5" fmla="*/ 863029 h 1172656"/>
              <a:gd name="connsiteX6" fmla="*/ 44679 w 3027576"/>
              <a:gd name="connsiteY6" fmla="*/ 818641 h 1172656"/>
              <a:gd name="connsiteX7" fmla="*/ 18046 w 3027576"/>
              <a:gd name="connsiteY7" fmla="*/ 809763 h 1172656"/>
              <a:gd name="connsiteX8" fmla="*/ 9169 w 3027576"/>
              <a:gd name="connsiteY8" fmla="*/ 845274 h 1172656"/>
              <a:gd name="connsiteX9" fmla="*/ 18046 w 3027576"/>
              <a:gd name="connsiteY9" fmla="*/ 916295 h 1172656"/>
              <a:gd name="connsiteX10" fmla="*/ 35802 w 3027576"/>
              <a:gd name="connsiteY10" fmla="*/ 934051 h 1172656"/>
              <a:gd name="connsiteX11" fmla="*/ 142334 w 3027576"/>
              <a:gd name="connsiteY11" fmla="*/ 969561 h 1172656"/>
              <a:gd name="connsiteX12" fmla="*/ 195600 w 3027576"/>
              <a:gd name="connsiteY12" fmla="*/ 996194 h 1172656"/>
              <a:gd name="connsiteX13" fmla="*/ 222233 w 3027576"/>
              <a:gd name="connsiteY13" fmla="*/ 987317 h 1172656"/>
              <a:gd name="connsiteX14" fmla="*/ 266621 w 3027576"/>
              <a:gd name="connsiteY14" fmla="*/ 951806 h 1172656"/>
              <a:gd name="connsiteX15" fmla="*/ 293254 w 3027576"/>
              <a:gd name="connsiteY15" fmla="*/ 925173 h 1172656"/>
              <a:gd name="connsiteX16" fmla="*/ 311009 w 3027576"/>
              <a:gd name="connsiteY16" fmla="*/ 889662 h 1172656"/>
              <a:gd name="connsiteX17" fmla="*/ 328765 w 3027576"/>
              <a:gd name="connsiteY17" fmla="*/ 800886 h 1172656"/>
              <a:gd name="connsiteX18" fmla="*/ 302132 w 3027576"/>
              <a:gd name="connsiteY18" fmla="*/ 676598 h 1172656"/>
              <a:gd name="connsiteX19" fmla="*/ 275499 w 3027576"/>
              <a:gd name="connsiteY19" fmla="*/ 658843 h 1172656"/>
              <a:gd name="connsiteX20" fmla="*/ 266621 w 3027576"/>
              <a:gd name="connsiteY20" fmla="*/ 632210 h 1172656"/>
              <a:gd name="connsiteX21" fmla="*/ 239988 w 3027576"/>
              <a:gd name="connsiteY21" fmla="*/ 729864 h 1172656"/>
              <a:gd name="connsiteX22" fmla="*/ 248866 w 3027576"/>
              <a:gd name="connsiteY22" fmla="*/ 809763 h 1172656"/>
              <a:gd name="connsiteX23" fmla="*/ 275499 w 3027576"/>
              <a:gd name="connsiteY23" fmla="*/ 818641 h 1172656"/>
              <a:gd name="connsiteX24" fmla="*/ 337642 w 3027576"/>
              <a:gd name="connsiteY24" fmla="*/ 836396 h 1172656"/>
              <a:gd name="connsiteX25" fmla="*/ 426419 w 3027576"/>
              <a:gd name="connsiteY25" fmla="*/ 827519 h 1172656"/>
              <a:gd name="connsiteX26" fmla="*/ 461930 w 3027576"/>
              <a:gd name="connsiteY26" fmla="*/ 792008 h 1172656"/>
              <a:gd name="connsiteX27" fmla="*/ 506318 w 3027576"/>
              <a:gd name="connsiteY27" fmla="*/ 765375 h 1172656"/>
              <a:gd name="connsiteX28" fmla="*/ 550706 w 3027576"/>
              <a:gd name="connsiteY28" fmla="*/ 694354 h 1172656"/>
              <a:gd name="connsiteX29" fmla="*/ 559584 w 3027576"/>
              <a:gd name="connsiteY29" fmla="*/ 667721 h 1172656"/>
              <a:gd name="connsiteX30" fmla="*/ 586217 w 3027576"/>
              <a:gd name="connsiteY30" fmla="*/ 641088 h 1172656"/>
              <a:gd name="connsiteX31" fmla="*/ 612850 w 3027576"/>
              <a:gd name="connsiteY31" fmla="*/ 587822 h 1172656"/>
              <a:gd name="connsiteX32" fmla="*/ 568462 w 3027576"/>
              <a:gd name="connsiteY32" fmla="*/ 472412 h 1172656"/>
              <a:gd name="connsiteX33" fmla="*/ 541829 w 3027576"/>
              <a:gd name="connsiteY33" fmla="*/ 463534 h 1172656"/>
              <a:gd name="connsiteX34" fmla="*/ 470807 w 3027576"/>
              <a:gd name="connsiteY34" fmla="*/ 490167 h 1172656"/>
              <a:gd name="connsiteX35" fmla="*/ 461930 w 3027576"/>
              <a:gd name="connsiteY35" fmla="*/ 516800 h 1172656"/>
              <a:gd name="connsiteX36" fmla="*/ 470807 w 3027576"/>
              <a:gd name="connsiteY36" fmla="*/ 578944 h 1172656"/>
              <a:gd name="connsiteX37" fmla="*/ 532951 w 3027576"/>
              <a:gd name="connsiteY37" fmla="*/ 623332 h 1172656"/>
              <a:gd name="connsiteX38" fmla="*/ 568462 w 3027576"/>
              <a:gd name="connsiteY38" fmla="*/ 632210 h 1172656"/>
              <a:gd name="connsiteX39" fmla="*/ 692749 w 3027576"/>
              <a:gd name="connsiteY39" fmla="*/ 623332 h 1172656"/>
              <a:gd name="connsiteX40" fmla="*/ 719382 w 3027576"/>
              <a:gd name="connsiteY40" fmla="*/ 605577 h 1172656"/>
              <a:gd name="connsiteX41" fmla="*/ 746015 w 3027576"/>
              <a:gd name="connsiteY41" fmla="*/ 596699 h 1172656"/>
              <a:gd name="connsiteX42" fmla="*/ 790403 w 3027576"/>
              <a:gd name="connsiteY42" fmla="*/ 516800 h 1172656"/>
              <a:gd name="connsiteX43" fmla="*/ 825914 w 3027576"/>
              <a:gd name="connsiteY43" fmla="*/ 445779 h 1172656"/>
              <a:gd name="connsiteX44" fmla="*/ 799281 w 3027576"/>
              <a:gd name="connsiteY44" fmla="*/ 339247 h 1172656"/>
              <a:gd name="connsiteX45" fmla="*/ 772648 w 3027576"/>
              <a:gd name="connsiteY45" fmla="*/ 330369 h 1172656"/>
              <a:gd name="connsiteX46" fmla="*/ 710504 w 3027576"/>
              <a:gd name="connsiteY46" fmla="*/ 339247 h 1172656"/>
              <a:gd name="connsiteX47" fmla="*/ 692749 w 3027576"/>
              <a:gd name="connsiteY47" fmla="*/ 392513 h 1172656"/>
              <a:gd name="connsiteX48" fmla="*/ 719382 w 3027576"/>
              <a:gd name="connsiteY48" fmla="*/ 490167 h 1172656"/>
              <a:gd name="connsiteX49" fmla="*/ 746015 w 3027576"/>
              <a:gd name="connsiteY49" fmla="*/ 499045 h 1172656"/>
              <a:gd name="connsiteX50" fmla="*/ 896936 w 3027576"/>
              <a:gd name="connsiteY50" fmla="*/ 481290 h 1172656"/>
              <a:gd name="connsiteX51" fmla="*/ 923569 w 3027576"/>
              <a:gd name="connsiteY51" fmla="*/ 463534 h 1172656"/>
              <a:gd name="connsiteX52" fmla="*/ 994590 w 3027576"/>
              <a:gd name="connsiteY52" fmla="*/ 419146 h 1172656"/>
              <a:gd name="connsiteX53" fmla="*/ 1047856 w 3027576"/>
              <a:gd name="connsiteY53" fmla="*/ 348125 h 1172656"/>
              <a:gd name="connsiteX54" fmla="*/ 1065611 w 3027576"/>
              <a:gd name="connsiteY54" fmla="*/ 330369 h 1172656"/>
              <a:gd name="connsiteX55" fmla="*/ 1056734 w 3027576"/>
              <a:gd name="connsiteY55" fmla="*/ 277103 h 1172656"/>
              <a:gd name="connsiteX56" fmla="*/ 1012345 w 3027576"/>
              <a:gd name="connsiteY56" fmla="*/ 241593 h 1172656"/>
              <a:gd name="connsiteX57" fmla="*/ 959079 w 3027576"/>
              <a:gd name="connsiteY57" fmla="*/ 268226 h 1172656"/>
              <a:gd name="connsiteX58" fmla="*/ 950202 w 3027576"/>
              <a:gd name="connsiteY58" fmla="*/ 294859 h 1172656"/>
              <a:gd name="connsiteX59" fmla="*/ 959079 w 3027576"/>
              <a:gd name="connsiteY59" fmla="*/ 348125 h 1172656"/>
              <a:gd name="connsiteX60" fmla="*/ 976835 w 3027576"/>
              <a:gd name="connsiteY60" fmla="*/ 365880 h 1172656"/>
              <a:gd name="connsiteX61" fmla="*/ 1056734 w 3027576"/>
              <a:gd name="connsiteY61" fmla="*/ 392513 h 1172656"/>
              <a:gd name="connsiteX62" fmla="*/ 1181021 w 3027576"/>
              <a:gd name="connsiteY62" fmla="*/ 383635 h 1172656"/>
              <a:gd name="connsiteX63" fmla="*/ 1207654 w 3027576"/>
              <a:gd name="connsiteY63" fmla="*/ 365880 h 1172656"/>
              <a:gd name="connsiteX64" fmla="*/ 1234287 w 3027576"/>
              <a:gd name="connsiteY64" fmla="*/ 357002 h 1172656"/>
              <a:gd name="connsiteX65" fmla="*/ 1260920 w 3027576"/>
              <a:gd name="connsiteY65" fmla="*/ 330369 h 1172656"/>
              <a:gd name="connsiteX66" fmla="*/ 1287553 w 3027576"/>
              <a:gd name="connsiteY66" fmla="*/ 312614 h 1172656"/>
              <a:gd name="connsiteX67" fmla="*/ 1340819 w 3027576"/>
              <a:gd name="connsiteY67" fmla="*/ 241593 h 1172656"/>
              <a:gd name="connsiteX68" fmla="*/ 1349697 w 3027576"/>
              <a:gd name="connsiteY68" fmla="*/ 214960 h 1172656"/>
              <a:gd name="connsiteX69" fmla="*/ 1323064 w 3027576"/>
              <a:gd name="connsiteY69" fmla="*/ 170571 h 1172656"/>
              <a:gd name="connsiteX70" fmla="*/ 1296431 w 3027576"/>
              <a:gd name="connsiteY70" fmla="*/ 161694 h 1172656"/>
              <a:gd name="connsiteX71" fmla="*/ 1278675 w 3027576"/>
              <a:gd name="connsiteY71" fmla="*/ 179449 h 1172656"/>
              <a:gd name="connsiteX72" fmla="*/ 1252042 w 3027576"/>
              <a:gd name="connsiteY72" fmla="*/ 197204 h 1172656"/>
              <a:gd name="connsiteX73" fmla="*/ 1243165 w 3027576"/>
              <a:gd name="connsiteY73" fmla="*/ 232715 h 1172656"/>
              <a:gd name="connsiteX74" fmla="*/ 1252042 w 3027576"/>
              <a:gd name="connsiteY74" fmla="*/ 277103 h 1172656"/>
              <a:gd name="connsiteX75" fmla="*/ 1340819 w 3027576"/>
              <a:gd name="connsiteY75" fmla="*/ 348125 h 1172656"/>
              <a:gd name="connsiteX76" fmla="*/ 1367452 w 3027576"/>
              <a:gd name="connsiteY76" fmla="*/ 365880 h 1172656"/>
              <a:gd name="connsiteX77" fmla="*/ 1447351 w 3027576"/>
              <a:gd name="connsiteY77" fmla="*/ 392513 h 1172656"/>
              <a:gd name="connsiteX78" fmla="*/ 1500617 w 3027576"/>
              <a:gd name="connsiteY78" fmla="*/ 383635 h 1172656"/>
              <a:gd name="connsiteX79" fmla="*/ 1527250 w 3027576"/>
              <a:gd name="connsiteY79" fmla="*/ 357002 h 1172656"/>
              <a:gd name="connsiteX80" fmla="*/ 1553883 w 3027576"/>
              <a:gd name="connsiteY80" fmla="*/ 339247 h 1172656"/>
              <a:gd name="connsiteX81" fmla="*/ 1616027 w 3027576"/>
              <a:gd name="connsiteY81" fmla="*/ 250470 h 1172656"/>
              <a:gd name="connsiteX82" fmla="*/ 1642660 w 3027576"/>
              <a:gd name="connsiteY82" fmla="*/ 214960 h 1172656"/>
              <a:gd name="connsiteX83" fmla="*/ 1651537 w 3027576"/>
              <a:gd name="connsiteY83" fmla="*/ 188327 h 1172656"/>
              <a:gd name="connsiteX84" fmla="*/ 1624904 w 3027576"/>
              <a:gd name="connsiteY84" fmla="*/ 143938 h 1172656"/>
              <a:gd name="connsiteX85" fmla="*/ 1562761 w 3027576"/>
              <a:gd name="connsiteY85" fmla="*/ 152816 h 1172656"/>
              <a:gd name="connsiteX86" fmla="*/ 1536128 w 3027576"/>
              <a:gd name="connsiteY86" fmla="*/ 206082 h 1172656"/>
              <a:gd name="connsiteX87" fmla="*/ 1589394 w 3027576"/>
              <a:gd name="connsiteY87" fmla="*/ 259348 h 1172656"/>
              <a:gd name="connsiteX88" fmla="*/ 1660415 w 3027576"/>
              <a:gd name="connsiteY88" fmla="*/ 277103 h 1172656"/>
              <a:gd name="connsiteX89" fmla="*/ 1811336 w 3027576"/>
              <a:gd name="connsiteY89" fmla="*/ 250470 h 1172656"/>
              <a:gd name="connsiteX90" fmla="*/ 1837969 w 3027576"/>
              <a:gd name="connsiteY90" fmla="*/ 223837 h 1172656"/>
              <a:gd name="connsiteX91" fmla="*/ 1846846 w 3027576"/>
              <a:gd name="connsiteY91" fmla="*/ 143938 h 1172656"/>
              <a:gd name="connsiteX92" fmla="*/ 1820213 w 3027576"/>
              <a:gd name="connsiteY92" fmla="*/ 126183 h 1172656"/>
              <a:gd name="connsiteX93" fmla="*/ 1793580 w 3027576"/>
              <a:gd name="connsiteY93" fmla="*/ 135061 h 1172656"/>
              <a:gd name="connsiteX94" fmla="*/ 1784703 w 3027576"/>
              <a:gd name="connsiteY94" fmla="*/ 161694 h 1172656"/>
              <a:gd name="connsiteX95" fmla="*/ 1766947 w 3027576"/>
              <a:gd name="connsiteY95" fmla="*/ 179449 h 1172656"/>
              <a:gd name="connsiteX96" fmla="*/ 1775825 w 3027576"/>
              <a:gd name="connsiteY96" fmla="*/ 277103 h 1172656"/>
              <a:gd name="connsiteX97" fmla="*/ 1802458 w 3027576"/>
              <a:gd name="connsiteY97" fmla="*/ 294859 h 1172656"/>
              <a:gd name="connsiteX98" fmla="*/ 1820213 w 3027576"/>
              <a:gd name="connsiteY98" fmla="*/ 321492 h 1172656"/>
              <a:gd name="connsiteX99" fmla="*/ 1882357 w 3027576"/>
              <a:gd name="connsiteY99" fmla="*/ 348125 h 1172656"/>
              <a:gd name="connsiteX100" fmla="*/ 2033277 w 3027576"/>
              <a:gd name="connsiteY100" fmla="*/ 330369 h 1172656"/>
              <a:gd name="connsiteX101" fmla="*/ 2051033 w 3027576"/>
              <a:gd name="connsiteY101" fmla="*/ 312614 h 1172656"/>
              <a:gd name="connsiteX102" fmla="*/ 2068788 w 3027576"/>
              <a:gd name="connsiteY102" fmla="*/ 259348 h 1172656"/>
              <a:gd name="connsiteX103" fmla="*/ 2059910 w 3027576"/>
              <a:gd name="connsiteY103" fmla="*/ 188327 h 1172656"/>
              <a:gd name="connsiteX104" fmla="*/ 2042155 w 3027576"/>
              <a:gd name="connsiteY104" fmla="*/ 170571 h 1172656"/>
              <a:gd name="connsiteX105" fmla="*/ 2015522 w 3027576"/>
              <a:gd name="connsiteY105" fmla="*/ 179449 h 1172656"/>
              <a:gd name="connsiteX106" fmla="*/ 1997767 w 3027576"/>
              <a:gd name="connsiteY106" fmla="*/ 206082 h 1172656"/>
              <a:gd name="connsiteX107" fmla="*/ 1980011 w 3027576"/>
              <a:gd name="connsiteY107" fmla="*/ 259348 h 1172656"/>
              <a:gd name="connsiteX108" fmla="*/ 1997767 w 3027576"/>
              <a:gd name="connsiteY108" fmla="*/ 330369 h 1172656"/>
              <a:gd name="connsiteX109" fmla="*/ 2015522 w 3027576"/>
              <a:gd name="connsiteY109" fmla="*/ 348125 h 1172656"/>
              <a:gd name="connsiteX110" fmla="*/ 2051033 w 3027576"/>
              <a:gd name="connsiteY110" fmla="*/ 392513 h 1172656"/>
              <a:gd name="connsiteX111" fmla="*/ 2148687 w 3027576"/>
              <a:gd name="connsiteY111" fmla="*/ 419146 h 1172656"/>
              <a:gd name="connsiteX112" fmla="*/ 2264097 w 3027576"/>
              <a:gd name="connsiteY112" fmla="*/ 410268 h 1172656"/>
              <a:gd name="connsiteX113" fmla="*/ 2299607 w 3027576"/>
              <a:gd name="connsiteY113" fmla="*/ 357002 h 1172656"/>
              <a:gd name="connsiteX114" fmla="*/ 2317363 w 3027576"/>
              <a:gd name="connsiteY114" fmla="*/ 339247 h 1172656"/>
              <a:gd name="connsiteX115" fmla="*/ 2308485 w 3027576"/>
              <a:gd name="connsiteY115" fmla="*/ 259348 h 1172656"/>
              <a:gd name="connsiteX116" fmla="*/ 2255219 w 3027576"/>
              <a:gd name="connsiteY116" fmla="*/ 259348 h 1172656"/>
              <a:gd name="connsiteX117" fmla="*/ 2210831 w 3027576"/>
              <a:gd name="connsiteY117" fmla="*/ 294859 h 1172656"/>
              <a:gd name="connsiteX118" fmla="*/ 2175320 w 3027576"/>
              <a:gd name="connsiteY118" fmla="*/ 348125 h 1172656"/>
              <a:gd name="connsiteX119" fmla="*/ 2166442 w 3027576"/>
              <a:gd name="connsiteY119" fmla="*/ 374758 h 1172656"/>
              <a:gd name="connsiteX120" fmla="*/ 2175320 w 3027576"/>
              <a:gd name="connsiteY120" fmla="*/ 419146 h 1172656"/>
              <a:gd name="connsiteX121" fmla="*/ 2201953 w 3027576"/>
              <a:gd name="connsiteY121" fmla="*/ 436901 h 1172656"/>
              <a:gd name="connsiteX122" fmla="*/ 2255219 w 3027576"/>
              <a:gd name="connsiteY122" fmla="*/ 472412 h 1172656"/>
              <a:gd name="connsiteX123" fmla="*/ 2388384 w 3027576"/>
              <a:gd name="connsiteY123" fmla="*/ 463534 h 1172656"/>
              <a:gd name="connsiteX124" fmla="*/ 2415017 w 3027576"/>
              <a:gd name="connsiteY124" fmla="*/ 436901 h 1172656"/>
              <a:gd name="connsiteX125" fmla="*/ 2441650 w 3027576"/>
              <a:gd name="connsiteY125" fmla="*/ 419146 h 1172656"/>
              <a:gd name="connsiteX126" fmla="*/ 2450528 w 3027576"/>
              <a:gd name="connsiteY126" fmla="*/ 330369 h 1172656"/>
              <a:gd name="connsiteX127" fmla="*/ 2423895 w 3027576"/>
              <a:gd name="connsiteY127" fmla="*/ 321492 h 1172656"/>
              <a:gd name="connsiteX128" fmla="*/ 2388384 w 3027576"/>
              <a:gd name="connsiteY128" fmla="*/ 330369 h 1172656"/>
              <a:gd name="connsiteX129" fmla="*/ 2361751 w 3027576"/>
              <a:gd name="connsiteY129" fmla="*/ 374758 h 1172656"/>
              <a:gd name="connsiteX130" fmla="*/ 2335118 w 3027576"/>
              <a:gd name="connsiteY130" fmla="*/ 392513 h 1172656"/>
              <a:gd name="connsiteX131" fmla="*/ 2317363 w 3027576"/>
              <a:gd name="connsiteY131" fmla="*/ 419146 h 1172656"/>
              <a:gd name="connsiteX132" fmla="*/ 2317363 w 3027576"/>
              <a:gd name="connsiteY132" fmla="*/ 543433 h 1172656"/>
              <a:gd name="connsiteX133" fmla="*/ 2335118 w 3027576"/>
              <a:gd name="connsiteY133" fmla="*/ 570066 h 1172656"/>
              <a:gd name="connsiteX134" fmla="*/ 2352873 w 3027576"/>
              <a:gd name="connsiteY134" fmla="*/ 587822 h 1172656"/>
              <a:gd name="connsiteX135" fmla="*/ 2379506 w 3027576"/>
              <a:gd name="connsiteY135" fmla="*/ 596699 h 1172656"/>
              <a:gd name="connsiteX136" fmla="*/ 2610326 w 3027576"/>
              <a:gd name="connsiteY136" fmla="*/ 587822 h 1172656"/>
              <a:gd name="connsiteX137" fmla="*/ 2628081 w 3027576"/>
              <a:gd name="connsiteY137" fmla="*/ 570066 h 1172656"/>
              <a:gd name="connsiteX138" fmla="*/ 2645836 w 3027576"/>
              <a:gd name="connsiteY138" fmla="*/ 516800 h 1172656"/>
              <a:gd name="connsiteX139" fmla="*/ 2619203 w 3027576"/>
              <a:gd name="connsiteY139" fmla="*/ 454657 h 1172656"/>
              <a:gd name="connsiteX140" fmla="*/ 2565937 w 3027576"/>
              <a:gd name="connsiteY140" fmla="*/ 463534 h 1172656"/>
              <a:gd name="connsiteX141" fmla="*/ 2521549 w 3027576"/>
              <a:gd name="connsiteY141" fmla="*/ 507923 h 1172656"/>
              <a:gd name="connsiteX142" fmla="*/ 2494916 w 3027576"/>
              <a:gd name="connsiteY142" fmla="*/ 525678 h 1172656"/>
              <a:gd name="connsiteX143" fmla="*/ 2503794 w 3027576"/>
              <a:gd name="connsiteY143" fmla="*/ 649965 h 1172656"/>
              <a:gd name="connsiteX144" fmla="*/ 2521549 w 3027576"/>
              <a:gd name="connsiteY144" fmla="*/ 703231 h 1172656"/>
              <a:gd name="connsiteX145" fmla="*/ 2530427 w 3027576"/>
              <a:gd name="connsiteY145" fmla="*/ 729864 h 1172656"/>
              <a:gd name="connsiteX146" fmla="*/ 2770124 w 3027576"/>
              <a:gd name="connsiteY146" fmla="*/ 720987 h 1172656"/>
              <a:gd name="connsiteX147" fmla="*/ 2787879 w 3027576"/>
              <a:gd name="connsiteY147" fmla="*/ 703231 h 1172656"/>
              <a:gd name="connsiteX148" fmla="*/ 2752369 w 3027576"/>
              <a:gd name="connsiteY148" fmla="*/ 587822 h 1172656"/>
              <a:gd name="connsiteX149" fmla="*/ 2725736 w 3027576"/>
              <a:gd name="connsiteY149" fmla="*/ 596699 h 1172656"/>
              <a:gd name="connsiteX150" fmla="*/ 2707980 w 3027576"/>
              <a:gd name="connsiteY150" fmla="*/ 614455 h 1172656"/>
              <a:gd name="connsiteX151" fmla="*/ 2681347 w 3027576"/>
              <a:gd name="connsiteY151" fmla="*/ 632210 h 1172656"/>
              <a:gd name="connsiteX152" fmla="*/ 2663592 w 3027576"/>
              <a:gd name="connsiteY152" fmla="*/ 658843 h 1172656"/>
              <a:gd name="connsiteX153" fmla="*/ 2645836 w 3027576"/>
              <a:gd name="connsiteY153" fmla="*/ 676598 h 1172656"/>
              <a:gd name="connsiteX154" fmla="*/ 2654714 w 3027576"/>
              <a:gd name="connsiteY154" fmla="*/ 792008 h 1172656"/>
              <a:gd name="connsiteX155" fmla="*/ 2663592 w 3027576"/>
              <a:gd name="connsiteY155" fmla="*/ 818641 h 1172656"/>
              <a:gd name="connsiteX156" fmla="*/ 2699103 w 3027576"/>
              <a:gd name="connsiteY156" fmla="*/ 827519 h 1172656"/>
              <a:gd name="connsiteX157" fmla="*/ 2743491 w 3027576"/>
              <a:gd name="connsiteY157" fmla="*/ 854152 h 1172656"/>
              <a:gd name="connsiteX158" fmla="*/ 2779002 w 3027576"/>
              <a:gd name="connsiteY158" fmla="*/ 863029 h 1172656"/>
              <a:gd name="connsiteX159" fmla="*/ 2832268 w 3027576"/>
              <a:gd name="connsiteY159" fmla="*/ 880785 h 1172656"/>
              <a:gd name="connsiteX160" fmla="*/ 2965433 w 3027576"/>
              <a:gd name="connsiteY160" fmla="*/ 854152 h 1172656"/>
              <a:gd name="connsiteX161" fmla="*/ 2983188 w 3027576"/>
              <a:gd name="connsiteY161" fmla="*/ 827519 h 1172656"/>
              <a:gd name="connsiteX162" fmla="*/ 2974310 w 3027576"/>
              <a:gd name="connsiteY162" fmla="*/ 783130 h 1172656"/>
              <a:gd name="connsiteX163" fmla="*/ 2894411 w 3027576"/>
              <a:gd name="connsiteY163" fmla="*/ 783130 h 1172656"/>
              <a:gd name="connsiteX164" fmla="*/ 2841145 w 3027576"/>
              <a:gd name="connsiteY164" fmla="*/ 809763 h 1172656"/>
              <a:gd name="connsiteX165" fmla="*/ 2796757 w 3027576"/>
              <a:gd name="connsiteY165" fmla="*/ 854152 h 1172656"/>
              <a:gd name="connsiteX166" fmla="*/ 2743491 w 3027576"/>
              <a:gd name="connsiteY166" fmla="*/ 898540 h 1172656"/>
              <a:gd name="connsiteX167" fmla="*/ 2725736 w 3027576"/>
              <a:gd name="connsiteY167" fmla="*/ 960684 h 1172656"/>
              <a:gd name="connsiteX168" fmla="*/ 2734613 w 3027576"/>
              <a:gd name="connsiteY168" fmla="*/ 996194 h 1172656"/>
              <a:gd name="connsiteX169" fmla="*/ 2752369 w 3027576"/>
              <a:gd name="connsiteY169" fmla="*/ 1022827 h 1172656"/>
              <a:gd name="connsiteX170" fmla="*/ 2974310 w 3027576"/>
              <a:gd name="connsiteY170" fmla="*/ 1013950 h 1172656"/>
              <a:gd name="connsiteX171" fmla="*/ 2992066 w 3027576"/>
              <a:gd name="connsiteY171" fmla="*/ 960684 h 1172656"/>
              <a:gd name="connsiteX172" fmla="*/ 2983188 w 3027576"/>
              <a:gd name="connsiteY172" fmla="*/ 916295 h 1172656"/>
              <a:gd name="connsiteX173" fmla="*/ 2956555 w 3027576"/>
              <a:gd name="connsiteY173" fmla="*/ 907418 h 1172656"/>
              <a:gd name="connsiteX174" fmla="*/ 2885534 w 3027576"/>
              <a:gd name="connsiteY174" fmla="*/ 925173 h 1172656"/>
              <a:gd name="connsiteX175" fmla="*/ 2867778 w 3027576"/>
              <a:gd name="connsiteY175" fmla="*/ 942928 h 1172656"/>
              <a:gd name="connsiteX176" fmla="*/ 2858901 w 3027576"/>
              <a:gd name="connsiteY176" fmla="*/ 969561 h 1172656"/>
              <a:gd name="connsiteX177" fmla="*/ 2885534 w 3027576"/>
              <a:gd name="connsiteY177" fmla="*/ 1129360 h 1172656"/>
              <a:gd name="connsiteX178" fmla="*/ 2876656 w 3027576"/>
              <a:gd name="connsiteY178" fmla="*/ 1155993 h 1172656"/>
              <a:gd name="connsiteX179" fmla="*/ 2850023 w 3027576"/>
              <a:gd name="connsiteY179" fmla="*/ 1164870 h 1172656"/>
              <a:gd name="connsiteX180" fmla="*/ 2858901 w 3027576"/>
              <a:gd name="connsiteY180" fmla="*/ 1129360 h 1172656"/>
              <a:gd name="connsiteX181" fmla="*/ 2947677 w 3027576"/>
              <a:gd name="connsiteY181" fmla="*/ 1120482 h 1172656"/>
              <a:gd name="connsiteX182" fmla="*/ 2983188 w 3027576"/>
              <a:gd name="connsiteY182" fmla="*/ 1111604 h 1172656"/>
              <a:gd name="connsiteX183" fmla="*/ 3027576 w 3027576"/>
              <a:gd name="connsiteY183" fmla="*/ 1040583 h 1172656"/>
              <a:gd name="connsiteX184" fmla="*/ 3018699 w 3027576"/>
              <a:gd name="connsiteY184" fmla="*/ 969561 h 1172656"/>
              <a:gd name="connsiteX185" fmla="*/ 2974310 w 3027576"/>
              <a:gd name="connsiteY185" fmla="*/ 934051 h 1172656"/>
              <a:gd name="connsiteX186" fmla="*/ 2912167 w 3027576"/>
              <a:gd name="connsiteY186" fmla="*/ 942928 h 1172656"/>
              <a:gd name="connsiteX187" fmla="*/ 2876656 w 3027576"/>
              <a:gd name="connsiteY187" fmla="*/ 951806 h 1172656"/>
              <a:gd name="connsiteX188" fmla="*/ 2805635 w 3027576"/>
              <a:gd name="connsiteY188" fmla="*/ 942928 h 1172656"/>
              <a:gd name="connsiteX189" fmla="*/ 2787879 w 3027576"/>
              <a:gd name="connsiteY189" fmla="*/ 925173 h 1172656"/>
              <a:gd name="connsiteX190" fmla="*/ 2761246 w 3027576"/>
              <a:gd name="connsiteY190" fmla="*/ 863029 h 1172656"/>
              <a:gd name="connsiteX191" fmla="*/ 2787879 w 3027576"/>
              <a:gd name="connsiteY191" fmla="*/ 800886 h 1172656"/>
              <a:gd name="connsiteX192" fmla="*/ 2814512 w 3027576"/>
              <a:gd name="connsiteY192" fmla="*/ 783130 h 1172656"/>
              <a:gd name="connsiteX193" fmla="*/ 2858901 w 3027576"/>
              <a:gd name="connsiteY193" fmla="*/ 756497 h 1172656"/>
              <a:gd name="connsiteX194" fmla="*/ 2885534 w 3027576"/>
              <a:gd name="connsiteY194" fmla="*/ 729864 h 1172656"/>
              <a:gd name="connsiteX195" fmla="*/ 2912167 w 3027576"/>
              <a:gd name="connsiteY195" fmla="*/ 712109 h 1172656"/>
              <a:gd name="connsiteX196" fmla="*/ 2903289 w 3027576"/>
              <a:gd name="connsiteY196" fmla="*/ 641088 h 1172656"/>
              <a:gd name="connsiteX197" fmla="*/ 2885534 w 3027576"/>
              <a:gd name="connsiteY197" fmla="*/ 623332 h 1172656"/>
              <a:gd name="connsiteX198" fmla="*/ 2796757 w 3027576"/>
              <a:gd name="connsiteY198" fmla="*/ 605577 h 1172656"/>
              <a:gd name="connsiteX199" fmla="*/ 2734613 w 3027576"/>
              <a:gd name="connsiteY199" fmla="*/ 614455 h 1172656"/>
              <a:gd name="connsiteX200" fmla="*/ 2725736 w 3027576"/>
              <a:gd name="connsiteY200" fmla="*/ 641088 h 1172656"/>
              <a:gd name="connsiteX201" fmla="*/ 2716858 w 3027576"/>
              <a:gd name="connsiteY201" fmla="*/ 676598 h 1172656"/>
              <a:gd name="connsiteX202" fmla="*/ 2725736 w 3027576"/>
              <a:gd name="connsiteY202" fmla="*/ 783130 h 1172656"/>
              <a:gd name="connsiteX203" fmla="*/ 2743491 w 3027576"/>
              <a:gd name="connsiteY203" fmla="*/ 800886 h 1172656"/>
              <a:gd name="connsiteX204" fmla="*/ 2805635 w 3027576"/>
              <a:gd name="connsiteY204" fmla="*/ 774253 h 1172656"/>
              <a:gd name="connsiteX205" fmla="*/ 2858901 w 3027576"/>
              <a:gd name="connsiteY205" fmla="*/ 676598 h 1172656"/>
              <a:gd name="connsiteX206" fmla="*/ 2841145 w 3027576"/>
              <a:gd name="connsiteY206" fmla="*/ 570066 h 1172656"/>
              <a:gd name="connsiteX207" fmla="*/ 2787879 w 3027576"/>
              <a:gd name="connsiteY207" fmla="*/ 507923 h 1172656"/>
              <a:gd name="connsiteX208" fmla="*/ 2752369 w 3027576"/>
              <a:gd name="connsiteY208" fmla="*/ 490167 h 1172656"/>
              <a:gd name="connsiteX209" fmla="*/ 2725736 w 3027576"/>
              <a:gd name="connsiteY209" fmla="*/ 472412 h 1172656"/>
              <a:gd name="connsiteX210" fmla="*/ 2672469 w 3027576"/>
              <a:gd name="connsiteY210" fmla="*/ 454657 h 1172656"/>
              <a:gd name="connsiteX211" fmla="*/ 2645836 w 3027576"/>
              <a:gd name="connsiteY211" fmla="*/ 463534 h 1172656"/>
              <a:gd name="connsiteX212" fmla="*/ 2610326 w 3027576"/>
              <a:gd name="connsiteY212" fmla="*/ 516800 h 1172656"/>
              <a:gd name="connsiteX213" fmla="*/ 2574815 w 3027576"/>
              <a:gd name="connsiteY213" fmla="*/ 570066 h 1172656"/>
              <a:gd name="connsiteX214" fmla="*/ 2565937 w 3027576"/>
              <a:gd name="connsiteY214" fmla="*/ 596699 h 1172656"/>
              <a:gd name="connsiteX215" fmla="*/ 2574815 w 3027576"/>
              <a:gd name="connsiteY215" fmla="*/ 703231 h 1172656"/>
              <a:gd name="connsiteX216" fmla="*/ 2601448 w 3027576"/>
              <a:gd name="connsiteY216" fmla="*/ 712109 h 1172656"/>
              <a:gd name="connsiteX217" fmla="*/ 2645836 w 3027576"/>
              <a:gd name="connsiteY217" fmla="*/ 658843 h 1172656"/>
              <a:gd name="connsiteX218" fmla="*/ 2645836 w 3027576"/>
              <a:gd name="connsiteY218" fmla="*/ 481290 h 1172656"/>
              <a:gd name="connsiteX219" fmla="*/ 2610326 w 3027576"/>
              <a:gd name="connsiteY219" fmla="*/ 428024 h 1172656"/>
              <a:gd name="connsiteX220" fmla="*/ 2583693 w 3027576"/>
              <a:gd name="connsiteY220" fmla="*/ 410268 h 1172656"/>
              <a:gd name="connsiteX221" fmla="*/ 2406139 w 3027576"/>
              <a:gd name="connsiteY221" fmla="*/ 436901 h 1172656"/>
              <a:gd name="connsiteX222" fmla="*/ 2388384 w 3027576"/>
              <a:gd name="connsiteY222" fmla="*/ 463534 h 1172656"/>
              <a:gd name="connsiteX223" fmla="*/ 2388384 w 3027576"/>
              <a:gd name="connsiteY223" fmla="*/ 561189 h 1172656"/>
              <a:gd name="connsiteX224" fmla="*/ 2450528 w 3027576"/>
              <a:gd name="connsiteY224" fmla="*/ 543433 h 1172656"/>
              <a:gd name="connsiteX225" fmla="*/ 2512671 w 3027576"/>
              <a:gd name="connsiteY225" fmla="*/ 472412 h 1172656"/>
              <a:gd name="connsiteX226" fmla="*/ 2530427 w 3027576"/>
              <a:gd name="connsiteY226" fmla="*/ 401391 h 1172656"/>
              <a:gd name="connsiteX227" fmla="*/ 2512671 w 3027576"/>
              <a:gd name="connsiteY227" fmla="*/ 268226 h 1172656"/>
              <a:gd name="connsiteX228" fmla="*/ 2494916 w 3027576"/>
              <a:gd name="connsiteY228" fmla="*/ 232715 h 1172656"/>
              <a:gd name="connsiteX229" fmla="*/ 2397262 w 3027576"/>
              <a:gd name="connsiteY229" fmla="*/ 143938 h 1172656"/>
              <a:gd name="connsiteX230" fmla="*/ 2370629 w 3027576"/>
              <a:gd name="connsiteY230" fmla="*/ 152816 h 1172656"/>
              <a:gd name="connsiteX231" fmla="*/ 2352873 w 3027576"/>
              <a:gd name="connsiteY231" fmla="*/ 179449 h 1172656"/>
              <a:gd name="connsiteX232" fmla="*/ 2308485 w 3027576"/>
              <a:gd name="connsiteY232" fmla="*/ 241593 h 1172656"/>
              <a:gd name="connsiteX233" fmla="*/ 2299607 w 3027576"/>
              <a:gd name="connsiteY233" fmla="*/ 268226 h 1172656"/>
              <a:gd name="connsiteX234" fmla="*/ 2272974 w 3027576"/>
              <a:gd name="connsiteY234" fmla="*/ 303736 h 1172656"/>
              <a:gd name="connsiteX235" fmla="*/ 2255219 w 3027576"/>
              <a:gd name="connsiteY235" fmla="*/ 339247 h 1172656"/>
              <a:gd name="connsiteX236" fmla="*/ 2264097 w 3027576"/>
              <a:gd name="connsiteY236" fmla="*/ 401391 h 1172656"/>
              <a:gd name="connsiteX237" fmla="*/ 2343996 w 3027576"/>
              <a:gd name="connsiteY237" fmla="*/ 383635 h 1172656"/>
              <a:gd name="connsiteX238" fmla="*/ 2388384 w 3027576"/>
              <a:gd name="connsiteY238" fmla="*/ 294859 h 1172656"/>
              <a:gd name="connsiteX239" fmla="*/ 2370629 w 3027576"/>
              <a:gd name="connsiteY239" fmla="*/ 232715 h 1172656"/>
              <a:gd name="connsiteX240" fmla="*/ 2343996 w 3027576"/>
              <a:gd name="connsiteY240" fmla="*/ 214960 h 1172656"/>
              <a:gd name="connsiteX241" fmla="*/ 2326240 w 3027576"/>
              <a:gd name="connsiteY241" fmla="*/ 197204 h 1172656"/>
              <a:gd name="connsiteX242" fmla="*/ 2255219 w 3027576"/>
              <a:gd name="connsiteY242" fmla="*/ 161694 h 1172656"/>
              <a:gd name="connsiteX243" fmla="*/ 2237464 w 3027576"/>
              <a:gd name="connsiteY243" fmla="*/ 143938 h 1172656"/>
              <a:gd name="connsiteX244" fmla="*/ 2201953 w 3027576"/>
              <a:gd name="connsiteY244" fmla="*/ 135061 h 1172656"/>
              <a:gd name="connsiteX245" fmla="*/ 2175320 w 3027576"/>
              <a:gd name="connsiteY245" fmla="*/ 126183 h 1172656"/>
              <a:gd name="connsiteX246" fmla="*/ 2148687 w 3027576"/>
              <a:gd name="connsiteY246" fmla="*/ 143938 h 1172656"/>
              <a:gd name="connsiteX247" fmla="*/ 2113176 w 3027576"/>
              <a:gd name="connsiteY247" fmla="*/ 197204 h 1172656"/>
              <a:gd name="connsiteX248" fmla="*/ 2077666 w 3027576"/>
              <a:gd name="connsiteY248" fmla="*/ 268226 h 1172656"/>
              <a:gd name="connsiteX249" fmla="*/ 2086543 w 3027576"/>
              <a:gd name="connsiteY249" fmla="*/ 339247 h 1172656"/>
              <a:gd name="connsiteX250" fmla="*/ 2113176 w 3027576"/>
              <a:gd name="connsiteY250" fmla="*/ 348125 h 1172656"/>
              <a:gd name="connsiteX251" fmla="*/ 2184198 w 3027576"/>
              <a:gd name="connsiteY251" fmla="*/ 339247 h 1172656"/>
              <a:gd name="connsiteX252" fmla="*/ 2193075 w 3027576"/>
              <a:gd name="connsiteY252" fmla="*/ 303736 h 1172656"/>
              <a:gd name="connsiteX253" fmla="*/ 2157565 w 3027576"/>
              <a:gd name="connsiteY253" fmla="*/ 197204 h 1172656"/>
              <a:gd name="connsiteX254" fmla="*/ 2113176 w 3027576"/>
              <a:gd name="connsiteY254" fmla="*/ 161694 h 1172656"/>
              <a:gd name="connsiteX255" fmla="*/ 2086543 w 3027576"/>
              <a:gd name="connsiteY255" fmla="*/ 152816 h 1172656"/>
              <a:gd name="connsiteX256" fmla="*/ 2051033 w 3027576"/>
              <a:gd name="connsiteY256" fmla="*/ 135061 h 1172656"/>
              <a:gd name="connsiteX257" fmla="*/ 1980011 w 3027576"/>
              <a:gd name="connsiteY257" fmla="*/ 99550 h 1172656"/>
              <a:gd name="connsiteX258" fmla="*/ 1953378 w 3027576"/>
              <a:gd name="connsiteY258" fmla="*/ 81794 h 1172656"/>
              <a:gd name="connsiteX259" fmla="*/ 1882357 w 3027576"/>
              <a:gd name="connsiteY259" fmla="*/ 90672 h 1172656"/>
              <a:gd name="connsiteX260" fmla="*/ 1855724 w 3027576"/>
              <a:gd name="connsiteY260" fmla="*/ 126183 h 1172656"/>
              <a:gd name="connsiteX261" fmla="*/ 1829091 w 3027576"/>
              <a:gd name="connsiteY261" fmla="*/ 152816 h 1172656"/>
              <a:gd name="connsiteX262" fmla="*/ 1820213 w 3027576"/>
              <a:gd name="connsiteY262" fmla="*/ 188327 h 1172656"/>
              <a:gd name="connsiteX263" fmla="*/ 1811336 w 3027576"/>
              <a:gd name="connsiteY263" fmla="*/ 214960 h 1172656"/>
              <a:gd name="connsiteX264" fmla="*/ 1820213 w 3027576"/>
              <a:gd name="connsiteY264" fmla="*/ 259348 h 1172656"/>
              <a:gd name="connsiteX265" fmla="*/ 1926745 w 3027576"/>
              <a:gd name="connsiteY265" fmla="*/ 214960 h 1172656"/>
              <a:gd name="connsiteX266" fmla="*/ 1935623 w 3027576"/>
              <a:gd name="connsiteY266" fmla="*/ 179449 h 1172656"/>
              <a:gd name="connsiteX267" fmla="*/ 1900112 w 3027576"/>
              <a:gd name="connsiteY267" fmla="*/ 46284 h 1172656"/>
              <a:gd name="connsiteX268" fmla="*/ 1873479 w 3027576"/>
              <a:gd name="connsiteY268" fmla="*/ 28528 h 1172656"/>
              <a:gd name="connsiteX269" fmla="*/ 1837969 w 3027576"/>
              <a:gd name="connsiteY269" fmla="*/ 19651 h 1172656"/>
              <a:gd name="connsiteX270" fmla="*/ 1802458 w 3027576"/>
              <a:gd name="connsiteY270" fmla="*/ 1895 h 1172656"/>
              <a:gd name="connsiteX271" fmla="*/ 1740314 w 3027576"/>
              <a:gd name="connsiteY271" fmla="*/ 10773 h 1172656"/>
              <a:gd name="connsiteX272" fmla="*/ 1678170 w 3027576"/>
              <a:gd name="connsiteY272" fmla="*/ 64039 h 1172656"/>
              <a:gd name="connsiteX273" fmla="*/ 1660415 w 3027576"/>
              <a:gd name="connsiteY273" fmla="*/ 99550 h 1172656"/>
              <a:gd name="connsiteX274" fmla="*/ 1660415 w 3027576"/>
              <a:gd name="connsiteY274" fmla="*/ 197204 h 1172656"/>
              <a:gd name="connsiteX275" fmla="*/ 1678170 w 3027576"/>
              <a:gd name="connsiteY275" fmla="*/ 223837 h 1172656"/>
              <a:gd name="connsiteX276" fmla="*/ 1731436 w 3027576"/>
              <a:gd name="connsiteY276" fmla="*/ 241593 h 1172656"/>
              <a:gd name="connsiteX277" fmla="*/ 1784703 w 3027576"/>
              <a:gd name="connsiteY277" fmla="*/ 223837 h 1172656"/>
              <a:gd name="connsiteX278" fmla="*/ 1793580 w 3027576"/>
              <a:gd name="connsiteY278" fmla="*/ 188327 h 1172656"/>
              <a:gd name="connsiteX279" fmla="*/ 1749192 w 3027576"/>
              <a:gd name="connsiteY279" fmla="*/ 99550 h 1172656"/>
              <a:gd name="connsiteX280" fmla="*/ 1722559 w 3027576"/>
              <a:gd name="connsiteY280" fmla="*/ 90672 h 1172656"/>
              <a:gd name="connsiteX281" fmla="*/ 1589394 w 3027576"/>
              <a:gd name="connsiteY281" fmla="*/ 64039 h 1172656"/>
              <a:gd name="connsiteX282" fmla="*/ 1562761 w 3027576"/>
              <a:gd name="connsiteY282" fmla="*/ 55161 h 1172656"/>
              <a:gd name="connsiteX283" fmla="*/ 1518372 w 3027576"/>
              <a:gd name="connsiteY283" fmla="*/ 108427 h 1172656"/>
              <a:gd name="connsiteX284" fmla="*/ 1509495 w 3027576"/>
              <a:gd name="connsiteY284" fmla="*/ 143938 h 1172656"/>
              <a:gd name="connsiteX285" fmla="*/ 1536128 w 3027576"/>
              <a:gd name="connsiteY285" fmla="*/ 241593 h 1172656"/>
              <a:gd name="connsiteX286" fmla="*/ 1562761 w 3027576"/>
              <a:gd name="connsiteY286" fmla="*/ 250470 h 1172656"/>
              <a:gd name="connsiteX287" fmla="*/ 1598271 w 3027576"/>
              <a:gd name="connsiteY287" fmla="*/ 241593 h 1172656"/>
              <a:gd name="connsiteX288" fmla="*/ 1598271 w 3027576"/>
              <a:gd name="connsiteY288" fmla="*/ 126183 h 1172656"/>
              <a:gd name="connsiteX289" fmla="*/ 1545005 w 3027576"/>
              <a:gd name="connsiteY289" fmla="*/ 72917 h 1172656"/>
              <a:gd name="connsiteX290" fmla="*/ 1518372 w 3027576"/>
              <a:gd name="connsiteY290" fmla="*/ 46284 h 1172656"/>
              <a:gd name="connsiteX291" fmla="*/ 1473984 w 3027576"/>
              <a:gd name="connsiteY291" fmla="*/ 55161 h 1172656"/>
              <a:gd name="connsiteX292" fmla="*/ 1420718 w 3027576"/>
              <a:gd name="connsiteY292" fmla="*/ 117305 h 1172656"/>
              <a:gd name="connsiteX293" fmla="*/ 1420718 w 3027576"/>
              <a:gd name="connsiteY293" fmla="*/ 206082 h 1172656"/>
              <a:gd name="connsiteX294" fmla="*/ 1429596 w 3027576"/>
              <a:gd name="connsiteY294" fmla="*/ 232715 h 1172656"/>
              <a:gd name="connsiteX295" fmla="*/ 1491739 w 3027576"/>
              <a:gd name="connsiteY295" fmla="*/ 259348 h 1172656"/>
              <a:gd name="connsiteX296" fmla="*/ 1527250 w 3027576"/>
              <a:gd name="connsiteY296" fmla="*/ 250470 h 1172656"/>
              <a:gd name="connsiteX297" fmla="*/ 1491739 w 3027576"/>
              <a:gd name="connsiteY297" fmla="*/ 135061 h 1172656"/>
              <a:gd name="connsiteX298" fmla="*/ 1456229 w 3027576"/>
              <a:gd name="connsiteY298" fmla="*/ 117305 h 1172656"/>
              <a:gd name="connsiteX299" fmla="*/ 1402963 w 3027576"/>
              <a:gd name="connsiteY299" fmla="*/ 81794 h 1172656"/>
              <a:gd name="connsiteX300" fmla="*/ 1349697 w 3027576"/>
              <a:gd name="connsiteY300" fmla="*/ 64039 h 1172656"/>
              <a:gd name="connsiteX301" fmla="*/ 1278675 w 3027576"/>
              <a:gd name="connsiteY301" fmla="*/ 126183 h 1172656"/>
              <a:gd name="connsiteX302" fmla="*/ 1260920 w 3027576"/>
              <a:gd name="connsiteY302" fmla="*/ 152816 h 1172656"/>
              <a:gd name="connsiteX303" fmla="*/ 1260920 w 3027576"/>
              <a:gd name="connsiteY303" fmla="*/ 232715 h 1172656"/>
              <a:gd name="connsiteX304" fmla="*/ 1323064 w 3027576"/>
              <a:gd name="connsiteY304" fmla="*/ 259348 h 1172656"/>
              <a:gd name="connsiteX305" fmla="*/ 1385207 w 3027576"/>
              <a:gd name="connsiteY305" fmla="*/ 241593 h 1172656"/>
              <a:gd name="connsiteX306" fmla="*/ 1385207 w 3027576"/>
              <a:gd name="connsiteY306" fmla="*/ 126183 h 1172656"/>
              <a:gd name="connsiteX307" fmla="*/ 1367452 w 3027576"/>
              <a:gd name="connsiteY307" fmla="*/ 108427 h 1172656"/>
              <a:gd name="connsiteX308" fmla="*/ 1225409 w 3027576"/>
              <a:gd name="connsiteY308" fmla="*/ 64039 h 1172656"/>
              <a:gd name="connsiteX309" fmla="*/ 1189899 w 3027576"/>
              <a:gd name="connsiteY309" fmla="*/ 55161 h 1172656"/>
              <a:gd name="connsiteX310" fmla="*/ 1118877 w 3027576"/>
              <a:gd name="connsiteY310" fmla="*/ 99550 h 1172656"/>
              <a:gd name="connsiteX311" fmla="*/ 1101122 w 3027576"/>
              <a:gd name="connsiteY311" fmla="*/ 126183 h 1172656"/>
              <a:gd name="connsiteX312" fmla="*/ 1092244 w 3027576"/>
              <a:gd name="connsiteY312" fmla="*/ 152816 h 1172656"/>
              <a:gd name="connsiteX313" fmla="*/ 1101122 w 3027576"/>
              <a:gd name="connsiteY313" fmla="*/ 197204 h 1172656"/>
              <a:gd name="connsiteX314" fmla="*/ 1163266 w 3027576"/>
              <a:gd name="connsiteY314" fmla="*/ 223837 h 1172656"/>
              <a:gd name="connsiteX315" fmla="*/ 1234287 w 3027576"/>
              <a:gd name="connsiteY315" fmla="*/ 214960 h 1172656"/>
              <a:gd name="connsiteX316" fmla="*/ 1243165 w 3027576"/>
              <a:gd name="connsiteY316" fmla="*/ 188327 h 1172656"/>
              <a:gd name="connsiteX317" fmla="*/ 1234287 w 3027576"/>
              <a:gd name="connsiteY317" fmla="*/ 135061 h 1172656"/>
              <a:gd name="connsiteX318" fmla="*/ 1181021 w 3027576"/>
              <a:gd name="connsiteY318" fmla="*/ 99550 h 1172656"/>
              <a:gd name="connsiteX319" fmla="*/ 1056734 w 3027576"/>
              <a:gd name="connsiteY319" fmla="*/ 135061 h 1172656"/>
              <a:gd name="connsiteX320" fmla="*/ 1047856 w 3027576"/>
              <a:gd name="connsiteY320" fmla="*/ 161694 h 1172656"/>
              <a:gd name="connsiteX321" fmla="*/ 1065611 w 3027576"/>
              <a:gd name="connsiteY321" fmla="*/ 232715 h 1172656"/>
              <a:gd name="connsiteX322" fmla="*/ 1083367 w 3027576"/>
              <a:gd name="connsiteY322" fmla="*/ 259348 h 1172656"/>
              <a:gd name="connsiteX323" fmla="*/ 1092244 w 3027576"/>
              <a:gd name="connsiteY323" fmla="*/ 285981 h 1172656"/>
              <a:gd name="connsiteX324" fmla="*/ 1189899 w 3027576"/>
              <a:gd name="connsiteY324" fmla="*/ 277103 h 1172656"/>
              <a:gd name="connsiteX325" fmla="*/ 1198776 w 3027576"/>
              <a:gd name="connsiteY325" fmla="*/ 250470 h 1172656"/>
              <a:gd name="connsiteX326" fmla="*/ 1181021 w 3027576"/>
              <a:gd name="connsiteY326" fmla="*/ 197204 h 1172656"/>
              <a:gd name="connsiteX327" fmla="*/ 1127755 w 3027576"/>
              <a:gd name="connsiteY327" fmla="*/ 161694 h 1172656"/>
              <a:gd name="connsiteX328" fmla="*/ 1047856 w 3027576"/>
              <a:gd name="connsiteY328" fmla="*/ 143938 h 1172656"/>
              <a:gd name="connsiteX329" fmla="*/ 941324 w 3027576"/>
              <a:gd name="connsiteY329" fmla="*/ 152816 h 1172656"/>
              <a:gd name="connsiteX330" fmla="*/ 905813 w 3027576"/>
              <a:gd name="connsiteY330" fmla="*/ 161694 h 1172656"/>
              <a:gd name="connsiteX331" fmla="*/ 888058 w 3027576"/>
              <a:gd name="connsiteY331" fmla="*/ 188327 h 1172656"/>
              <a:gd name="connsiteX332" fmla="*/ 870303 w 3027576"/>
              <a:gd name="connsiteY332" fmla="*/ 250470 h 1172656"/>
              <a:gd name="connsiteX333" fmla="*/ 888058 w 3027576"/>
              <a:gd name="connsiteY333" fmla="*/ 277103 h 1172656"/>
              <a:gd name="connsiteX334" fmla="*/ 967957 w 3027576"/>
              <a:gd name="connsiteY334" fmla="*/ 277103 h 1172656"/>
              <a:gd name="connsiteX335" fmla="*/ 959079 w 3027576"/>
              <a:gd name="connsiteY335" fmla="*/ 188327 h 1172656"/>
              <a:gd name="connsiteX336" fmla="*/ 914691 w 3027576"/>
              <a:gd name="connsiteY336" fmla="*/ 143938 h 1172656"/>
              <a:gd name="connsiteX337" fmla="*/ 861425 w 3027576"/>
              <a:gd name="connsiteY337" fmla="*/ 126183 h 1172656"/>
              <a:gd name="connsiteX338" fmla="*/ 790403 w 3027576"/>
              <a:gd name="connsiteY338" fmla="*/ 135061 h 1172656"/>
              <a:gd name="connsiteX339" fmla="*/ 772648 w 3027576"/>
              <a:gd name="connsiteY339" fmla="*/ 161694 h 1172656"/>
              <a:gd name="connsiteX340" fmla="*/ 746015 w 3027576"/>
              <a:gd name="connsiteY340" fmla="*/ 188327 h 1172656"/>
              <a:gd name="connsiteX341" fmla="*/ 746015 w 3027576"/>
              <a:gd name="connsiteY341" fmla="*/ 285981 h 1172656"/>
              <a:gd name="connsiteX342" fmla="*/ 772648 w 3027576"/>
              <a:gd name="connsiteY342" fmla="*/ 321492 h 1172656"/>
              <a:gd name="connsiteX343" fmla="*/ 870303 w 3027576"/>
              <a:gd name="connsiteY343" fmla="*/ 312614 h 1172656"/>
              <a:gd name="connsiteX344" fmla="*/ 861425 w 3027576"/>
              <a:gd name="connsiteY344" fmla="*/ 268226 h 1172656"/>
              <a:gd name="connsiteX345" fmla="*/ 817036 w 3027576"/>
              <a:gd name="connsiteY345" fmla="*/ 241593 h 1172656"/>
              <a:gd name="connsiteX346" fmla="*/ 754893 w 3027576"/>
              <a:gd name="connsiteY346" fmla="*/ 250470 h 1172656"/>
              <a:gd name="connsiteX347" fmla="*/ 737137 w 3027576"/>
              <a:gd name="connsiteY347" fmla="*/ 303736 h 1172656"/>
              <a:gd name="connsiteX348" fmla="*/ 746015 w 3027576"/>
              <a:gd name="connsiteY348" fmla="*/ 365880 h 1172656"/>
              <a:gd name="connsiteX349" fmla="*/ 799281 w 3027576"/>
              <a:gd name="connsiteY349" fmla="*/ 410268 h 1172656"/>
              <a:gd name="connsiteX350" fmla="*/ 825914 w 3027576"/>
              <a:gd name="connsiteY350" fmla="*/ 419146 h 1172656"/>
              <a:gd name="connsiteX351" fmla="*/ 888058 w 3027576"/>
              <a:gd name="connsiteY351" fmla="*/ 357002 h 1172656"/>
              <a:gd name="connsiteX352" fmla="*/ 905813 w 3027576"/>
              <a:gd name="connsiteY352" fmla="*/ 330369 h 1172656"/>
              <a:gd name="connsiteX353" fmla="*/ 888058 w 3027576"/>
              <a:gd name="connsiteY353" fmla="*/ 268226 h 1172656"/>
              <a:gd name="connsiteX354" fmla="*/ 754893 w 3027576"/>
              <a:gd name="connsiteY354" fmla="*/ 241593 h 1172656"/>
              <a:gd name="connsiteX355" fmla="*/ 666116 w 3027576"/>
              <a:gd name="connsiteY355" fmla="*/ 250470 h 1172656"/>
              <a:gd name="connsiteX356" fmla="*/ 657238 w 3027576"/>
              <a:gd name="connsiteY356" fmla="*/ 285981 h 1172656"/>
              <a:gd name="connsiteX357" fmla="*/ 639483 w 3027576"/>
              <a:gd name="connsiteY357" fmla="*/ 321492 h 1172656"/>
              <a:gd name="connsiteX358" fmla="*/ 630605 w 3027576"/>
              <a:gd name="connsiteY358" fmla="*/ 348125 h 1172656"/>
              <a:gd name="connsiteX359" fmla="*/ 639483 w 3027576"/>
              <a:gd name="connsiteY359" fmla="*/ 419146 h 1172656"/>
              <a:gd name="connsiteX360" fmla="*/ 737137 w 3027576"/>
              <a:gd name="connsiteY360" fmla="*/ 428024 h 1172656"/>
              <a:gd name="connsiteX361" fmla="*/ 746015 w 3027576"/>
              <a:gd name="connsiteY361" fmla="*/ 401391 h 1172656"/>
              <a:gd name="connsiteX362" fmla="*/ 728260 w 3027576"/>
              <a:gd name="connsiteY362" fmla="*/ 374758 h 1172656"/>
              <a:gd name="connsiteX363" fmla="*/ 666116 w 3027576"/>
              <a:gd name="connsiteY363" fmla="*/ 348125 h 1172656"/>
              <a:gd name="connsiteX364" fmla="*/ 603972 w 3027576"/>
              <a:gd name="connsiteY364" fmla="*/ 339247 h 1172656"/>
              <a:gd name="connsiteX365" fmla="*/ 524073 w 3027576"/>
              <a:gd name="connsiteY365" fmla="*/ 365880 h 1172656"/>
              <a:gd name="connsiteX366" fmla="*/ 506318 w 3027576"/>
              <a:gd name="connsiteY366" fmla="*/ 401391 h 1172656"/>
              <a:gd name="connsiteX367" fmla="*/ 488563 w 3027576"/>
              <a:gd name="connsiteY367" fmla="*/ 454657 h 1172656"/>
              <a:gd name="connsiteX368" fmla="*/ 497440 w 3027576"/>
              <a:gd name="connsiteY368" fmla="*/ 481290 h 1172656"/>
              <a:gd name="connsiteX369" fmla="*/ 577339 w 3027576"/>
              <a:gd name="connsiteY369" fmla="*/ 481290 h 1172656"/>
              <a:gd name="connsiteX370" fmla="*/ 586217 w 3027576"/>
              <a:gd name="connsiteY370" fmla="*/ 454657 h 1172656"/>
              <a:gd name="connsiteX371" fmla="*/ 577339 w 3027576"/>
              <a:gd name="connsiteY371" fmla="*/ 401391 h 1172656"/>
              <a:gd name="connsiteX372" fmla="*/ 488563 w 3027576"/>
              <a:gd name="connsiteY372" fmla="*/ 330369 h 1172656"/>
              <a:gd name="connsiteX373" fmla="*/ 364275 w 3027576"/>
              <a:gd name="connsiteY373" fmla="*/ 294859 h 1172656"/>
              <a:gd name="connsiteX374" fmla="*/ 328765 w 3027576"/>
              <a:gd name="connsiteY374" fmla="*/ 303736 h 1172656"/>
              <a:gd name="connsiteX375" fmla="*/ 302132 w 3027576"/>
              <a:gd name="connsiteY375" fmla="*/ 365880 h 1172656"/>
              <a:gd name="connsiteX376" fmla="*/ 311009 w 3027576"/>
              <a:gd name="connsiteY376" fmla="*/ 454657 h 1172656"/>
              <a:gd name="connsiteX377" fmla="*/ 319887 w 3027576"/>
              <a:gd name="connsiteY377" fmla="*/ 481290 h 1172656"/>
              <a:gd name="connsiteX378" fmla="*/ 346520 w 3027576"/>
              <a:gd name="connsiteY378" fmla="*/ 499045 h 1172656"/>
              <a:gd name="connsiteX379" fmla="*/ 382031 w 3027576"/>
              <a:gd name="connsiteY379" fmla="*/ 516800 h 1172656"/>
              <a:gd name="connsiteX380" fmla="*/ 479685 w 3027576"/>
              <a:gd name="connsiteY380" fmla="*/ 499045 h 1172656"/>
              <a:gd name="connsiteX381" fmla="*/ 479685 w 3027576"/>
              <a:gd name="connsiteY381" fmla="*/ 419146 h 1172656"/>
              <a:gd name="connsiteX382" fmla="*/ 453052 w 3027576"/>
              <a:gd name="connsiteY382" fmla="*/ 410268 h 1172656"/>
              <a:gd name="connsiteX383" fmla="*/ 319887 w 3027576"/>
              <a:gd name="connsiteY383" fmla="*/ 436901 h 1172656"/>
              <a:gd name="connsiteX384" fmla="*/ 302132 w 3027576"/>
              <a:gd name="connsiteY384" fmla="*/ 454657 h 1172656"/>
              <a:gd name="connsiteX385" fmla="*/ 328765 w 3027576"/>
              <a:gd name="connsiteY385" fmla="*/ 578944 h 1172656"/>
              <a:gd name="connsiteX386" fmla="*/ 373153 w 3027576"/>
              <a:gd name="connsiteY386" fmla="*/ 587822 h 1172656"/>
              <a:gd name="connsiteX387" fmla="*/ 453052 w 3027576"/>
              <a:gd name="connsiteY387" fmla="*/ 578944 h 1172656"/>
              <a:gd name="connsiteX388" fmla="*/ 479685 w 3027576"/>
              <a:gd name="connsiteY388" fmla="*/ 507923 h 1172656"/>
              <a:gd name="connsiteX389" fmla="*/ 453052 w 3027576"/>
              <a:gd name="connsiteY389" fmla="*/ 454657 h 1172656"/>
              <a:gd name="connsiteX390" fmla="*/ 390908 w 3027576"/>
              <a:gd name="connsiteY390" fmla="*/ 428024 h 1172656"/>
              <a:gd name="connsiteX391" fmla="*/ 346520 w 3027576"/>
              <a:gd name="connsiteY391" fmla="*/ 436901 h 1172656"/>
              <a:gd name="connsiteX392" fmla="*/ 319887 w 3027576"/>
              <a:gd name="connsiteY392" fmla="*/ 472412 h 1172656"/>
              <a:gd name="connsiteX393" fmla="*/ 275499 w 3027576"/>
              <a:gd name="connsiteY393" fmla="*/ 525678 h 1172656"/>
              <a:gd name="connsiteX394" fmla="*/ 266621 w 3027576"/>
              <a:gd name="connsiteY394" fmla="*/ 552311 h 1172656"/>
              <a:gd name="connsiteX395" fmla="*/ 248866 w 3027576"/>
              <a:gd name="connsiteY395" fmla="*/ 587822 h 1172656"/>
              <a:gd name="connsiteX396" fmla="*/ 257743 w 3027576"/>
              <a:gd name="connsiteY396" fmla="*/ 676598 h 1172656"/>
              <a:gd name="connsiteX397" fmla="*/ 284376 w 3027576"/>
              <a:gd name="connsiteY397" fmla="*/ 685476 h 1172656"/>
              <a:gd name="connsiteX398" fmla="*/ 346520 w 3027576"/>
              <a:gd name="connsiteY398" fmla="*/ 676598 h 1172656"/>
              <a:gd name="connsiteX399" fmla="*/ 346520 w 3027576"/>
              <a:gd name="connsiteY399" fmla="*/ 587822 h 1172656"/>
              <a:gd name="connsiteX400" fmla="*/ 186722 w 3027576"/>
              <a:gd name="connsiteY400" fmla="*/ 614455 h 1172656"/>
              <a:gd name="connsiteX401" fmla="*/ 177844 w 3027576"/>
              <a:gd name="connsiteY401" fmla="*/ 649965 h 1172656"/>
              <a:gd name="connsiteX402" fmla="*/ 186722 w 3027576"/>
              <a:gd name="connsiteY402" fmla="*/ 712109 h 1172656"/>
              <a:gd name="connsiteX403" fmla="*/ 213355 w 3027576"/>
              <a:gd name="connsiteY403" fmla="*/ 729864 h 1172656"/>
              <a:gd name="connsiteX404" fmla="*/ 257743 w 3027576"/>
              <a:gd name="connsiteY404" fmla="*/ 765375 h 1172656"/>
              <a:gd name="connsiteX405" fmla="*/ 293254 w 3027576"/>
              <a:gd name="connsiteY405" fmla="*/ 756497 h 1172656"/>
              <a:gd name="connsiteX406" fmla="*/ 293254 w 3027576"/>
              <a:gd name="connsiteY406" fmla="*/ 694354 h 1172656"/>
              <a:gd name="connsiteX407" fmla="*/ 266621 w 3027576"/>
              <a:gd name="connsiteY407" fmla="*/ 685476 h 1172656"/>
              <a:gd name="connsiteX408" fmla="*/ 177844 w 3027576"/>
              <a:gd name="connsiteY408" fmla="*/ 703231 h 1172656"/>
              <a:gd name="connsiteX409" fmla="*/ 151211 w 3027576"/>
              <a:gd name="connsiteY409" fmla="*/ 712109 h 1172656"/>
              <a:gd name="connsiteX410" fmla="*/ 133456 w 3027576"/>
              <a:gd name="connsiteY410" fmla="*/ 738742 h 1172656"/>
              <a:gd name="connsiteX411" fmla="*/ 115701 w 3027576"/>
              <a:gd name="connsiteY411" fmla="*/ 792008 h 1172656"/>
              <a:gd name="connsiteX412" fmla="*/ 124578 w 3027576"/>
              <a:gd name="connsiteY412" fmla="*/ 836396 h 1172656"/>
              <a:gd name="connsiteX413" fmla="*/ 204477 w 3027576"/>
              <a:gd name="connsiteY413" fmla="*/ 809763 h 1172656"/>
              <a:gd name="connsiteX414" fmla="*/ 186722 w 3027576"/>
              <a:gd name="connsiteY414" fmla="*/ 747620 h 1172656"/>
              <a:gd name="connsiteX415" fmla="*/ 160089 w 3027576"/>
              <a:gd name="connsiteY415" fmla="*/ 738742 h 1172656"/>
              <a:gd name="connsiteX416" fmla="*/ 89068 w 3027576"/>
              <a:gd name="connsiteY416" fmla="*/ 720987 h 1172656"/>
              <a:gd name="connsiteX417" fmla="*/ 18046 w 3027576"/>
              <a:gd name="connsiteY417" fmla="*/ 729864 h 1172656"/>
              <a:gd name="connsiteX418" fmla="*/ 291 w 3027576"/>
              <a:gd name="connsiteY418" fmla="*/ 756497 h 1172656"/>
              <a:gd name="connsiteX419" fmla="*/ 18046 w 3027576"/>
              <a:gd name="connsiteY419" fmla="*/ 871907 h 1172656"/>
              <a:gd name="connsiteX420" fmla="*/ 35802 w 3027576"/>
              <a:gd name="connsiteY420" fmla="*/ 889662 h 1172656"/>
              <a:gd name="connsiteX421" fmla="*/ 71312 w 3027576"/>
              <a:gd name="connsiteY421" fmla="*/ 907418 h 1172656"/>
              <a:gd name="connsiteX422" fmla="*/ 248866 w 3027576"/>
              <a:gd name="connsiteY422" fmla="*/ 898540 h 1172656"/>
              <a:gd name="connsiteX423" fmla="*/ 257743 w 3027576"/>
              <a:gd name="connsiteY423" fmla="*/ 871907 h 1172656"/>
              <a:gd name="connsiteX424" fmla="*/ 239988 w 3027576"/>
              <a:gd name="connsiteY424" fmla="*/ 836396 h 1172656"/>
              <a:gd name="connsiteX425" fmla="*/ 213355 w 3027576"/>
              <a:gd name="connsiteY425" fmla="*/ 809763 h 1172656"/>
              <a:gd name="connsiteX426" fmla="*/ 71312 w 3027576"/>
              <a:gd name="connsiteY426" fmla="*/ 818641 h 1172656"/>
              <a:gd name="connsiteX427" fmla="*/ 53557 w 3027576"/>
              <a:gd name="connsiteY427" fmla="*/ 845274 h 1172656"/>
              <a:gd name="connsiteX428" fmla="*/ 62435 w 3027576"/>
              <a:gd name="connsiteY428" fmla="*/ 969561 h 1172656"/>
              <a:gd name="connsiteX429" fmla="*/ 71312 w 3027576"/>
              <a:gd name="connsiteY429" fmla="*/ 996194 h 1172656"/>
              <a:gd name="connsiteX430" fmla="*/ 186722 w 3027576"/>
              <a:gd name="connsiteY430" fmla="*/ 987317 h 1172656"/>
              <a:gd name="connsiteX431" fmla="*/ 204477 w 3027576"/>
              <a:gd name="connsiteY431" fmla="*/ 969561 h 1172656"/>
              <a:gd name="connsiteX432" fmla="*/ 204477 w 3027576"/>
              <a:gd name="connsiteY432" fmla="*/ 916295 h 117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</a:cxnLst>
            <a:rect l="l" t="t" r="r" b="b"/>
            <a:pathLst>
              <a:path w="3027576" h="1172656">
                <a:moveTo>
                  <a:pt x="133456" y="1155993"/>
                </a:moveTo>
                <a:cubicBezTo>
                  <a:pt x="127338" y="1094811"/>
                  <a:pt x="126713" y="1069009"/>
                  <a:pt x="115701" y="1013950"/>
                </a:cubicBezTo>
                <a:cubicBezTo>
                  <a:pt x="113308" y="1001986"/>
                  <a:pt x="109470" y="990350"/>
                  <a:pt x="106823" y="978439"/>
                </a:cubicBezTo>
                <a:cubicBezTo>
                  <a:pt x="103550" y="963709"/>
                  <a:pt x="101605" y="948690"/>
                  <a:pt x="97945" y="934051"/>
                </a:cubicBezTo>
                <a:cubicBezTo>
                  <a:pt x="95675" y="924973"/>
                  <a:pt x="91338" y="916496"/>
                  <a:pt x="89068" y="907418"/>
                </a:cubicBezTo>
                <a:cubicBezTo>
                  <a:pt x="85408" y="892779"/>
                  <a:pt x="85488" y="877158"/>
                  <a:pt x="80190" y="863029"/>
                </a:cubicBezTo>
                <a:cubicBezTo>
                  <a:pt x="76677" y="853662"/>
                  <a:pt x="55165" y="824932"/>
                  <a:pt x="44679" y="818641"/>
                </a:cubicBezTo>
                <a:cubicBezTo>
                  <a:pt x="36655" y="813826"/>
                  <a:pt x="26924" y="812722"/>
                  <a:pt x="18046" y="809763"/>
                </a:cubicBezTo>
                <a:cubicBezTo>
                  <a:pt x="15087" y="821600"/>
                  <a:pt x="9169" y="833073"/>
                  <a:pt x="9169" y="845274"/>
                </a:cubicBezTo>
                <a:cubicBezTo>
                  <a:pt x="9169" y="869132"/>
                  <a:pt x="11191" y="893443"/>
                  <a:pt x="18046" y="916295"/>
                </a:cubicBezTo>
                <a:cubicBezTo>
                  <a:pt x="20451" y="924312"/>
                  <a:pt x="28838" y="929408"/>
                  <a:pt x="35802" y="934051"/>
                </a:cubicBezTo>
                <a:cubicBezTo>
                  <a:pt x="70204" y="956986"/>
                  <a:pt x="100764" y="959169"/>
                  <a:pt x="142334" y="969561"/>
                </a:cubicBezTo>
                <a:cubicBezTo>
                  <a:pt x="155801" y="978540"/>
                  <a:pt x="177220" y="996194"/>
                  <a:pt x="195600" y="996194"/>
                </a:cubicBezTo>
                <a:cubicBezTo>
                  <a:pt x="204958" y="996194"/>
                  <a:pt x="213355" y="990276"/>
                  <a:pt x="222233" y="987317"/>
                </a:cubicBezTo>
                <a:cubicBezTo>
                  <a:pt x="273880" y="935667"/>
                  <a:pt x="199438" y="1007792"/>
                  <a:pt x="266621" y="951806"/>
                </a:cubicBezTo>
                <a:cubicBezTo>
                  <a:pt x="276266" y="943769"/>
                  <a:pt x="284376" y="934051"/>
                  <a:pt x="293254" y="925173"/>
                </a:cubicBezTo>
                <a:cubicBezTo>
                  <a:pt x="299172" y="913336"/>
                  <a:pt x="306362" y="902053"/>
                  <a:pt x="311009" y="889662"/>
                </a:cubicBezTo>
                <a:cubicBezTo>
                  <a:pt x="318956" y="868470"/>
                  <a:pt x="325696" y="819300"/>
                  <a:pt x="328765" y="800886"/>
                </a:cubicBezTo>
                <a:cubicBezTo>
                  <a:pt x="322458" y="725205"/>
                  <a:pt x="344316" y="710346"/>
                  <a:pt x="302132" y="676598"/>
                </a:cubicBezTo>
                <a:cubicBezTo>
                  <a:pt x="293801" y="669933"/>
                  <a:pt x="284377" y="664761"/>
                  <a:pt x="275499" y="658843"/>
                </a:cubicBezTo>
                <a:cubicBezTo>
                  <a:pt x="272540" y="649965"/>
                  <a:pt x="273238" y="625593"/>
                  <a:pt x="266621" y="632210"/>
                </a:cubicBezTo>
                <a:cubicBezTo>
                  <a:pt x="255359" y="643472"/>
                  <a:pt x="243455" y="712529"/>
                  <a:pt x="239988" y="729864"/>
                </a:cubicBezTo>
                <a:cubicBezTo>
                  <a:pt x="242947" y="756497"/>
                  <a:pt x="238914" y="784883"/>
                  <a:pt x="248866" y="809763"/>
                </a:cubicBezTo>
                <a:cubicBezTo>
                  <a:pt x="252341" y="818452"/>
                  <a:pt x="266501" y="816070"/>
                  <a:pt x="275499" y="818641"/>
                </a:cubicBezTo>
                <a:cubicBezTo>
                  <a:pt x="353556" y="840944"/>
                  <a:pt x="273765" y="815105"/>
                  <a:pt x="337642" y="836396"/>
                </a:cubicBezTo>
                <a:cubicBezTo>
                  <a:pt x="367234" y="833437"/>
                  <a:pt x="398412" y="837521"/>
                  <a:pt x="426419" y="827519"/>
                </a:cubicBezTo>
                <a:cubicBezTo>
                  <a:pt x="442184" y="821889"/>
                  <a:pt x="447576" y="800621"/>
                  <a:pt x="461930" y="792008"/>
                </a:cubicBezTo>
                <a:lnTo>
                  <a:pt x="506318" y="765375"/>
                </a:lnTo>
                <a:cubicBezTo>
                  <a:pt x="552788" y="649199"/>
                  <a:pt x="493855" y="779629"/>
                  <a:pt x="550706" y="694354"/>
                </a:cubicBezTo>
                <a:cubicBezTo>
                  <a:pt x="555897" y="686568"/>
                  <a:pt x="554393" y="675507"/>
                  <a:pt x="559584" y="667721"/>
                </a:cubicBezTo>
                <a:cubicBezTo>
                  <a:pt x="566548" y="657275"/>
                  <a:pt x="578180" y="650733"/>
                  <a:pt x="586217" y="641088"/>
                </a:cubicBezTo>
                <a:cubicBezTo>
                  <a:pt x="605338" y="618143"/>
                  <a:pt x="603952" y="614514"/>
                  <a:pt x="612850" y="587822"/>
                </a:cubicBezTo>
                <a:cubicBezTo>
                  <a:pt x="609040" y="561152"/>
                  <a:pt x="607333" y="485370"/>
                  <a:pt x="568462" y="472412"/>
                </a:cubicBezTo>
                <a:lnTo>
                  <a:pt x="541829" y="463534"/>
                </a:lnTo>
                <a:cubicBezTo>
                  <a:pt x="509446" y="468931"/>
                  <a:pt x="487742" y="461943"/>
                  <a:pt x="470807" y="490167"/>
                </a:cubicBezTo>
                <a:cubicBezTo>
                  <a:pt x="465992" y="498191"/>
                  <a:pt x="464889" y="507922"/>
                  <a:pt x="461930" y="516800"/>
                </a:cubicBezTo>
                <a:cubicBezTo>
                  <a:pt x="464889" y="537515"/>
                  <a:pt x="462148" y="559895"/>
                  <a:pt x="470807" y="578944"/>
                </a:cubicBezTo>
                <a:cubicBezTo>
                  <a:pt x="484635" y="609366"/>
                  <a:pt x="506257" y="615705"/>
                  <a:pt x="532951" y="623332"/>
                </a:cubicBezTo>
                <a:cubicBezTo>
                  <a:pt x="544683" y="626684"/>
                  <a:pt x="556625" y="629251"/>
                  <a:pt x="568462" y="632210"/>
                </a:cubicBezTo>
                <a:cubicBezTo>
                  <a:pt x="609891" y="629251"/>
                  <a:pt x="651846" y="630550"/>
                  <a:pt x="692749" y="623332"/>
                </a:cubicBezTo>
                <a:cubicBezTo>
                  <a:pt x="703256" y="621478"/>
                  <a:pt x="709839" y="610349"/>
                  <a:pt x="719382" y="605577"/>
                </a:cubicBezTo>
                <a:cubicBezTo>
                  <a:pt x="727752" y="601392"/>
                  <a:pt x="737137" y="599658"/>
                  <a:pt x="746015" y="596699"/>
                </a:cubicBezTo>
                <a:cubicBezTo>
                  <a:pt x="827446" y="474553"/>
                  <a:pt x="756917" y="590469"/>
                  <a:pt x="790403" y="516800"/>
                </a:cubicBezTo>
                <a:cubicBezTo>
                  <a:pt x="801356" y="492704"/>
                  <a:pt x="825914" y="445779"/>
                  <a:pt x="825914" y="445779"/>
                </a:cubicBezTo>
                <a:cubicBezTo>
                  <a:pt x="822852" y="418219"/>
                  <a:pt x="829115" y="363115"/>
                  <a:pt x="799281" y="339247"/>
                </a:cubicBezTo>
                <a:cubicBezTo>
                  <a:pt x="791974" y="333401"/>
                  <a:pt x="781526" y="333328"/>
                  <a:pt x="772648" y="330369"/>
                </a:cubicBezTo>
                <a:cubicBezTo>
                  <a:pt x="751933" y="333328"/>
                  <a:pt x="727021" y="326400"/>
                  <a:pt x="710504" y="339247"/>
                </a:cubicBezTo>
                <a:cubicBezTo>
                  <a:pt x="695731" y="350737"/>
                  <a:pt x="692749" y="392513"/>
                  <a:pt x="692749" y="392513"/>
                </a:cubicBezTo>
                <a:cubicBezTo>
                  <a:pt x="696353" y="417742"/>
                  <a:pt x="696788" y="467573"/>
                  <a:pt x="719382" y="490167"/>
                </a:cubicBezTo>
                <a:cubicBezTo>
                  <a:pt x="725999" y="496784"/>
                  <a:pt x="737137" y="496086"/>
                  <a:pt x="746015" y="499045"/>
                </a:cubicBezTo>
                <a:cubicBezTo>
                  <a:pt x="796322" y="493127"/>
                  <a:pt x="847266" y="491224"/>
                  <a:pt x="896936" y="481290"/>
                </a:cubicBezTo>
                <a:cubicBezTo>
                  <a:pt x="907399" y="479197"/>
                  <a:pt x="914305" y="468828"/>
                  <a:pt x="923569" y="463534"/>
                </a:cubicBezTo>
                <a:cubicBezTo>
                  <a:pt x="991816" y="424535"/>
                  <a:pt x="926687" y="470073"/>
                  <a:pt x="994590" y="419146"/>
                </a:cubicBezTo>
                <a:cubicBezTo>
                  <a:pt x="1016921" y="385650"/>
                  <a:pt x="1016220" y="385034"/>
                  <a:pt x="1047856" y="348125"/>
                </a:cubicBezTo>
                <a:cubicBezTo>
                  <a:pt x="1053303" y="341770"/>
                  <a:pt x="1059693" y="336288"/>
                  <a:pt x="1065611" y="330369"/>
                </a:cubicBezTo>
                <a:cubicBezTo>
                  <a:pt x="1062652" y="312614"/>
                  <a:pt x="1063054" y="293957"/>
                  <a:pt x="1056734" y="277103"/>
                </a:cubicBezTo>
                <a:cubicBezTo>
                  <a:pt x="1052518" y="265860"/>
                  <a:pt x="1019065" y="246073"/>
                  <a:pt x="1012345" y="241593"/>
                </a:cubicBezTo>
                <a:cubicBezTo>
                  <a:pt x="986813" y="247976"/>
                  <a:pt x="973047" y="244946"/>
                  <a:pt x="959079" y="268226"/>
                </a:cubicBezTo>
                <a:cubicBezTo>
                  <a:pt x="954264" y="276250"/>
                  <a:pt x="953161" y="285981"/>
                  <a:pt x="950202" y="294859"/>
                </a:cubicBezTo>
                <a:cubicBezTo>
                  <a:pt x="953161" y="312614"/>
                  <a:pt x="952759" y="331271"/>
                  <a:pt x="959079" y="348125"/>
                </a:cubicBezTo>
                <a:cubicBezTo>
                  <a:pt x="962018" y="355962"/>
                  <a:pt x="970299" y="360651"/>
                  <a:pt x="976835" y="365880"/>
                </a:cubicBezTo>
                <a:cubicBezTo>
                  <a:pt x="1009686" y="392160"/>
                  <a:pt x="1007722" y="384344"/>
                  <a:pt x="1056734" y="392513"/>
                </a:cubicBezTo>
                <a:cubicBezTo>
                  <a:pt x="1098163" y="389554"/>
                  <a:pt x="1140118" y="390853"/>
                  <a:pt x="1181021" y="383635"/>
                </a:cubicBezTo>
                <a:cubicBezTo>
                  <a:pt x="1191528" y="381781"/>
                  <a:pt x="1198111" y="370652"/>
                  <a:pt x="1207654" y="365880"/>
                </a:cubicBezTo>
                <a:cubicBezTo>
                  <a:pt x="1216024" y="361695"/>
                  <a:pt x="1225409" y="359961"/>
                  <a:pt x="1234287" y="357002"/>
                </a:cubicBezTo>
                <a:cubicBezTo>
                  <a:pt x="1243165" y="348124"/>
                  <a:pt x="1251275" y="338406"/>
                  <a:pt x="1260920" y="330369"/>
                </a:cubicBezTo>
                <a:cubicBezTo>
                  <a:pt x="1269117" y="323539"/>
                  <a:pt x="1280415" y="320545"/>
                  <a:pt x="1287553" y="312614"/>
                </a:cubicBezTo>
                <a:cubicBezTo>
                  <a:pt x="1307349" y="290618"/>
                  <a:pt x="1340819" y="241593"/>
                  <a:pt x="1340819" y="241593"/>
                </a:cubicBezTo>
                <a:cubicBezTo>
                  <a:pt x="1343778" y="232715"/>
                  <a:pt x="1349697" y="224318"/>
                  <a:pt x="1349697" y="214960"/>
                </a:cubicBezTo>
                <a:cubicBezTo>
                  <a:pt x="1349697" y="198202"/>
                  <a:pt x="1337128" y="179009"/>
                  <a:pt x="1323064" y="170571"/>
                </a:cubicBezTo>
                <a:cubicBezTo>
                  <a:pt x="1315040" y="165756"/>
                  <a:pt x="1305309" y="164653"/>
                  <a:pt x="1296431" y="161694"/>
                </a:cubicBezTo>
                <a:cubicBezTo>
                  <a:pt x="1290512" y="167612"/>
                  <a:pt x="1285211" y="174220"/>
                  <a:pt x="1278675" y="179449"/>
                </a:cubicBezTo>
                <a:cubicBezTo>
                  <a:pt x="1270343" y="186114"/>
                  <a:pt x="1257960" y="188326"/>
                  <a:pt x="1252042" y="197204"/>
                </a:cubicBezTo>
                <a:cubicBezTo>
                  <a:pt x="1245274" y="207356"/>
                  <a:pt x="1246124" y="220878"/>
                  <a:pt x="1243165" y="232715"/>
                </a:cubicBezTo>
                <a:cubicBezTo>
                  <a:pt x="1246124" y="247511"/>
                  <a:pt x="1244279" y="264164"/>
                  <a:pt x="1252042" y="277103"/>
                </a:cubicBezTo>
                <a:cubicBezTo>
                  <a:pt x="1274228" y="314080"/>
                  <a:pt x="1306858" y="326899"/>
                  <a:pt x="1340819" y="348125"/>
                </a:cubicBezTo>
                <a:cubicBezTo>
                  <a:pt x="1349867" y="353780"/>
                  <a:pt x="1357909" y="361108"/>
                  <a:pt x="1367452" y="365880"/>
                </a:cubicBezTo>
                <a:cubicBezTo>
                  <a:pt x="1400881" y="382594"/>
                  <a:pt x="1413445" y="384036"/>
                  <a:pt x="1447351" y="392513"/>
                </a:cubicBezTo>
                <a:cubicBezTo>
                  <a:pt x="1465106" y="389554"/>
                  <a:pt x="1484168" y="390946"/>
                  <a:pt x="1500617" y="383635"/>
                </a:cubicBezTo>
                <a:cubicBezTo>
                  <a:pt x="1512090" y="378536"/>
                  <a:pt x="1517605" y="365039"/>
                  <a:pt x="1527250" y="357002"/>
                </a:cubicBezTo>
                <a:cubicBezTo>
                  <a:pt x="1535447" y="350172"/>
                  <a:pt x="1546338" y="346792"/>
                  <a:pt x="1553883" y="339247"/>
                </a:cubicBezTo>
                <a:cubicBezTo>
                  <a:pt x="1621828" y="271302"/>
                  <a:pt x="1579297" y="309237"/>
                  <a:pt x="1616027" y="250470"/>
                </a:cubicBezTo>
                <a:cubicBezTo>
                  <a:pt x="1623869" y="237923"/>
                  <a:pt x="1633782" y="226797"/>
                  <a:pt x="1642660" y="214960"/>
                </a:cubicBezTo>
                <a:cubicBezTo>
                  <a:pt x="1645619" y="206082"/>
                  <a:pt x="1651537" y="197685"/>
                  <a:pt x="1651537" y="188327"/>
                </a:cubicBezTo>
                <a:cubicBezTo>
                  <a:pt x="1651537" y="165277"/>
                  <a:pt x="1638969" y="158003"/>
                  <a:pt x="1624904" y="143938"/>
                </a:cubicBezTo>
                <a:cubicBezTo>
                  <a:pt x="1604190" y="146897"/>
                  <a:pt x="1581882" y="144318"/>
                  <a:pt x="1562761" y="152816"/>
                </a:cubicBezTo>
                <a:cubicBezTo>
                  <a:pt x="1549291" y="158803"/>
                  <a:pt x="1540067" y="194263"/>
                  <a:pt x="1536128" y="206082"/>
                </a:cubicBezTo>
                <a:cubicBezTo>
                  <a:pt x="1548346" y="267175"/>
                  <a:pt x="1529827" y="245602"/>
                  <a:pt x="1589394" y="259348"/>
                </a:cubicBezTo>
                <a:cubicBezTo>
                  <a:pt x="1613171" y="264835"/>
                  <a:pt x="1660415" y="277103"/>
                  <a:pt x="1660415" y="277103"/>
                </a:cubicBezTo>
                <a:cubicBezTo>
                  <a:pt x="1743243" y="271187"/>
                  <a:pt x="1763529" y="290310"/>
                  <a:pt x="1811336" y="250470"/>
                </a:cubicBezTo>
                <a:cubicBezTo>
                  <a:pt x="1820981" y="242432"/>
                  <a:pt x="1829091" y="232715"/>
                  <a:pt x="1837969" y="223837"/>
                </a:cubicBezTo>
                <a:cubicBezTo>
                  <a:pt x="1846499" y="198248"/>
                  <a:pt x="1867735" y="170049"/>
                  <a:pt x="1846846" y="143938"/>
                </a:cubicBezTo>
                <a:cubicBezTo>
                  <a:pt x="1840181" y="135607"/>
                  <a:pt x="1829091" y="132101"/>
                  <a:pt x="1820213" y="126183"/>
                </a:cubicBezTo>
                <a:cubicBezTo>
                  <a:pt x="1811335" y="129142"/>
                  <a:pt x="1800197" y="128444"/>
                  <a:pt x="1793580" y="135061"/>
                </a:cubicBezTo>
                <a:cubicBezTo>
                  <a:pt x="1786963" y="141678"/>
                  <a:pt x="1789518" y="153670"/>
                  <a:pt x="1784703" y="161694"/>
                </a:cubicBezTo>
                <a:cubicBezTo>
                  <a:pt x="1780397" y="168871"/>
                  <a:pt x="1772866" y="173531"/>
                  <a:pt x="1766947" y="179449"/>
                </a:cubicBezTo>
                <a:cubicBezTo>
                  <a:pt x="1769906" y="212000"/>
                  <a:pt x="1766213" y="245863"/>
                  <a:pt x="1775825" y="277103"/>
                </a:cubicBezTo>
                <a:cubicBezTo>
                  <a:pt x="1778963" y="287301"/>
                  <a:pt x="1794913" y="287314"/>
                  <a:pt x="1802458" y="294859"/>
                </a:cubicBezTo>
                <a:cubicBezTo>
                  <a:pt x="1810002" y="302404"/>
                  <a:pt x="1812668" y="313947"/>
                  <a:pt x="1820213" y="321492"/>
                </a:cubicBezTo>
                <a:cubicBezTo>
                  <a:pt x="1840648" y="341927"/>
                  <a:pt x="1855192" y="341334"/>
                  <a:pt x="1882357" y="348125"/>
                </a:cubicBezTo>
                <a:cubicBezTo>
                  <a:pt x="1932664" y="342206"/>
                  <a:pt x="1983710" y="340804"/>
                  <a:pt x="2033277" y="330369"/>
                </a:cubicBezTo>
                <a:cubicBezTo>
                  <a:pt x="2041467" y="328645"/>
                  <a:pt x="2047290" y="320100"/>
                  <a:pt x="2051033" y="312614"/>
                </a:cubicBezTo>
                <a:cubicBezTo>
                  <a:pt x="2059403" y="295874"/>
                  <a:pt x="2068788" y="259348"/>
                  <a:pt x="2068788" y="259348"/>
                </a:cubicBezTo>
                <a:cubicBezTo>
                  <a:pt x="2065829" y="235674"/>
                  <a:pt x="2066765" y="211179"/>
                  <a:pt x="2059910" y="188327"/>
                </a:cubicBezTo>
                <a:cubicBezTo>
                  <a:pt x="2057505" y="180310"/>
                  <a:pt x="2050362" y="172213"/>
                  <a:pt x="2042155" y="170571"/>
                </a:cubicBezTo>
                <a:cubicBezTo>
                  <a:pt x="2032979" y="168736"/>
                  <a:pt x="2024400" y="176490"/>
                  <a:pt x="2015522" y="179449"/>
                </a:cubicBezTo>
                <a:cubicBezTo>
                  <a:pt x="2009604" y="188327"/>
                  <a:pt x="2002100" y="196332"/>
                  <a:pt x="1997767" y="206082"/>
                </a:cubicBezTo>
                <a:cubicBezTo>
                  <a:pt x="1990166" y="223185"/>
                  <a:pt x="1980011" y="259348"/>
                  <a:pt x="1980011" y="259348"/>
                </a:cubicBezTo>
                <a:cubicBezTo>
                  <a:pt x="1981921" y="268897"/>
                  <a:pt x="1989577" y="316719"/>
                  <a:pt x="1997767" y="330369"/>
                </a:cubicBezTo>
                <a:cubicBezTo>
                  <a:pt x="2002073" y="337546"/>
                  <a:pt x="2010293" y="341589"/>
                  <a:pt x="2015522" y="348125"/>
                </a:cubicBezTo>
                <a:cubicBezTo>
                  <a:pt x="2023887" y="358582"/>
                  <a:pt x="2036741" y="385367"/>
                  <a:pt x="2051033" y="392513"/>
                </a:cubicBezTo>
                <a:cubicBezTo>
                  <a:pt x="2081068" y="407530"/>
                  <a:pt x="2116217" y="412652"/>
                  <a:pt x="2148687" y="419146"/>
                </a:cubicBezTo>
                <a:lnTo>
                  <a:pt x="2264097" y="410268"/>
                </a:lnTo>
                <a:cubicBezTo>
                  <a:pt x="2283829" y="402143"/>
                  <a:pt x="2284518" y="372091"/>
                  <a:pt x="2299607" y="357002"/>
                </a:cubicBezTo>
                <a:lnTo>
                  <a:pt x="2317363" y="339247"/>
                </a:lnTo>
                <a:cubicBezTo>
                  <a:pt x="2314404" y="312614"/>
                  <a:pt x="2318437" y="284228"/>
                  <a:pt x="2308485" y="259348"/>
                </a:cubicBezTo>
                <a:cubicBezTo>
                  <a:pt x="2300593" y="239619"/>
                  <a:pt x="2263111" y="255402"/>
                  <a:pt x="2255219" y="259348"/>
                </a:cubicBezTo>
                <a:cubicBezTo>
                  <a:pt x="2241239" y="266338"/>
                  <a:pt x="2220741" y="281645"/>
                  <a:pt x="2210831" y="294859"/>
                </a:cubicBezTo>
                <a:cubicBezTo>
                  <a:pt x="2198027" y="311931"/>
                  <a:pt x="2182068" y="327881"/>
                  <a:pt x="2175320" y="348125"/>
                </a:cubicBezTo>
                <a:lnTo>
                  <a:pt x="2166442" y="374758"/>
                </a:lnTo>
                <a:cubicBezTo>
                  <a:pt x="2169401" y="389554"/>
                  <a:pt x="2167834" y="406045"/>
                  <a:pt x="2175320" y="419146"/>
                </a:cubicBezTo>
                <a:cubicBezTo>
                  <a:pt x="2180614" y="428410"/>
                  <a:pt x="2193756" y="430071"/>
                  <a:pt x="2201953" y="436901"/>
                </a:cubicBezTo>
                <a:cubicBezTo>
                  <a:pt x="2246287" y="473846"/>
                  <a:pt x="2208414" y="456810"/>
                  <a:pt x="2255219" y="472412"/>
                </a:cubicBezTo>
                <a:cubicBezTo>
                  <a:pt x="2299607" y="469453"/>
                  <a:pt x="2344957" y="473185"/>
                  <a:pt x="2388384" y="463534"/>
                </a:cubicBezTo>
                <a:cubicBezTo>
                  <a:pt x="2400640" y="460810"/>
                  <a:pt x="2405372" y="444938"/>
                  <a:pt x="2415017" y="436901"/>
                </a:cubicBezTo>
                <a:cubicBezTo>
                  <a:pt x="2423214" y="430071"/>
                  <a:pt x="2432772" y="425064"/>
                  <a:pt x="2441650" y="419146"/>
                </a:cubicBezTo>
                <a:cubicBezTo>
                  <a:pt x="2458244" y="385956"/>
                  <a:pt x="2474108" y="371634"/>
                  <a:pt x="2450528" y="330369"/>
                </a:cubicBezTo>
                <a:cubicBezTo>
                  <a:pt x="2445885" y="322244"/>
                  <a:pt x="2432773" y="324451"/>
                  <a:pt x="2423895" y="321492"/>
                </a:cubicBezTo>
                <a:cubicBezTo>
                  <a:pt x="2412058" y="324451"/>
                  <a:pt x="2399297" y="324912"/>
                  <a:pt x="2388384" y="330369"/>
                </a:cubicBezTo>
                <a:cubicBezTo>
                  <a:pt x="2356210" y="346456"/>
                  <a:pt x="2381999" y="349449"/>
                  <a:pt x="2361751" y="374758"/>
                </a:cubicBezTo>
                <a:cubicBezTo>
                  <a:pt x="2355086" y="383089"/>
                  <a:pt x="2343996" y="386595"/>
                  <a:pt x="2335118" y="392513"/>
                </a:cubicBezTo>
                <a:cubicBezTo>
                  <a:pt x="2329200" y="401391"/>
                  <a:pt x="2322135" y="409603"/>
                  <a:pt x="2317363" y="419146"/>
                </a:cubicBezTo>
                <a:cubicBezTo>
                  <a:pt x="2297912" y="458049"/>
                  <a:pt x="2308465" y="501910"/>
                  <a:pt x="2317363" y="543433"/>
                </a:cubicBezTo>
                <a:cubicBezTo>
                  <a:pt x="2319599" y="553866"/>
                  <a:pt x="2328453" y="561734"/>
                  <a:pt x="2335118" y="570066"/>
                </a:cubicBezTo>
                <a:cubicBezTo>
                  <a:pt x="2340347" y="576602"/>
                  <a:pt x="2345696" y="583516"/>
                  <a:pt x="2352873" y="587822"/>
                </a:cubicBezTo>
                <a:cubicBezTo>
                  <a:pt x="2360897" y="592637"/>
                  <a:pt x="2370628" y="593740"/>
                  <a:pt x="2379506" y="596699"/>
                </a:cubicBezTo>
                <a:cubicBezTo>
                  <a:pt x="2456446" y="593740"/>
                  <a:pt x="2533767" y="596025"/>
                  <a:pt x="2610326" y="587822"/>
                </a:cubicBezTo>
                <a:cubicBezTo>
                  <a:pt x="2618648" y="586930"/>
                  <a:pt x="2624338" y="577552"/>
                  <a:pt x="2628081" y="570066"/>
                </a:cubicBezTo>
                <a:cubicBezTo>
                  <a:pt x="2636451" y="553326"/>
                  <a:pt x="2645836" y="516800"/>
                  <a:pt x="2645836" y="516800"/>
                </a:cubicBezTo>
                <a:cubicBezTo>
                  <a:pt x="2644514" y="510190"/>
                  <a:pt x="2642527" y="457573"/>
                  <a:pt x="2619203" y="454657"/>
                </a:cubicBezTo>
                <a:cubicBezTo>
                  <a:pt x="2601342" y="452424"/>
                  <a:pt x="2583692" y="460575"/>
                  <a:pt x="2565937" y="463534"/>
                </a:cubicBezTo>
                <a:cubicBezTo>
                  <a:pt x="2494911" y="510886"/>
                  <a:pt x="2580737" y="448735"/>
                  <a:pt x="2521549" y="507923"/>
                </a:cubicBezTo>
                <a:cubicBezTo>
                  <a:pt x="2514004" y="515468"/>
                  <a:pt x="2503794" y="519760"/>
                  <a:pt x="2494916" y="525678"/>
                </a:cubicBezTo>
                <a:cubicBezTo>
                  <a:pt x="2497875" y="567107"/>
                  <a:pt x="2497633" y="608890"/>
                  <a:pt x="2503794" y="649965"/>
                </a:cubicBezTo>
                <a:cubicBezTo>
                  <a:pt x="2506570" y="668474"/>
                  <a:pt x="2515631" y="685476"/>
                  <a:pt x="2521549" y="703231"/>
                </a:cubicBezTo>
                <a:lnTo>
                  <a:pt x="2530427" y="729864"/>
                </a:lnTo>
                <a:cubicBezTo>
                  <a:pt x="2610326" y="726905"/>
                  <a:pt x="2690595" y="729214"/>
                  <a:pt x="2770124" y="720987"/>
                </a:cubicBezTo>
                <a:cubicBezTo>
                  <a:pt x="2778450" y="720126"/>
                  <a:pt x="2787283" y="711580"/>
                  <a:pt x="2787879" y="703231"/>
                </a:cubicBezTo>
                <a:cubicBezTo>
                  <a:pt x="2795738" y="593211"/>
                  <a:pt x="2808208" y="606434"/>
                  <a:pt x="2752369" y="587822"/>
                </a:cubicBezTo>
                <a:cubicBezTo>
                  <a:pt x="2743491" y="590781"/>
                  <a:pt x="2733760" y="591884"/>
                  <a:pt x="2725736" y="596699"/>
                </a:cubicBezTo>
                <a:cubicBezTo>
                  <a:pt x="2718559" y="601005"/>
                  <a:pt x="2714516" y="609226"/>
                  <a:pt x="2707980" y="614455"/>
                </a:cubicBezTo>
                <a:cubicBezTo>
                  <a:pt x="2699648" y="621120"/>
                  <a:pt x="2690225" y="626292"/>
                  <a:pt x="2681347" y="632210"/>
                </a:cubicBezTo>
                <a:cubicBezTo>
                  <a:pt x="2675429" y="641088"/>
                  <a:pt x="2670257" y="650512"/>
                  <a:pt x="2663592" y="658843"/>
                </a:cubicBezTo>
                <a:cubicBezTo>
                  <a:pt x="2658363" y="665379"/>
                  <a:pt x="2646393" y="668247"/>
                  <a:pt x="2645836" y="676598"/>
                </a:cubicBezTo>
                <a:cubicBezTo>
                  <a:pt x="2643269" y="715096"/>
                  <a:pt x="2649928" y="753722"/>
                  <a:pt x="2654714" y="792008"/>
                </a:cubicBezTo>
                <a:cubicBezTo>
                  <a:pt x="2655875" y="801294"/>
                  <a:pt x="2656285" y="812795"/>
                  <a:pt x="2663592" y="818641"/>
                </a:cubicBezTo>
                <a:cubicBezTo>
                  <a:pt x="2673120" y="826263"/>
                  <a:pt x="2687266" y="824560"/>
                  <a:pt x="2699103" y="827519"/>
                </a:cubicBezTo>
                <a:cubicBezTo>
                  <a:pt x="2713899" y="836397"/>
                  <a:pt x="2727723" y="847144"/>
                  <a:pt x="2743491" y="854152"/>
                </a:cubicBezTo>
                <a:cubicBezTo>
                  <a:pt x="2754641" y="859107"/>
                  <a:pt x="2767315" y="859523"/>
                  <a:pt x="2779002" y="863029"/>
                </a:cubicBezTo>
                <a:cubicBezTo>
                  <a:pt x="2796929" y="868407"/>
                  <a:pt x="2814513" y="874866"/>
                  <a:pt x="2832268" y="880785"/>
                </a:cubicBezTo>
                <a:cubicBezTo>
                  <a:pt x="2881078" y="876717"/>
                  <a:pt x="2929618" y="889967"/>
                  <a:pt x="2965433" y="854152"/>
                </a:cubicBezTo>
                <a:cubicBezTo>
                  <a:pt x="2972978" y="846607"/>
                  <a:pt x="2977270" y="836397"/>
                  <a:pt x="2983188" y="827519"/>
                </a:cubicBezTo>
                <a:cubicBezTo>
                  <a:pt x="2980229" y="812723"/>
                  <a:pt x="2982680" y="795685"/>
                  <a:pt x="2974310" y="783130"/>
                </a:cubicBezTo>
                <a:cubicBezTo>
                  <a:pt x="2961198" y="763462"/>
                  <a:pt x="2898052" y="782523"/>
                  <a:pt x="2894411" y="783130"/>
                </a:cubicBezTo>
                <a:cubicBezTo>
                  <a:pt x="2869268" y="791511"/>
                  <a:pt x="2862325" y="791231"/>
                  <a:pt x="2841145" y="809763"/>
                </a:cubicBezTo>
                <a:cubicBezTo>
                  <a:pt x="2825397" y="823542"/>
                  <a:pt x="2814168" y="842545"/>
                  <a:pt x="2796757" y="854152"/>
                </a:cubicBezTo>
                <a:cubicBezTo>
                  <a:pt x="2759678" y="878871"/>
                  <a:pt x="2777669" y="864362"/>
                  <a:pt x="2743491" y="898540"/>
                </a:cubicBezTo>
                <a:cubicBezTo>
                  <a:pt x="2739303" y="911102"/>
                  <a:pt x="2725736" y="949533"/>
                  <a:pt x="2725736" y="960684"/>
                </a:cubicBezTo>
                <a:cubicBezTo>
                  <a:pt x="2725736" y="972885"/>
                  <a:pt x="2729807" y="984980"/>
                  <a:pt x="2734613" y="996194"/>
                </a:cubicBezTo>
                <a:cubicBezTo>
                  <a:pt x="2738816" y="1006001"/>
                  <a:pt x="2746450" y="1013949"/>
                  <a:pt x="2752369" y="1022827"/>
                </a:cubicBezTo>
                <a:cubicBezTo>
                  <a:pt x="2826349" y="1019868"/>
                  <a:pt x="2902640" y="1032531"/>
                  <a:pt x="2974310" y="1013950"/>
                </a:cubicBezTo>
                <a:cubicBezTo>
                  <a:pt x="2992427" y="1009253"/>
                  <a:pt x="2992066" y="960684"/>
                  <a:pt x="2992066" y="960684"/>
                </a:cubicBezTo>
                <a:cubicBezTo>
                  <a:pt x="2989107" y="945888"/>
                  <a:pt x="2991558" y="928850"/>
                  <a:pt x="2983188" y="916295"/>
                </a:cubicBezTo>
                <a:cubicBezTo>
                  <a:pt x="2977997" y="908509"/>
                  <a:pt x="2965913" y="907418"/>
                  <a:pt x="2956555" y="907418"/>
                </a:cubicBezTo>
                <a:cubicBezTo>
                  <a:pt x="2935126" y="907418"/>
                  <a:pt x="2906552" y="918167"/>
                  <a:pt x="2885534" y="925173"/>
                </a:cubicBezTo>
                <a:cubicBezTo>
                  <a:pt x="2879615" y="931091"/>
                  <a:pt x="2872084" y="935751"/>
                  <a:pt x="2867778" y="942928"/>
                </a:cubicBezTo>
                <a:cubicBezTo>
                  <a:pt x="2862963" y="950952"/>
                  <a:pt x="2858901" y="960203"/>
                  <a:pt x="2858901" y="969561"/>
                </a:cubicBezTo>
                <a:cubicBezTo>
                  <a:pt x="2858901" y="1110559"/>
                  <a:pt x="2835891" y="1079717"/>
                  <a:pt x="2885534" y="1129360"/>
                </a:cubicBezTo>
                <a:cubicBezTo>
                  <a:pt x="2882575" y="1138238"/>
                  <a:pt x="2883273" y="1149376"/>
                  <a:pt x="2876656" y="1155993"/>
                </a:cubicBezTo>
                <a:cubicBezTo>
                  <a:pt x="2870039" y="1162610"/>
                  <a:pt x="2855214" y="1172656"/>
                  <a:pt x="2850023" y="1164870"/>
                </a:cubicBezTo>
                <a:cubicBezTo>
                  <a:pt x="2843255" y="1154718"/>
                  <a:pt x="2847794" y="1134409"/>
                  <a:pt x="2858901" y="1129360"/>
                </a:cubicBezTo>
                <a:cubicBezTo>
                  <a:pt x="2885975" y="1117054"/>
                  <a:pt x="2918085" y="1123441"/>
                  <a:pt x="2947677" y="1120482"/>
                </a:cubicBezTo>
                <a:cubicBezTo>
                  <a:pt x="2959514" y="1117523"/>
                  <a:pt x="2972594" y="1117658"/>
                  <a:pt x="2983188" y="1111604"/>
                </a:cubicBezTo>
                <a:cubicBezTo>
                  <a:pt x="3012667" y="1094759"/>
                  <a:pt x="3015849" y="1069902"/>
                  <a:pt x="3027576" y="1040583"/>
                </a:cubicBezTo>
                <a:cubicBezTo>
                  <a:pt x="3024617" y="1016909"/>
                  <a:pt x="3025555" y="992413"/>
                  <a:pt x="3018699" y="969561"/>
                </a:cubicBezTo>
                <a:cubicBezTo>
                  <a:pt x="3015537" y="959020"/>
                  <a:pt x="2979686" y="937635"/>
                  <a:pt x="2974310" y="934051"/>
                </a:cubicBezTo>
                <a:cubicBezTo>
                  <a:pt x="2953596" y="937010"/>
                  <a:pt x="2932754" y="939185"/>
                  <a:pt x="2912167" y="942928"/>
                </a:cubicBezTo>
                <a:cubicBezTo>
                  <a:pt x="2900162" y="945111"/>
                  <a:pt x="2888857" y="951806"/>
                  <a:pt x="2876656" y="951806"/>
                </a:cubicBezTo>
                <a:cubicBezTo>
                  <a:pt x="2852798" y="951806"/>
                  <a:pt x="2829309" y="945887"/>
                  <a:pt x="2805635" y="942928"/>
                </a:cubicBezTo>
                <a:cubicBezTo>
                  <a:pt x="2799716" y="937010"/>
                  <a:pt x="2792522" y="932137"/>
                  <a:pt x="2787879" y="925173"/>
                </a:cubicBezTo>
                <a:cubicBezTo>
                  <a:pt x="2773254" y="903236"/>
                  <a:pt x="2769137" y="886700"/>
                  <a:pt x="2761246" y="863029"/>
                </a:cubicBezTo>
                <a:cubicBezTo>
                  <a:pt x="2770124" y="842315"/>
                  <a:pt x="2775378" y="819638"/>
                  <a:pt x="2787879" y="800886"/>
                </a:cubicBezTo>
                <a:cubicBezTo>
                  <a:pt x="2793798" y="792008"/>
                  <a:pt x="2806180" y="789795"/>
                  <a:pt x="2814512" y="783130"/>
                </a:cubicBezTo>
                <a:cubicBezTo>
                  <a:pt x="2849329" y="755277"/>
                  <a:pt x="2812652" y="771914"/>
                  <a:pt x="2858901" y="756497"/>
                </a:cubicBezTo>
                <a:cubicBezTo>
                  <a:pt x="2867779" y="747619"/>
                  <a:pt x="2875889" y="737901"/>
                  <a:pt x="2885534" y="729864"/>
                </a:cubicBezTo>
                <a:cubicBezTo>
                  <a:pt x="2893731" y="723034"/>
                  <a:pt x="2910075" y="722571"/>
                  <a:pt x="2912167" y="712109"/>
                </a:cubicBezTo>
                <a:cubicBezTo>
                  <a:pt x="2916846" y="688714"/>
                  <a:pt x="2910144" y="663940"/>
                  <a:pt x="2903289" y="641088"/>
                </a:cubicBezTo>
                <a:cubicBezTo>
                  <a:pt x="2900884" y="633071"/>
                  <a:pt x="2893474" y="625979"/>
                  <a:pt x="2885534" y="623332"/>
                </a:cubicBezTo>
                <a:cubicBezTo>
                  <a:pt x="2856904" y="613789"/>
                  <a:pt x="2796757" y="605577"/>
                  <a:pt x="2796757" y="605577"/>
                </a:cubicBezTo>
                <a:cubicBezTo>
                  <a:pt x="2776042" y="608536"/>
                  <a:pt x="2753329" y="605097"/>
                  <a:pt x="2734613" y="614455"/>
                </a:cubicBezTo>
                <a:cubicBezTo>
                  <a:pt x="2726243" y="618640"/>
                  <a:pt x="2728307" y="632090"/>
                  <a:pt x="2725736" y="641088"/>
                </a:cubicBezTo>
                <a:cubicBezTo>
                  <a:pt x="2722384" y="652820"/>
                  <a:pt x="2719817" y="664761"/>
                  <a:pt x="2716858" y="676598"/>
                </a:cubicBezTo>
                <a:cubicBezTo>
                  <a:pt x="2719817" y="712109"/>
                  <a:pt x="2718270" y="748287"/>
                  <a:pt x="2725736" y="783130"/>
                </a:cubicBezTo>
                <a:cubicBezTo>
                  <a:pt x="2727490" y="791314"/>
                  <a:pt x="2735172" y="801810"/>
                  <a:pt x="2743491" y="800886"/>
                </a:cubicBezTo>
                <a:cubicBezTo>
                  <a:pt x="2765890" y="798397"/>
                  <a:pt x="2784920" y="783131"/>
                  <a:pt x="2805635" y="774253"/>
                </a:cubicBezTo>
                <a:cubicBezTo>
                  <a:pt x="2862751" y="717136"/>
                  <a:pt x="2846583" y="750504"/>
                  <a:pt x="2858901" y="676598"/>
                </a:cubicBezTo>
                <a:cubicBezTo>
                  <a:pt x="2852982" y="641087"/>
                  <a:pt x="2851883" y="604428"/>
                  <a:pt x="2841145" y="570066"/>
                </a:cubicBezTo>
                <a:cubicBezTo>
                  <a:pt x="2837661" y="558918"/>
                  <a:pt x="2798939" y="515823"/>
                  <a:pt x="2787879" y="507923"/>
                </a:cubicBezTo>
                <a:cubicBezTo>
                  <a:pt x="2777110" y="500231"/>
                  <a:pt x="2763859" y="496733"/>
                  <a:pt x="2752369" y="490167"/>
                </a:cubicBezTo>
                <a:cubicBezTo>
                  <a:pt x="2743105" y="484873"/>
                  <a:pt x="2735486" y="476745"/>
                  <a:pt x="2725736" y="472412"/>
                </a:cubicBezTo>
                <a:cubicBezTo>
                  <a:pt x="2708633" y="464811"/>
                  <a:pt x="2672469" y="454657"/>
                  <a:pt x="2672469" y="454657"/>
                </a:cubicBezTo>
                <a:cubicBezTo>
                  <a:pt x="2663591" y="457616"/>
                  <a:pt x="2652453" y="456917"/>
                  <a:pt x="2645836" y="463534"/>
                </a:cubicBezTo>
                <a:cubicBezTo>
                  <a:pt x="2630747" y="478623"/>
                  <a:pt x="2622163" y="499045"/>
                  <a:pt x="2610326" y="516800"/>
                </a:cubicBezTo>
                <a:lnTo>
                  <a:pt x="2574815" y="570066"/>
                </a:lnTo>
                <a:lnTo>
                  <a:pt x="2565937" y="596699"/>
                </a:lnTo>
                <a:cubicBezTo>
                  <a:pt x="2568896" y="632210"/>
                  <a:pt x="2564336" y="669173"/>
                  <a:pt x="2574815" y="703231"/>
                </a:cubicBezTo>
                <a:cubicBezTo>
                  <a:pt x="2577567" y="712175"/>
                  <a:pt x="2592570" y="715068"/>
                  <a:pt x="2601448" y="712109"/>
                </a:cubicBezTo>
                <a:cubicBezTo>
                  <a:pt x="2616096" y="707226"/>
                  <a:pt x="2637714" y="671027"/>
                  <a:pt x="2645836" y="658843"/>
                </a:cubicBezTo>
                <a:cubicBezTo>
                  <a:pt x="2662797" y="591002"/>
                  <a:pt x="2668786" y="582269"/>
                  <a:pt x="2645836" y="481290"/>
                </a:cubicBezTo>
                <a:cubicBezTo>
                  <a:pt x="2641107" y="460482"/>
                  <a:pt x="2628081" y="439861"/>
                  <a:pt x="2610326" y="428024"/>
                </a:cubicBezTo>
                <a:lnTo>
                  <a:pt x="2583693" y="410268"/>
                </a:lnTo>
                <a:cubicBezTo>
                  <a:pt x="2489562" y="415498"/>
                  <a:pt x="2450005" y="382069"/>
                  <a:pt x="2406139" y="436901"/>
                </a:cubicBezTo>
                <a:cubicBezTo>
                  <a:pt x="2399474" y="445232"/>
                  <a:pt x="2394302" y="454656"/>
                  <a:pt x="2388384" y="463534"/>
                </a:cubicBezTo>
                <a:cubicBezTo>
                  <a:pt x="2382953" y="485257"/>
                  <a:pt x="2363165" y="545427"/>
                  <a:pt x="2388384" y="561189"/>
                </a:cubicBezTo>
                <a:cubicBezTo>
                  <a:pt x="2406653" y="572607"/>
                  <a:pt x="2429813" y="549352"/>
                  <a:pt x="2450528" y="543433"/>
                </a:cubicBezTo>
                <a:cubicBezTo>
                  <a:pt x="2464887" y="529074"/>
                  <a:pt x="2503938" y="493371"/>
                  <a:pt x="2512671" y="472412"/>
                </a:cubicBezTo>
                <a:cubicBezTo>
                  <a:pt x="2522057" y="449887"/>
                  <a:pt x="2530427" y="401391"/>
                  <a:pt x="2530427" y="401391"/>
                </a:cubicBezTo>
                <a:cubicBezTo>
                  <a:pt x="2524508" y="357003"/>
                  <a:pt x="2521896" y="312047"/>
                  <a:pt x="2512671" y="268226"/>
                </a:cubicBezTo>
                <a:cubicBezTo>
                  <a:pt x="2509945" y="255276"/>
                  <a:pt x="2503388" y="242882"/>
                  <a:pt x="2494916" y="232715"/>
                </a:cubicBezTo>
                <a:cubicBezTo>
                  <a:pt x="2445815" y="173793"/>
                  <a:pt x="2442361" y="174005"/>
                  <a:pt x="2397262" y="143938"/>
                </a:cubicBezTo>
                <a:cubicBezTo>
                  <a:pt x="2388384" y="146897"/>
                  <a:pt x="2377936" y="146970"/>
                  <a:pt x="2370629" y="152816"/>
                </a:cubicBezTo>
                <a:cubicBezTo>
                  <a:pt x="2362297" y="159481"/>
                  <a:pt x="2359075" y="170767"/>
                  <a:pt x="2352873" y="179449"/>
                </a:cubicBezTo>
                <a:cubicBezTo>
                  <a:pt x="2346170" y="188833"/>
                  <a:pt x="2315459" y="227644"/>
                  <a:pt x="2308485" y="241593"/>
                </a:cubicBezTo>
                <a:cubicBezTo>
                  <a:pt x="2304300" y="249963"/>
                  <a:pt x="2304250" y="260101"/>
                  <a:pt x="2299607" y="268226"/>
                </a:cubicBezTo>
                <a:cubicBezTo>
                  <a:pt x="2292266" y="281072"/>
                  <a:pt x="2280816" y="291189"/>
                  <a:pt x="2272974" y="303736"/>
                </a:cubicBezTo>
                <a:cubicBezTo>
                  <a:pt x="2265960" y="314958"/>
                  <a:pt x="2261137" y="327410"/>
                  <a:pt x="2255219" y="339247"/>
                </a:cubicBezTo>
                <a:cubicBezTo>
                  <a:pt x="2258178" y="359962"/>
                  <a:pt x="2253007" y="383647"/>
                  <a:pt x="2264097" y="401391"/>
                </a:cubicBezTo>
                <a:cubicBezTo>
                  <a:pt x="2284284" y="433690"/>
                  <a:pt x="2334490" y="389338"/>
                  <a:pt x="2343996" y="383635"/>
                </a:cubicBezTo>
                <a:cubicBezTo>
                  <a:pt x="2386274" y="320217"/>
                  <a:pt x="2374330" y="351071"/>
                  <a:pt x="2388384" y="294859"/>
                </a:cubicBezTo>
                <a:cubicBezTo>
                  <a:pt x="2382466" y="274144"/>
                  <a:pt x="2381091" y="251547"/>
                  <a:pt x="2370629" y="232715"/>
                </a:cubicBezTo>
                <a:cubicBezTo>
                  <a:pt x="2365447" y="223388"/>
                  <a:pt x="2352328" y="221625"/>
                  <a:pt x="2343996" y="214960"/>
                </a:cubicBezTo>
                <a:cubicBezTo>
                  <a:pt x="2337460" y="209731"/>
                  <a:pt x="2333051" y="202069"/>
                  <a:pt x="2326240" y="197204"/>
                </a:cubicBezTo>
                <a:cubicBezTo>
                  <a:pt x="2289550" y="170997"/>
                  <a:pt x="2289695" y="173185"/>
                  <a:pt x="2255219" y="161694"/>
                </a:cubicBezTo>
                <a:cubicBezTo>
                  <a:pt x="2249301" y="155775"/>
                  <a:pt x="2244950" y="147681"/>
                  <a:pt x="2237464" y="143938"/>
                </a:cubicBezTo>
                <a:cubicBezTo>
                  <a:pt x="2226551" y="138481"/>
                  <a:pt x="2213685" y="138413"/>
                  <a:pt x="2201953" y="135061"/>
                </a:cubicBezTo>
                <a:cubicBezTo>
                  <a:pt x="2192955" y="132490"/>
                  <a:pt x="2184198" y="129142"/>
                  <a:pt x="2175320" y="126183"/>
                </a:cubicBezTo>
                <a:cubicBezTo>
                  <a:pt x="2166442" y="132101"/>
                  <a:pt x="2155713" y="135908"/>
                  <a:pt x="2148687" y="143938"/>
                </a:cubicBezTo>
                <a:cubicBezTo>
                  <a:pt x="2134635" y="159997"/>
                  <a:pt x="2125013" y="179449"/>
                  <a:pt x="2113176" y="197204"/>
                </a:cubicBezTo>
                <a:cubicBezTo>
                  <a:pt x="2086582" y="237095"/>
                  <a:pt x="2099382" y="213933"/>
                  <a:pt x="2077666" y="268226"/>
                </a:cubicBezTo>
                <a:cubicBezTo>
                  <a:pt x="2080625" y="291900"/>
                  <a:pt x="2076854" y="317445"/>
                  <a:pt x="2086543" y="339247"/>
                </a:cubicBezTo>
                <a:cubicBezTo>
                  <a:pt x="2090344" y="347798"/>
                  <a:pt x="2103818" y="348125"/>
                  <a:pt x="2113176" y="348125"/>
                </a:cubicBezTo>
                <a:cubicBezTo>
                  <a:pt x="2137034" y="348125"/>
                  <a:pt x="2160524" y="342206"/>
                  <a:pt x="2184198" y="339247"/>
                </a:cubicBezTo>
                <a:cubicBezTo>
                  <a:pt x="2187157" y="327410"/>
                  <a:pt x="2194088" y="315895"/>
                  <a:pt x="2193075" y="303736"/>
                </a:cubicBezTo>
                <a:cubicBezTo>
                  <a:pt x="2191731" y="287612"/>
                  <a:pt x="2175592" y="217806"/>
                  <a:pt x="2157565" y="197204"/>
                </a:cubicBezTo>
                <a:cubicBezTo>
                  <a:pt x="2145087" y="182944"/>
                  <a:pt x="2129244" y="171736"/>
                  <a:pt x="2113176" y="161694"/>
                </a:cubicBezTo>
                <a:cubicBezTo>
                  <a:pt x="2105240" y="156734"/>
                  <a:pt x="2095144" y="156502"/>
                  <a:pt x="2086543" y="152816"/>
                </a:cubicBezTo>
                <a:cubicBezTo>
                  <a:pt x="2074379" y="147603"/>
                  <a:pt x="2062601" y="141488"/>
                  <a:pt x="2051033" y="135061"/>
                </a:cubicBezTo>
                <a:cubicBezTo>
                  <a:pt x="1988138" y="100119"/>
                  <a:pt x="2028699" y="115778"/>
                  <a:pt x="1980011" y="99550"/>
                </a:cubicBezTo>
                <a:cubicBezTo>
                  <a:pt x="1971133" y="93631"/>
                  <a:pt x="1964004" y="82760"/>
                  <a:pt x="1953378" y="81794"/>
                </a:cubicBezTo>
                <a:cubicBezTo>
                  <a:pt x="1929618" y="79634"/>
                  <a:pt x="1904076" y="80799"/>
                  <a:pt x="1882357" y="90672"/>
                </a:cubicBezTo>
                <a:cubicBezTo>
                  <a:pt x="1868887" y="96795"/>
                  <a:pt x="1865353" y="114949"/>
                  <a:pt x="1855724" y="126183"/>
                </a:cubicBezTo>
                <a:cubicBezTo>
                  <a:pt x="1847553" y="135715"/>
                  <a:pt x="1837969" y="143938"/>
                  <a:pt x="1829091" y="152816"/>
                </a:cubicBezTo>
                <a:cubicBezTo>
                  <a:pt x="1826132" y="164653"/>
                  <a:pt x="1823565" y="176595"/>
                  <a:pt x="1820213" y="188327"/>
                </a:cubicBezTo>
                <a:cubicBezTo>
                  <a:pt x="1817642" y="197325"/>
                  <a:pt x="1811336" y="205602"/>
                  <a:pt x="1811336" y="214960"/>
                </a:cubicBezTo>
                <a:cubicBezTo>
                  <a:pt x="1811336" y="230049"/>
                  <a:pt x="1817254" y="244552"/>
                  <a:pt x="1820213" y="259348"/>
                </a:cubicBezTo>
                <a:cubicBezTo>
                  <a:pt x="1881341" y="247123"/>
                  <a:pt x="1905724" y="264008"/>
                  <a:pt x="1926745" y="214960"/>
                </a:cubicBezTo>
                <a:cubicBezTo>
                  <a:pt x="1931551" y="203745"/>
                  <a:pt x="1932664" y="191286"/>
                  <a:pt x="1935623" y="179449"/>
                </a:cubicBezTo>
                <a:cubicBezTo>
                  <a:pt x="1928841" y="138758"/>
                  <a:pt x="1934066" y="80238"/>
                  <a:pt x="1900112" y="46284"/>
                </a:cubicBezTo>
                <a:cubicBezTo>
                  <a:pt x="1892567" y="38739"/>
                  <a:pt x="1883286" y="32731"/>
                  <a:pt x="1873479" y="28528"/>
                </a:cubicBezTo>
                <a:cubicBezTo>
                  <a:pt x="1862265" y="23722"/>
                  <a:pt x="1849806" y="22610"/>
                  <a:pt x="1837969" y="19651"/>
                </a:cubicBezTo>
                <a:cubicBezTo>
                  <a:pt x="1826132" y="13732"/>
                  <a:pt x="1815638" y="3093"/>
                  <a:pt x="1802458" y="1895"/>
                </a:cubicBezTo>
                <a:cubicBezTo>
                  <a:pt x="1781619" y="0"/>
                  <a:pt x="1759979" y="3622"/>
                  <a:pt x="1740314" y="10773"/>
                </a:cubicBezTo>
                <a:cubicBezTo>
                  <a:pt x="1722417" y="17281"/>
                  <a:pt x="1691797" y="50412"/>
                  <a:pt x="1678170" y="64039"/>
                </a:cubicBezTo>
                <a:cubicBezTo>
                  <a:pt x="1672252" y="75876"/>
                  <a:pt x="1665062" y="87159"/>
                  <a:pt x="1660415" y="99550"/>
                </a:cubicBezTo>
                <a:cubicBezTo>
                  <a:pt x="1647140" y="134951"/>
                  <a:pt x="1648649" y="157984"/>
                  <a:pt x="1660415" y="197204"/>
                </a:cubicBezTo>
                <a:cubicBezTo>
                  <a:pt x="1663481" y="207424"/>
                  <a:pt x="1669122" y="218182"/>
                  <a:pt x="1678170" y="223837"/>
                </a:cubicBezTo>
                <a:cubicBezTo>
                  <a:pt x="1694041" y="233757"/>
                  <a:pt x="1731436" y="241593"/>
                  <a:pt x="1731436" y="241593"/>
                </a:cubicBezTo>
                <a:cubicBezTo>
                  <a:pt x="1749192" y="235674"/>
                  <a:pt x="1770493" y="236017"/>
                  <a:pt x="1784703" y="223837"/>
                </a:cubicBezTo>
                <a:cubicBezTo>
                  <a:pt x="1793967" y="215897"/>
                  <a:pt x="1794685" y="200478"/>
                  <a:pt x="1793580" y="188327"/>
                </a:cubicBezTo>
                <a:cubicBezTo>
                  <a:pt x="1790083" y="149862"/>
                  <a:pt x="1780739" y="120582"/>
                  <a:pt x="1749192" y="99550"/>
                </a:cubicBezTo>
                <a:cubicBezTo>
                  <a:pt x="1741406" y="94359"/>
                  <a:pt x="1731321" y="93958"/>
                  <a:pt x="1722559" y="90672"/>
                </a:cubicBezTo>
                <a:cubicBezTo>
                  <a:pt x="1644014" y="61218"/>
                  <a:pt x="1706238" y="75724"/>
                  <a:pt x="1589394" y="64039"/>
                </a:cubicBezTo>
                <a:cubicBezTo>
                  <a:pt x="1580516" y="61080"/>
                  <a:pt x="1571759" y="52590"/>
                  <a:pt x="1562761" y="55161"/>
                </a:cubicBezTo>
                <a:cubicBezTo>
                  <a:pt x="1529310" y="64718"/>
                  <a:pt x="1525892" y="82108"/>
                  <a:pt x="1518372" y="108427"/>
                </a:cubicBezTo>
                <a:cubicBezTo>
                  <a:pt x="1515020" y="120159"/>
                  <a:pt x="1512454" y="132101"/>
                  <a:pt x="1509495" y="143938"/>
                </a:cubicBezTo>
                <a:cubicBezTo>
                  <a:pt x="1513701" y="181795"/>
                  <a:pt x="1501171" y="220619"/>
                  <a:pt x="1536128" y="241593"/>
                </a:cubicBezTo>
                <a:cubicBezTo>
                  <a:pt x="1544152" y="246408"/>
                  <a:pt x="1553883" y="247511"/>
                  <a:pt x="1562761" y="250470"/>
                </a:cubicBezTo>
                <a:cubicBezTo>
                  <a:pt x="1574598" y="247511"/>
                  <a:pt x="1587358" y="247049"/>
                  <a:pt x="1598271" y="241593"/>
                </a:cubicBezTo>
                <a:cubicBezTo>
                  <a:pt x="1641821" y="219818"/>
                  <a:pt x="1608039" y="155487"/>
                  <a:pt x="1598271" y="126183"/>
                </a:cubicBezTo>
                <a:cubicBezTo>
                  <a:pt x="1586493" y="90848"/>
                  <a:pt x="1568621" y="92597"/>
                  <a:pt x="1545005" y="72917"/>
                </a:cubicBezTo>
                <a:cubicBezTo>
                  <a:pt x="1535360" y="64880"/>
                  <a:pt x="1527250" y="55162"/>
                  <a:pt x="1518372" y="46284"/>
                </a:cubicBezTo>
                <a:cubicBezTo>
                  <a:pt x="1503576" y="49243"/>
                  <a:pt x="1487174" y="47833"/>
                  <a:pt x="1473984" y="55161"/>
                </a:cubicBezTo>
                <a:cubicBezTo>
                  <a:pt x="1451189" y="67825"/>
                  <a:pt x="1434845" y="96114"/>
                  <a:pt x="1420718" y="117305"/>
                </a:cubicBezTo>
                <a:cubicBezTo>
                  <a:pt x="1410196" y="169914"/>
                  <a:pt x="1407565" y="153474"/>
                  <a:pt x="1420718" y="206082"/>
                </a:cubicBezTo>
                <a:cubicBezTo>
                  <a:pt x="1422988" y="215160"/>
                  <a:pt x="1422979" y="226098"/>
                  <a:pt x="1429596" y="232715"/>
                </a:cubicBezTo>
                <a:cubicBezTo>
                  <a:pt x="1440565" y="243684"/>
                  <a:pt x="1475823" y="254043"/>
                  <a:pt x="1491739" y="259348"/>
                </a:cubicBezTo>
                <a:cubicBezTo>
                  <a:pt x="1503576" y="256389"/>
                  <a:pt x="1525067" y="262474"/>
                  <a:pt x="1527250" y="250470"/>
                </a:cubicBezTo>
                <a:cubicBezTo>
                  <a:pt x="1530039" y="235134"/>
                  <a:pt x="1518232" y="157139"/>
                  <a:pt x="1491739" y="135061"/>
                </a:cubicBezTo>
                <a:cubicBezTo>
                  <a:pt x="1481572" y="126589"/>
                  <a:pt x="1467577" y="124114"/>
                  <a:pt x="1456229" y="117305"/>
                </a:cubicBezTo>
                <a:cubicBezTo>
                  <a:pt x="1437931" y="106326"/>
                  <a:pt x="1423207" y="88542"/>
                  <a:pt x="1402963" y="81794"/>
                </a:cubicBezTo>
                <a:lnTo>
                  <a:pt x="1349697" y="64039"/>
                </a:lnTo>
                <a:cubicBezTo>
                  <a:pt x="1303724" y="110012"/>
                  <a:pt x="1327578" y="89506"/>
                  <a:pt x="1278675" y="126183"/>
                </a:cubicBezTo>
                <a:cubicBezTo>
                  <a:pt x="1272757" y="135061"/>
                  <a:pt x="1265692" y="143273"/>
                  <a:pt x="1260920" y="152816"/>
                </a:cubicBezTo>
                <a:cubicBezTo>
                  <a:pt x="1248122" y="178411"/>
                  <a:pt x="1247093" y="205062"/>
                  <a:pt x="1260920" y="232715"/>
                </a:cubicBezTo>
                <a:cubicBezTo>
                  <a:pt x="1269678" y="250231"/>
                  <a:pt x="1309253" y="255895"/>
                  <a:pt x="1323064" y="259348"/>
                </a:cubicBezTo>
                <a:cubicBezTo>
                  <a:pt x="1343778" y="253430"/>
                  <a:pt x="1365521" y="250343"/>
                  <a:pt x="1385207" y="241593"/>
                </a:cubicBezTo>
                <a:cubicBezTo>
                  <a:pt x="1429579" y="221872"/>
                  <a:pt x="1391726" y="147369"/>
                  <a:pt x="1385207" y="126183"/>
                </a:cubicBezTo>
                <a:cubicBezTo>
                  <a:pt x="1382745" y="118183"/>
                  <a:pt x="1374629" y="112733"/>
                  <a:pt x="1367452" y="108427"/>
                </a:cubicBezTo>
                <a:cubicBezTo>
                  <a:pt x="1294538" y="64678"/>
                  <a:pt x="1305165" y="74009"/>
                  <a:pt x="1225409" y="64039"/>
                </a:cubicBezTo>
                <a:cubicBezTo>
                  <a:pt x="1213572" y="61080"/>
                  <a:pt x="1202025" y="53814"/>
                  <a:pt x="1189899" y="55161"/>
                </a:cubicBezTo>
                <a:cubicBezTo>
                  <a:pt x="1157559" y="58754"/>
                  <a:pt x="1138102" y="76480"/>
                  <a:pt x="1118877" y="99550"/>
                </a:cubicBezTo>
                <a:cubicBezTo>
                  <a:pt x="1112047" y="107747"/>
                  <a:pt x="1105894" y="116640"/>
                  <a:pt x="1101122" y="126183"/>
                </a:cubicBezTo>
                <a:cubicBezTo>
                  <a:pt x="1096937" y="134553"/>
                  <a:pt x="1095203" y="143938"/>
                  <a:pt x="1092244" y="152816"/>
                </a:cubicBezTo>
                <a:cubicBezTo>
                  <a:pt x="1095203" y="167612"/>
                  <a:pt x="1093636" y="184103"/>
                  <a:pt x="1101122" y="197204"/>
                </a:cubicBezTo>
                <a:cubicBezTo>
                  <a:pt x="1111341" y="215087"/>
                  <a:pt x="1147783" y="219967"/>
                  <a:pt x="1163266" y="223837"/>
                </a:cubicBezTo>
                <a:cubicBezTo>
                  <a:pt x="1186940" y="220878"/>
                  <a:pt x="1212485" y="224649"/>
                  <a:pt x="1234287" y="214960"/>
                </a:cubicBezTo>
                <a:cubicBezTo>
                  <a:pt x="1242838" y="211159"/>
                  <a:pt x="1243165" y="197685"/>
                  <a:pt x="1243165" y="188327"/>
                </a:cubicBezTo>
                <a:cubicBezTo>
                  <a:pt x="1243165" y="170327"/>
                  <a:pt x="1240607" y="151915"/>
                  <a:pt x="1234287" y="135061"/>
                </a:cubicBezTo>
                <a:cubicBezTo>
                  <a:pt x="1228029" y="118374"/>
                  <a:pt x="1191044" y="104561"/>
                  <a:pt x="1181021" y="99550"/>
                </a:cubicBezTo>
                <a:cubicBezTo>
                  <a:pt x="1096541" y="106590"/>
                  <a:pt x="1084468" y="79593"/>
                  <a:pt x="1056734" y="135061"/>
                </a:cubicBezTo>
                <a:cubicBezTo>
                  <a:pt x="1052549" y="143431"/>
                  <a:pt x="1050815" y="152816"/>
                  <a:pt x="1047856" y="161694"/>
                </a:cubicBezTo>
                <a:cubicBezTo>
                  <a:pt x="1053774" y="185368"/>
                  <a:pt x="1057272" y="209782"/>
                  <a:pt x="1065611" y="232715"/>
                </a:cubicBezTo>
                <a:cubicBezTo>
                  <a:pt x="1069257" y="242742"/>
                  <a:pt x="1078595" y="249805"/>
                  <a:pt x="1083367" y="259348"/>
                </a:cubicBezTo>
                <a:cubicBezTo>
                  <a:pt x="1087552" y="267718"/>
                  <a:pt x="1089285" y="277103"/>
                  <a:pt x="1092244" y="285981"/>
                </a:cubicBezTo>
                <a:cubicBezTo>
                  <a:pt x="1124796" y="283022"/>
                  <a:pt x="1158890" y="287439"/>
                  <a:pt x="1189899" y="277103"/>
                </a:cubicBezTo>
                <a:cubicBezTo>
                  <a:pt x="1198777" y="274144"/>
                  <a:pt x="1199809" y="259771"/>
                  <a:pt x="1198776" y="250470"/>
                </a:cubicBezTo>
                <a:cubicBezTo>
                  <a:pt x="1196709" y="231869"/>
                  <a:pt x="1190110" y="213565"/>
                  <a:pt x="1181021" y="197204"/>
                </a:cubicBezTo>
                <a:cubicBezTo>
                  <a:pt x="1166963" y="171899"/>
                  <a:pt x="1151994" y="168619"/>
                  <a:pt x="1127755" y="161694"/>
                </a:cubicBezTo>
                <a:cubicBezTo>
                  <a:pt x="1098497" y="153335"/>
                  <a:pt x="1078373" y="150042"/>
                  <a:pt x="1047856" y="143938"/>
                </a:cubicBezTo>
                <a:cubicBezTo>
                  <a:pt x="1012345" y="146897"/>
                  <a:pt x="976683" y="148396"/>
                  <a:pt x="941324" y="152816"/>
                </a:cubicBezTo>
                <a:cubicBezTo>
                  <a:pt x="929217" y="154329"/>
                  <a:pt x="915965" y="154926"/>
                  <a:pt x="905813" y="161694"/>
                </a:cubicBezTo>
                <a:cubicBezTo>
                  <a:pt x="896935" y="167612"/>
                  <a:pt x="892830" y="178784"/>
                  <a:pt x="888058" y="188327"/>
                </a:cubicBezTo>
                <a:cubicBezTo>
                  <a:pt x="881688" y="201066"/>
                  <a:pt x="873148" y="239087"/>
                  <a:pt x="870303" y="250470"/>
                </a:cubicBezTo>
                <a:cubicBezTo>
                  <a:pt x="876221" y="259348"/>
                  <a:pt x="879727" y="270438"/>
                  <a:pt x="888058" y="277103"/>
                </a:cubicBezTo>
                <a:cubicBezTo>
                  <a:pt x="910667" y="295190"/>
                  <a:pt x="946048" y="280755"/>
                  <a:pt x="967957" y="277103"/>
                </a:cubicBezTo>
                <a:cubicBezTo>
                  <a:pt x="964998" y="247511"/>
                  <a:pt x="970124" y="215940"/>
                  <a:pt x="959079" y="188327"/>
                </a:cubicBezTo>
                <a:cubicBezTo>
                  <a:pt x="951308" y="168899"/>
                  <a:pt x="934542" y="150555"/>
                  <a:pt x="914691" y="143938"/>
                </a:cubicBezTo>
                <a:lnTo>
                  <a:pt x="861425" y="126183"/>
                </a:lnTo>
                <a:cubicBezTo>
                  <a:pt x="837751" y="129142"/>
                  <a:pt x="812555" y="126200"/>
                  <a:pt x="790403" y="135061"/>
                </a:cubicBezTo>
                <a:cubicBezTo>
                  <a:pt x="780497" y="139024"/>
                  <a:pt x="779478" y="153497"/>
                  <a:pt x="772648" y="161694"/>
                </a:cubicBezTo>
                <a:cubicBezTo>
                  <a:pt x="764611" y="171339"/>
                  <a:pt x="754893" y="179449"/>
                  <a:pt x="746015" y="188327"/>
                </a:cubicBezTo>
                <a:cubicBezTo>
                  <a:pt x="732873" y="227750"/>
                  <a:pt x="727611" y="230769"/>
                  <a:pt x="746015" y="285981"/>
                </a:cubicBezTo>
                <a:cubicBezTo>
                  <a:pt x="750694" y="300018"/>
                  <a:pt x="763770" y="309655"/>
                  <a:pt x="772648" y="321492"/>
                </a:cubicBezTo>
                <a:cubicBezTo>
                  <a:pt x="805200" y="318533"/>
                  <a:pt x="842275" y="329431"/>
                  <a:pt x="870303" y="312614"/>
                </a:cubicBezTo>
                <a:cubicBezTo>
                  <a:pt x="883242" y="304851"/>
                  <a:pt x="867369" y="282095"/>
                  <a:pt x="861425" y="268226"/>
                </a:cubicBezTo>
                <a:cubicBezTo>
                  <a:pt x="853300" y="249269"/>
                  <a:pt x="833445" y="247062"/>
                  <a:pt x="817036" y="241593"/>
                </a:cubicBezTo>
                <a:cubicBezTo>
                  <a:pt x="796322" y="244552"/>
                  <a:pt x="771410" y="237624"/>
                  <a:pt x="754893" y="250470"/>
                </a:cubicBezTo>
                <a:cubicBezTo>
                  <a:pt x="740120" y="261960"/>
                  <a:pt x="737137" y="303736"/>
                  <a:pt x="737137" y="303736"/>
                </a:cubicBezTo>
                <a:cubicBezTo>
                  <a:pt x="740096" y="324451"/>
                  <a:pt x="740002" y="345837"/>
                  <a:pt x="746015" y="365880"/>
                </a:cubicBezTo>
                <a:cubicBezTo>
                  <a:pt x="754379" y="393760"/>
                  <a:pt x="774981" y="399854"/>
                  <a:pt x="799281" y="410268"/>
                </a:cubicBezTo>
                <a:cubicBezTo>
                  <a:pt x="807882" y="413954"/>
                  <a:pt x="817036" y="416187"/>
                  <a:pt x="825914" y="419146"/>
                </a:cubicBezTo>
                <a:cubicBezTo>
                  <a:pt x="872791" y="403520"/>
                  <a:pt x="847357" y="418054"/>
                  <a:pt x="888058" y="357002"/>
                </a:cubicBezTo>
                <a:lnTo>
                  <a:pt x="905813" y="330369"/>
                </a:lnTo>
                <a:cubicBezTo>
                  <a:pt x="899895" y="309655"/>
                  <a:pt x="902370" y="284328"/>
                  <a:pt x="888058" y="268226"/>
                </a:cubicBezTo>
                <a:cubicBezTo>
                  <a:pt x="870810" y="248822"/>
                  <a:pt x="765426" y="242763"/>
                  <a:pt x="754893" y="241593"/>
                </a:cubicBezTo>
                <a:cubicBezTo>
                  <a:pt x="725301" y="244552"/>
                  <a:pt x="693190" y="238164"/>
                  <a:pt x="666116" y="250470"/>
                </a:cubicBezTo>
                <a:cubicBezTo>
                  <a:pt x="655008" y="255519"/>
                  <a:pt x="661522" y="274557"/>
                  <a:pt x="657238" y="285981"/>
                </a:cubicBezTo>
                <a:cubicBezTo>
                  <a:pt x="652591" y="298372"/>
                  <a:pt x="644696" y="309328"/>
                  <a:pt x="639483" y="321492"/>
                </a:cubicBezTo>
                <a:cubicBezTo>
                  <a:pt x="635797" y="330093"/>
                  <a:pt x="633564" y="339247"/>
                  <a:pt x="630605" y="348125"/>
                </a:cubicBezTo>
                <a:cubicBezTo>
                  <a:pt x="633564" y="371799"/>
                  <a:pt x="628813" y="397807"/>
                  <a:pt x="639483" y="419146"/>
                </a:cubicBezTo>
                <a:cubicBezTo>
                  <a:pt x="655751" y="451681"/>
                  <a:pt x="721910" y="430199"/>
                  <a:pt x="737137" y="428024"/>
                </a:cubicBezTo>
                <a:cubicBezTo>
                  <a:pt x="740096" y="419146"/>
                  <a:pt x="747553" y="410622"/>
                  <a:pt x="746015" y="401391"/>
                </a:cubicBezTo>
                <a:cubicBezTo>
                  <a:pt x="744261" y="390867"/>
                  <a:pt x="735804" y="382303"/>
                  <a:pt x="728260" y="374758"/>
                </a:cubicBezTo>
                <a:cubicBezTo>
                  <a:pt x="709802" y="356300"/>
                  <a:pt x="691021" y="352653"/>
                  <a:pt x="666116" y="348125"/>
                </a:cubicBezTo>
                <a:cubicBezTo>
                  <a:pt x="645529" y="344382"/>
                  <a:pt x="624687" y="342206"/>
                  <a:pt x="603972" y="339247"/>
                </a:cubicBezTo>
                <a:cubicBezTo>
                  <a:pt x="563528" y="345025"/>
                  <a:pt x="544631" y="335043"/>
                  <a:pt x="524073" y="365880"/>
                </a:cubicBezTo>
                <a:cubicBezTo>
                  <a:pt x="516732" y="376891"/>
                  <a:pt x="511233" y="389103"/>
                  <a:pt x="506318" y="401391"/>
                </a:cubicBezTo>
                <a:cubicBezTo>
                  <a:pt x="499367" y="418768"/>
                  <a:pt x="488563" y="454657"/>
                  <a:pt x="488563" y="454657"/>
                </a:cubicBezTo>
                <a:cubicBezTo>
                  <a:pt x="491522" y="463535"/>
                  <a:pt x="490823" y="474673"/>
                  <a:pt x="497440" y="481290"/>
                </a:cubicBezTo>
                <a:cubicBezTo>
                  <a:pt x="516171" y="500021"/>
                  <a:pt x="562889" y="483698"/>
                  <a:pt x="577339" y="481290"/>
                </a:cubicBezTo>
                <a:cubicBezTo>
                  <a:pt x="580298" y="472412"/>
                  <a:pt x="586217" y="464015"/>
                  <a:pt x="586217" y="454657"/>
                </a:cubicBezTo>
                <a:cubicBezTo>
                  <a:pt x="586217" y="436657"/>
                  <a:pt x="586409" y="416939"/>
                  <a:pt x="577339" y="401391"/>
                </a:cubicBezTo>
                <a:cubicBezTo>
                  <a:pt x="557902" y="368071"/>
                  <a:pt x="523770" y="343911"/>
                  <a:pt x="488563" y="330369"/>
                </a:cubicBezTo>
                <a:cubicBezTo>
                  <a:pt x="420520" y="304198"/>
                  <a:pt x="422126" y="306428"/>
                  <a:pt x="364275" y="294859"/>
                </a:cubicBezTo>
                <a:cubicBezTo>
                  <a:pt x="352438" y="297818"/>
                  <a:pt x="338138" y="295925"/>
                  <a:pt x="328765" y="303736"/>
                </a:cubicBezTo>
                <a:cubicBezTo>
                  <a:pt x="318637" y="312176"/>
                  <a:pt x="306841" y="351751"/>
                  <a:pt x="302132" y="365880"/>
                </a:cubicBezTo>
                <a:cubicBezTo>
                  <a:pt x="305091" y="395472"/>
                  <a:pt x="306487" y="425263"/>
                  <a:pt x="311009" y="454657"/>
                </a:cubicBezTo>
                <a:cubicBezTo>
                  <a:pt x="312432" y="463906"/>
                  <a:pt x="314041" y="473983"/>
                  <a:pt x="319887" y="481290"/>
                </a:cubicBezTo>
                <a:cubicBezTo>
                  <a:pt x="326552" y="489621"/>
                  <a:pt x="337256" y="493752"/>
                  <a:pt x="346520" y="499045"/>
                </a:cubicBezTo>
                <a:cubicBezTo>
                  <a:pt x="358010" y="505611"/>
                  <a:pt x="370194" y="510882"/>
                  <a:pt x="382031" y="516800"/>
                </a:cubicBezTo>
                <a:cubicBezTo>
                  <a:pt x="414582" y="510882"/>
                  <a:pt x="450093" y="513841"/>
                  <a:pt x="479685" y="499045"/>
                </a:cubicBezTo>
                <a:cubicBezTo>
                  <a:pt x="498215" y="489780"/>
                  <a:pt x="483546" y="424937"/>
                  <a:pt x="479685" y="419146"/>
                </a:cubicBezTo>
                <a:cubicBezTo>
                  <a:pt x="474494" y="411360"/>
                  <a:pt x="461930" y="413227"/>
                  <a:pt x="453052" y="410268"/>
                </a:cubicBezTo>
                <a:cubicBezTo>
                  <a:pt x="388513" y="416135"/>
                  <a:pt x="365889" y="406233"/>
                  <a:pt x="319887" y="436901"/>
                </a:cubicBezTo>
                <a:cubicBezTo>
                  <a:pt x="312923" y="441544"/>
                  <a:pt x="308050" y="448738"/>
                  <a:pt x="302132" y="454657"/>
                </a:cubicBezTo>
                <a:cubicBezTo>
                  <a:pt x="302675" y="461175"/>
                  <a:pt x="287932" y="561444"/>
                  <a:pt x="328765" y="578944"/>
                </a:cubicBezTo>
                <a:cubicBezTo>
                  <a:pt x="342634" y="584888"/>
                  <a:pt x="358357" y="584863"/>
                  <a:pt x="373153" y="587822"/>
                </a:cubicBezTo>
                <a:cubicBezTo>
                  <a:pt x="399786" y="584863"/>
                  <a:pt x="428657" y="590033"/>
                  <a:pt x="453052" y="578944"/>
                </a:cubicBezTo>
                <a:cubicBezTo>
                  <a:pt x="466145" y="572993"/>
                  <a:pt x="476926" y="518959"/>
                  <a:pt x="479685" y="507923"/>
                </a:cubicBezTo>
                <a:cubicBezTo>
                  <a:pt x="470807" y="490168"/>
                  <a:pt x="466124" y="469596"/>
                  <a:pt x="453052" y="454657"/>
                </a:cubicBezTo>
                <a:cubicBezTo>
                  <a:pt x="444016" y="444330"/>
                  <a:pt x="405458" y="432874"/>
                  <a:pt x="390908" y="428024"/>
                </a:cubicBezTo>
                <a:cubicBezTo>
                  <a:pt x="376112" y="430983"/>
                  <a:pt x="359315" y="428904"/>
                  <a:pt x="346520" y="436901"/>
                </a:cubicBezTo>
                <a:cubicBezTo>
                  <a:pt x="333973" y="444743"/>
                  <a:pt x="329516" y="461178"/>
                  <a:pt x="319887" y="472412"/>
                </a:cubicBezTo>
                <a:cubicBezTo>
                  <a:pt x="296325" y="499901"/>
                  <a:pt x="291197" y="494283"/>
                  <a:pt x="275499" y="525678"/>
                </a:cubicBezTo>
                <a:cubicBezTo>
                  <a:pt x="271314" y="534048"/>
                  <a:pt x="270307" y="543710"/>
                  <a:pt x="266621" y="552311"/>
                </a:cubicBezTo>
                <a:cubicBezTo>
                  <a:pt x="261408" y="564475"/>
                  <a:pt x="254784" y="575985"/>
                  <a:pt x="248866" y="587822"/>
                </a:cubicBezTo>
                <a:cubicBezTo>
                  <a:pt x="251825" y="617414"/>
                  <a:pt x="247580" y="648649"/>
                  <a:pt x="257743" y="676598"/>
                </a:cubicBezTo>
                <a:cubicBezTo>
                  <a:pt x="260941" y="685393"/>
                  <a:pt x="275018" y="685476"/>
                  <a:pt x="284376" y="685476"/>
                </a:cubicBezTo>
                <a:cubicBezTo>
                  <a:pt x="305301" y="685476"/>
                  <a:pt x="325805" y="679557"/>
                  <a:pt x="346520" y="676598"/>
                </a:cubicBezTo>
                <a:cubicBezTo>
                  <a:pt x="368460" y="610777"/>
                  <a:pt x="372645" y="640072"/>
                  <a:pt x="346520" y="587822"/>
                </a:cubicBezTo>
                <a:cubicBezTo>
                  <a:pt x="346182" y="587843"/>
                  <a:pt x="211546" y="564807"/>
                  <a:pt x="186722" y="614455"/>
                </a:cubicBezTo>
                <a:cubicBezTo>
                  <a:pt x="181266" y="625368"/>
                  <a:pt x="180803" y="638128"/>
                  <a:pt x="177844" y="649965"/>
                </a:cubicBezTo>
                <a:cubicBezTo>
                  <a:pt x="180803" y="670680"/>
                  <a:pt x="178223" y="692988"/>
                  <a:pt x="186722" y="712109"/>
                </a:cubicBezTo>
                <a:cubicBezTo>
                  <a:pt x="191055" y="721859"/>
                  <a:pt x="205810" y="722319"/>
                  <a:pt x="213355" y="729864"/>
                </a:cubicBezTo>
                <a:cubicBezTo>
                  <a:pt x="253511" y="770020"/>
                  <a:pt x="205893" y="748091"/>
                  <a:pt x="257743" y="765375"/>
                </a:cubicBezTo>
                <a:cubicBezTo>
                  <a:pt x="269580" y="762416"/>
                  <a:pt x="283726" y="764119"/>
                  <a:pt x="293254" y="756497"/>
                </a:cubicBezTo>
                <a:cubicBezTo>
                  <a:pt x="308189" y="744549"/>
                  <a:pt x="301535" y="704705"/>
                  <a:pt x="293254" y="694354"/>
                </a:cubicBezTo>
                <a:cubicBezTo>
                  <a:pt x="287408" y="687047"/>
                  <a:pt x="275499" y="688435"/>
                  <a:pt x="266621" y="685476"/>
                </a:cubicBezTo>
                <a:cubicBezTo>
                  <a:pt x="237029" y="691394"/>
                  <a:pt x="207250" y="696445"/>
                  <a:pt x="177844" y="703231"/>
                </a:cubicBezTo>
                <a:cubicBezTo>
                  <a:pt x="168726" y="705335"/>
                  <a:pt x="158518" y="706263"/>
                  <a:pt x="151211" y="712109"/>
                </a:cubicBezTo>
                <a:cubicBezTo>
                  <a:pt x="142880" y="718774"/>
                  <a:pt x="137789" y="728992"/>
                  <a:pt x="133456" y="738742"/>
                </a:cubicBezTo>
                <a:cubicBezTo>
                  <a:pt x="125855" y="755845"/>
                  <a:pt x="115701" y="792008"/>
                  <a:pt x="115701" y="792008"/>
                </a:cubicBezTo>
                <a:cubicBezTo>
                  <a:pt x="118660" y="806804"/>
                  <a:pt x="111082" y="829648"/>
                  <a:pt x="124578" y="836396"/>
                </a:cubicBezTo>
                <a:cubicBezTo>
                  <a:pt x="164825" y="856520"/>
                  <a:pt x="183999" y="830242"/>
                  <a:pt x="204477" y="809763"/>
                </a:cubicBezTo>
                <a:cubicBezTo>
                  <a:pt x="198559" y="789049"/>
                  <a:pt x="198140" y="765889"/>
                  <a:pt x="186722" y="747620"/>
                </a:cubicBezTo>
                <a:cubicBezTo>
                  <a:pt x="181762" y="739684"/>
                  <a:pt x="169167" y="741012"/>
                  <a:pt x="160089" y="738742"/>
                </a:cubicBezTo>
                <a:lnTo>
                  <a:pt x="89068" y="720987"/>
                </a:lnTo>
                <a:cubicBezTo>
                  <a:pt x="65394" y="723946"/>
                  <a:pt x="40198" y="721003"/>
                  <a:pt x="18046" y="729864"/>
                </a:cubicBezTo>
                <a:cubicBezTo>
                  <a:pt x="8140" y="733827"/>
                  <a:pt x="1109" y="745859"/>
                  <a:pt x="291" y="756497"/>
                </a:cubicBezTo>
                <a:cubicBezTo>
                  <a:pt x="0" y="760274"/>
                  <a:pt x="2943" y="846735"/>
                  <a:pt x="18046" y="871907"/>
                </a:cubicBezTo>
                <a:cubicBezTo>
                  <a:pt x="22352" y="879084"/>
                  <a:pt x="28838" y="885019"/>
                  <a:pt x="35802" y="889662"/>
                </a:cubicBezTo>
                <a:cubicBezTo>
                  <a:pt x="46813" y="897003"/>
                  <a:pt x="59475" y="901499"/>
                  <a:pt x="71312" y="907418"/>
                </a:cubicBezTo>
                <a:cubicBezTo>
                  <a:pt x="130497" y="904459"/>
                  <a:pt x="190654" y="909628"/>
                  <a:pt x="248866" y="898540"/>
                </a:cubicBezTo>
                <a:cubicBezTo>
                  <a:pt x="258059" y="896789"/>
                  <a:pt x="259066" y="881171"/>
                  <a:pt x="257743" y="871907"/>
                </a:cubicBezTo>
                <a:cubicBezTo>
                  <a:pt x="255871" y="858806"/>
                  <a:pt x="247680" y="847165"/>
                  <a:pt x="239988" y="836396"/>
                </a:cubicBezTo>
                <a:cubicBezTo>
                  <a:pt x="232691" y="826180"/>
                  <a:pt x="222233" y="818641"/>
                  <a:pt x="213355" y="809763"/>
                </a:cubicBezTo>
                <a:cubicBezTo>
                  <a:pt x="166007" y="812722"/>
                  <a:pt x="117622" y="808350"/>
                  <a:pt x="71312" y="818641"/>
                </a:cubicBezTo>
                <a:cubicBezTo>
                  <a:pt x="60897" y="820956"/>
                  <a:pt x="54183" y="834623"/>
                  <a:pt x="53557" y="845274"/>
                </a:cubicBezTo>
                <a:cubicBezTo>
                  <a:pt x="51118" y="886737"/>
                  <a:pt x="57582" y="928311"/>
                  <a:pt x="62435" y="969561"/>
                </a:cubicBezTo>
                <a:cubicBezTo>
                  <a:pt x="63528" y="978855"/>
                  <a:pt x="68353" y="987316"/>
                  <a:pt x="71312" y="996194"/>
                </a:cubicBezTo>
                <a:cubicBezTo>
                  <a:pt x="109782" y="993235"/>
                  <a:pt x="148888" y="994884"/>
                  <a:pt x="186722" y="987317"/>
                </a:cubicBezTo>
                <a:cubicBezTo>
                  <a:pt x="194929" y="985676"/>
                  <a:pt x="202447" y="977681"/>
                  <a:pt x="204477" y="969561"/>
                </a:cubicBezTo>
                <a:cubicBezTo>
                  <a:pt x="208783" y="952336"/>
                  <a:pt x="204477" y="934050"/>
                  <a:pt x="204477" y="916295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9926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Co sem ještě patří asi?</a:t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To jsou přece naše </a:t>
            </a:r>
            <a:r>
              <a:rPr lang="cs-CZ" b="1" dirty="0" smtClean="0"/>
              <a:t>vlasy</a:t>
            </a:r>
            <a:r>
              <a:rPr lang="cs-CZ" dirty="0" smtClean="0">
                <a:solidFill>
                  <a:srgbClr val="002060"/>
                </a:solidFill>
              </a:rPr>
              <a:t>!</a:t>
            </a:r>
            <a:br>
              <a:rPr lang="cs-CZ" dirty="0" smtClean="0">
                <a:solidFill>
                  <a:srgbClr val="002060"/>
                </a:solidFill>
              </a:rPr>
            </a:br>
            <a:endParaRPr lang="cs-CZ" b="1" i="1" dirty="0"/>
          </a:p>
        </p:txBody>
      </p:sp>
      <p:sp>
        <p:nvSpPr>
          <p:cNvPr id="4" name="Ovál 3"/>
          <p:cNvSpPr/>
          <p:nvPr/>
        </p:nvSpPr>
        <p:spPr>
          <a:xfrm>
            <a:off x="3158417" y="1882374"/>
            <a:ext cx="3024336" cy="331236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8880" y="2941390"/>
            <a:ext cx="603556" cy="5974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8115" y="2934349"/>
            <a:ext cx="603556" cy="5974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var L 6"/>
          <p:cNvSpPr/>
          <p:nvPr/>
        </p:nvSpPr>
        <p:spPr>
          <a:xfrm>
            <a:off x="4552011" y="3475585"/>
            <a:ext cx="267675" cy="576064"/>
          </a:xfrm>
          <a:prstGeom prst="corne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hnutý pruh 7"/>
          <p:cNvSpPr/>
          <p:nvPr/>
        </p:nvSpPr>
        <p:spPr>
          <a:xfrm>
            <a:off x="3676034" y="2620461"/>
            <a:ext cx="889248" cy="663330"/>
          </a:xfrm>
          <a:prstGeom prst="blockArc">
            <a:avLst>
              <a:gd name="adj1" fmla="val 10800000"/>
              <a:gd name="adj2" fmla="val 21440214"/>
              <a:gd name="adj3" fmla="val 17389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9" name="Ohnutý pruh 8"/>
          <p:cNvSpPr/>
          <p:nvPr/>
        </p:nvSpPr>
        <p:spPr>
          <a:xfrm>
            <a:off x="4765269" y="2602684"/>
            <a:ext cx="889248" cy="663330"/>
          </a:xfrm>
          <a:prstGeom prst="blockArc">
            <a:avLst>
              <a:gd name="adj1" fmla="val 10800000"/>
              <a:gd name="adj2" fmla="val 21440214"/>
              <a:gd name="adj3" fmla="val 17389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Ohnutý pruh 9"/>
          <p:cNvSpPr/>
          <p:nvPr/>
        </p:nvSpPr>
        <p:spPr>
          <a:xfrm rot="10800000">
            <a:off x="4213385" y="3763617"/>
            <a:ext cx="914400" cy="914400"/>
          </a:xfrm>
          <a:prstGeom prst="blockArc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1" name="Tětiva 10"/>
          <p:cNvSpPr/>
          <p:nvPr/>
        </p:nvSpPr>
        <p:spPr>
          <a:xfrm rot="12141850">
            <a:off x="5908728" y="3036989"/>
            <a:ext cx="695720" cy="692878"/>
          </a:xfrm>
          <a:prstGeom prst="chor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ětiva 11"/>
          <p:cNvSpPr/>
          <p:nvPr/>
        </p:nvSpPr>
        <p:spPr>
          <a:xfrm rot="1691444">
            <a:off x="2654732" y="3004587"/>
            <a:ext cx="713706" cy="736943"/>
          </a:xfrm>
          <a:prstGeom prst="chor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olný tvar 12"/>
          <p:cNvSpPr/>
          <p:nvPr/>
        </p:nvSpPr>
        <p:spPr>
          <a:xfrm>
            <a:off x="467544" y="5013176"/>
            <a:ext cx="3027576" cy="1172656"/>
          </a:xfrm>
          <a:custGeom>
            <a:avLst/>
            <a:gdLst>
              <a:gd name="connsiteX0" fmla="*/ 133456 w 3027576"/>
              <a:gd name="connsiteY0" fmla="*/ 1155993 h 1172656"/>
              <a:gd name="connsiteX1" fmla="*/ 115701 w 3027576"/>
              <a:gd name="connsiteY1" fmla="*/ 1013950 h 1172656"/>
              <a:gd name="connsiteX2" fmla="*/ 106823 w 3027576"/>
              <a:gd name="connsiteY2" fmla="*/ 978439 h 1172656"/>
              <a:gd name="connsiteX3" fmla="*/ 97945 w 3027576"/>
              <a:gd name="connsiteY3" fmla="*/ 934051 h 1172656"/>
              <a:gd name="connsiteX4" fmla="*/ 89068 w 3027576"/>
              <a:gd name="connsiteY4" fmla="*/ 907418 h 1172656"/>
              <a:gd name="connsiteX5" fmla="*/ 80190 w 3027576"/>
              <a:gd name="connsiteY5" fmla="*/ 863029 h 1172656"/>
              <a:gd name="connsiteX6" fmla="*/ 44679 w 3027576"/>
              <a:gd name="connsiteY6" fmla="*/ 818641 h 1172656"/>
              <a:gd name="connsiteX7" fmla="*/ 18046 w 3027576"/>
              <a:gd name="connsiteY7" fmla="*/ 809763 h 1172656"/>
              <a:gd name="connsiteX8" fmla="*/ 9169 w 3027576"/>
              <a:gd name="connsiteY8" fmla="*/ 845274 h 1172656"/>
              <a:gd name="connsiteX9" fmla="*/ 18046 w 3027576"/>
              <a:gd name="connsiteY9" fmla="*/ 916295 h 1172656"/>
              <a:gd name="connsiteX10" fmla="*/ 35802 w 3027576"/>
              <a:gd name="connsiteY10" fmla="*/ 934051 h 1172656"/>
              <a:gd name="connsiteX11" fmla="*/ 142334 w 3027576"/>
              <a:gd name="connsiteY11" fmla="*/ 969561 h 1172656"/>
              <a:gd name="connsiteX12" fmla="*/ 195600 w 3027576"/>
              <a:gd name="connsiteY12" fmla="*/ 996194 h 1172656"/>
              <a:gd name="connsiteX13" fmla="*/ 222233 w 3027576"/>
              <a:gd name="connsiteY13" fmla="*/ 987317 h 1172656"/>
              <a:gd name="connsiteX14" fmla="*/ 266621 w 3027576"/>
              <a:gd name="connsiteY14" fmla="*/ 951806 h 1172656"/>
              <a:gd name="connsiteX15" fmla="*/ 293254 w 3027576"/>
              <a:gd name="connsiteY15" fmla="*/ 925173 h 1172656"/>
              <a:gd name="connsiteX16" fmla="*/ 311009 w 3027576"/>
              <a:gd name="connsiteY16" fmla="*/ 889662 h 1172656"/>
              <a:gd name="connsiteX17" fmla="*/ 328765 w 3027576"/>
              <a:gd name="connsiteY17" fmla="*/ 800886 h 1172656"/>
              <a:gd name="connsiteX18" fmla="*/ 302132 w 3027576"/>
              <a:gd name="connsiteY18" fmla="*/ 676598 h 1172656"/>
              <a:gd name="connsiteX19" fmla="*/ 275499 w 3027576"/>
              <a:gd name="connsiteY19" fmla="*/ 658843 h 1172656"/>
              <a:gd name="connsiteX20" fmla="*/ 266621 w 3027576"/>
              <a:gd name="connsiteY20" fmla="*/ 632210 h 1172656"/>
              <a:gd name="connsiteX21" fmla="*/ 239988 w 3027576"/>
              <a:gd name="connsiteY21" fmla="*/ 729864 h 1172656"/>
              <a:gd name="connsiteX22" fmla="*/ 248866 w 3027576"/>
              <a:gd name="connsiteY22" fmla="*/ 809763 h 1172656"/>
              <a:gd name="connsiteX23" fmla="*/ 275499 w 3027576"/>
              <a:gd name="connsiteY23" fmla="*/ 818641 h 1172656"/>
              <a:gd name="connsiteX24" fmla="*/ 337642 w 3027576"/>
              <a:gd name="connsiteY24" fmla="*/ 836396 h 1172656"/>
              <a:gd name="connsiteX25" fmla="*/ 426419 w 3027576"/>
              <a:gd name="connsiteY25" fmla="*/ 827519 h 1172656"/>
              <a:gd name="connsiteX26" fmla="*/ 461930 w 3027576"/>
              <a:gd name="connsiteY26" fmla="*/ 792008 h 1172656"/>
              <a:gd name="connsiteX27" fmla="*/ 506318 w 3027576"/>
              <a:gd name="connsiteY27" fmla="*/ 765375 h 1172656"/>
              <a:gd name="connsiteX28" fmla="*/ 550706 w 3027576"/>
              <a:gd name="connsiteY28" fmla="*/ 694354 h 1172656"/>
              <a:gd name="connsiteX29" fmla="*/ 559584 w 3027576"/>
              <a:gd name="connsiteY29" fmla="*/ 667721 h 1172656"/>
              <a:gd name="connsiteX30" fmla="*/ 586217 w 3027576"/>
              <a:gd name="connsiteY30" fmla="*/ 641088 h 1172656"/>
              <a:gd name="connsiteX31" fmla="*/ 612850 w 3027576"/>
              <a:gd name="connsiteY31" fmla="*/ 587822 h 1172656"/>
              <a:gd name="connsiteX32" fmla="*/ 568462 w 3027576"/>
              <a:gd name="connsiteY32" fmla="*/ 472412 h 1172656"/>
              <a:gd name="connsiteX33" fmla="*/ 541829 w 3027576"/>
              <a:gd name="connsiteY33" fmla="*/ 463534 h 1172656"/>
              <a:gd name="connsiteX34" fmla="*/ 470807 w 3027576"/>
              <a:gd name="connsiteY34" fmla="*/ 490167 h 1172656"/>
              <a:gd name="connsiteX35" fmla="*/ 461930 w 3027576"/>
              <a:gd name="connsiteY35" fmla="*/ 516800 h 1172656"/>
              <a:gd name="connsiteX36" fmla="*/ 470807 w 3027576"/>
              <a:gd name="connsiteY36" fmla="*/ 578944 h 1172656"/>
              <a:gd name="connsiteX37" fmla="*/ 532951 w 3027576"/>
              <a:gd name="connsiteY37" fmla="*/ 623332 h 1172656"/>
              <a:gd name="connsiteX38" fmla="*/ 568462 w 3027576"/>
              <a:gd name="connsiteY38" fmla="*/ 632210 h 1172656"/>
              <a:gd name="connsiteX39" fmla="*/ 692749 w 3027576"/>
              <a:gd name="connsiteY39" fmla="*/ 623332 h 1172656"/>
              <a:gd name="connsiteX40" fmla="*/ 719382 w 3027576"/>
              <a:gd name="connsiteY40" fmla="*/ 605577 h 1172656"/>
              <a:gd name="connsiteX41" fmla="*/ 746015 w 3027576"/>
              <a:gd name="connsiteY41" fmla="*/ 596699 h 1172656"/>
              <a:gd name="connsiteX42" fmla="*/ 790403 w 3027576"/>
              <a:gd name="connsiteY42" fmla="*/ 516800 h 1172656"/>
              <a:gd name="connsiteX43" fmla="*/ 825914 w 3027576"/>
              <a:gd name="connsiteY43" fmla="*/ 445779 h 1172656"/>
              <a:gd name="connsiteX44" fmla="*/ 799281 w 3027576"/>
              <a:gd name="connsiteY44" fmla="*/ 339247 h 1172656"/>
              <a:gd name="connsiteX45" fmla="*/ 772648 w 3027576"/>
              <a:gd name="connsiteY45" fmla="*/ 330369 h 1172656"/>
              <a:gd name="connsiteX46" fmla="*/ 710504 w 3027576"/>
              <a:gd name="connsiteY46" fmla="*/ 339247 h 1172656"/>
              <a:gd name="connsiteX47" fmla="*/ 692749 w 3027576"/>
              <a:gd name="connsiteY47" fmla="*/ 392513 h 1172656"/>
              <a:gd name="connsiteX48" fmla="*/ 719382 w 3027576"/>
              <a:gd name="connsiteY48" fmla="*/ 490167 h 1172656"/>
              <a:gd name="connsiteX49" fmla="*/ 746015 w 3027576"/>
              <a:gd name="connsiteY49" fmla="*/ 499045 h 1172656"/>
              <a:gd name="connsiteX50" fmla="*/ 896936 w 3027576"/>
              <a:gd name="connsiteY50" fmla="*/ 481290 h 1172656"/>
              <a:gd name="connsiteX51" fmla="*/ 923569 w 3027576"/>
              <a:gd name="connsiteY51" fmla="*/ 463534 h 1172656"/>
              <a:gd name="connsiteX52" fmla="*/ 994590 w 3027576"/>
              <a:gd name="connsiteY52" fmla="*/ 419146 h 1172656"/>
              <a:gd name="connsiteX53" fmla="*/ 1047856 w 3027576"/>
              <a:gd name="connsiteY53" fmla="*/ 348125 h 1172656"/>
              <a:gd name="connsiteX54" fmla="*/ 1065611 w 3027576"/>
              <a:gd name="connsiteY54" fmla="*/ 330369 h 1172656"/>
              <a:gd name="connsiteX55" fmla="*/ 1056734 w 3027576"/>
              <a:gd name="connsiteY55" fmla="*/ 277103 h 1172656"/>
              <a:gd name="connsiteX56" fmla="*/ 1012345 w 3027576"/>
              <a:gd name="connsiteY56" fmla="*/ 241593 h 1172656"/>
              <a:gd name="connsiteX57" fmla="*/ 959079 w 3027576"/>
              <a:gd name="connsiteY57" fmla="*/ 268226 h 1172656"/>
              <a:gd name="connsiteX58" fmla="*/ 950202 w 3027576"/>
              <a:gd name="connsiteY58" fmla="*/ 294859 h 1172656"/>
              <a:gd name="connsiteX59" fmla="*/ 959079 w 3027576"/>
              <a:gd name="connsiteY59" fmla="*/ 348125 h 1172656"/>
              <a:gd name="connsiteX60" fmla="*/ 976835 w 3027576"/>
              <a:gd name="connsiteY60" fmla="*/ 365880 h 1172656"/>
              <a:gd name="connsiteX61" fmla="*/ 1056734 w 3027576"/>
              <a:gd name="connsiteY61" fmla="*/ 392513 h 1172656"/>
              <a:gd name="connsiteX62" fmla="*/ 1181021 w 3027576"/>
              <a:gd name="connsiteY62" fmla="*/ 383635 h 1172656"/>
              <a:gd name="connsiteX63" fmla="*/ 1207654 w 3027576"/>
              <a:gd name="connsiteY63" fmla="*/ 365880 h 1172656"/>
              <a:gd name="connsiteX64" fmla="*/ 1234287 w 3027576"/>
              <a:gd name="connsiteY64" fmla="*/ 357002 h 1172656"/>
              <a:gd name="connsiteX65" fmla="*/ 1260920 w 3027576"/>
              <a:gd name="connsiteY65" fmla="*/ 330369 h 1172656"/>
              <a:gd name="connsiteX66" fmla="*/ 1287553 w 3027576"/>
              <a:gd name="connsiteY66" fmla="*/ 312614 h 1172656"/>
              <a:gd name="connsiteX67" fmla="*/ 1340819 w 3027576"/>
              <a:gd name="connsiteY67" fmla="*/ 241593 h 1172656"/>
              <a:gd name="connsiteX68" fmla="*/ 1349697 w 3027576"/>
              <a:gd name="connsiteY68" fmla="*/ 214960 h 1172656"/>
              <a:gd name="connsiteX69" fmla="*/ 1323064 w 3027576"/>
              <a:gd name="connsiteY69" fmla="*/ 170571 h 1172656"/>
              <a:gd name="connsiteX70" fmla="*/ 1296431 w 3027576"/>
              <a:gd name="connsiteY70" fmla="*/ 161694 h 1172656"/>
              <a:gd name="connsiteX71" fmla="*/ 1278675 w 3027576"/>
              <a:gd name="connsiteY71" fmla="*/ 179449 h 1172656"/>
              <a:gd name="connsiteX72" fmla="*/ 1252042 w 3027576"/>
              <a:gd name="connsiteY72" fmla="*/ 197204 h 1172656"/>
              <a:gd name="connsiteX73" fmla="*/ 1243165 w 3027576"/>
              <a:gd name="connsiteY73" fmla="*/ 232715 h 1172656"/>
              <a:gd name="connsiteX74" fmla="*/ 1252042 w 3027576"/>
              <a:gd name="connsiteY74" fmla="*/ 277103 h 1172656"/>
              <a:gd name="connsiteX75" fmla="*/ 1340819 w 3027576"/>
              <a:gd name="connsiteY75" fmla="*/ 348125 h 1172656"/>
              <a:gd name="connsiteX76" fmla="*/ 1367452 w 3027576"/>
              <a:gd name="connsiteY76" fmla="*/ 365880 h 1172656"/>
              <a:gd name="connsiteX77" fmla="*/ 1447351 w 3027576"/>
              <a:gd name="connsiteY77" fmla="*/ 392513 h 1172656"/>
              <a:gd name="connsiteX78" fmla="*/ 1500617 w 3027576"/>
              <a:gd name="connsiteY78" fmla="*/ 383635 h 1172656"/>
              <a:gd name="connsiteX79" fmla="*/ 1527250 w 3027576"/>
              <a:gd name="connsiteY79" fmla="*/ 357002 h 1172656"/>
              <a:gd name="connsiteX80" fmla="*/ 1553883 w 3027576"/>
              <a:gd name="connsiteY80" fmla="*/ 339247 h 1172656"/>
              <a:gd name="connsiteX81" fmla="*/ 1616027 w 3027576"/>
              <a:gd name="connsiteY81" fmla="*/ 250470 h 1172656"/>
              <a:gd name="connsiteX82" fmla="*/ 1642660 w 3027576"/>
              <a:gd name="connsiteY82" fmla="*/ 214960 h 1172656"/>
              <a:gd name="connsiteX83" fmla="*/ 1651537 w 3027576"/>
              <a:gd name="connsiteY83" fmla="*/ 188327 h 1172656"/>
              <a:gd name="connsiteX84" fmla="*/ 1624904 w 3027576"/>
              <a:gd name="connsiteY84" fmla="*/ 143938 h 1172656"/>
              <a:gd name="connsiteX85" fmla="*/ 1562761 w 3027576"/>
              <a:gd name="connsiteY85" fmla="*/ 152816 h 1172656"/>
              <a:gd name="connsiteX86" fmla="*/ 1536128 w 3027576"/>
              <a:gd name="connsiteY86" fmla="*/ 206082 h 1172656"/>
              <a:gd name="connsiteX87" fmla="*/ 1589394 w 3027576"/>
              <a:gd name="connsiteY87" fmla="*/ 259348 h 1172656"/>
              <a:gd name="connsiteX88" fmla="*/ 1660415 w 3027576"/>
              <a:gd name="connsiteY88" fmla="*/ 277103 h 1172656"/>
              <a:gd name="connsiteX89" fmla="*/ 1811336 w 3027576"/>
              <a:gd name="connsiteY89" fmla="*/ 250470 h 1172656"/>
              <a:gd name="connsiteX90" fmla="*/ 1837969 w 3027576"/>
              <a:gd name="connsiteY90" fmla="*/ 223837 h 1172656"/>
              <a:gd name="connsiteX91" fmla="*/ 1846846 w 3027576"/>
              <a:gd name="connsiteY91" fmla="*/ 143938 h 1172656"/>
              <a:gd name="connsiteX92" fmla="*/ 1820213 w 3027576"/>
              <a:gd name="connsiteY92" fmla="*/ 126183 h 1172656"/>
              <a:gd name="connsiteX93" fmla="*/ 1793580 w 3027576"/>
              <a:gd name="connsiteY93" fmla="*/ 135061 h 1172656"/>
              <a:gd name="connsiteX94" fmla="*/ 1784703 w 3027576"/>
              <a:gd name="connsiteY94" fmla="*/ 161694 h 1172656"/>
              <a:gd name="connsiteX95" fmla="*/ 1766947 w 3027576"/>
              <a:gd name="connsiteY95" fmla="*/ 179449 h 1172656"/>
              <a:gd name="connsiteX96" fmla="*/ 1775825 w 3027576"/>
              <a:gd name="connsiteY96" fmla="*/ 277103 h 1172656"/>
              <a:gd name="connsiteX97" fmla="*/ 1802458 w 3027576"/>
              <a:gd name="connsiteY97" fmla="*/ 294859 h 1172656"/>
              <a:gd name="connsiteX98" fmla="*/ 1820213 w 3027576"/>
              <a:gd name="connsiteY98" fmla="*/ 321492 h 1172656"/>
              <a:gd name="connsiteX99" fmla="*/ 1882357 w 3027576"/>
              <a:gd name="connsiteY99" fmla="*/ 348125 h 1172656"/>
              <a:gd name="connsiteX100" fmla="*/ 2033277 w 3027576"/>
              <a:gd name="connsiteY100" fmla="*/ 330369 h 1172656"/>
              <a:gd name="connsiteX101" fmla="*/ 2051033 w 3027576"/>
              <a:gd name="connsiteY101" fmla="*/ 312614 h 1172656"/>
              <a:gd name="connsiteX102" fmla="*/ 2068788 w 3027576"/>
              <a:gd name="connsiteY102" fmla="*/ 259348 h 1172656"/>
              <a:gd name="connsiteX103" fmla="*/ 2059910 w 3027576"/>
              <a:gd name="connsiteY103" fmla="*/ 188327 h 1172656"/>
              <a:gd name="connsiteX104" fmla="*/ 2042155 w 3027576"/>
              <a:gd name="connsiteY104" fmla="*/ 170571 h 1172656"/>
              <a:gd name="connsiteX105" fmla="*/ 2015522 w 3027576"/>
              <a:gd name="connsiteY105" fmla="*/ 179449 h 1172656"/>
              <a:gd name="connsiteX106" fmla="*/ 1997767 w 3027576"/>
              <a:gd name="connsiteY106" fmla="*/ 206082 h 1172656"/>
              <a:gd name="connsiteX107" fmla="*/ 1980011 w 3027576"/>
              <a:gd name="connsiteY107" fmla="*/ 259348 h 1172656"/>
              <a:gd name="connsiteX108" fmla="*/ 1997767 w 3027576"/>
              <a:gd name="connsiteY108" fmla="*/ 330369 h 1172656"/>
              <a:gd name="connsiteX109" fmla="*/ 2015522 w 3027576"/>
              <a:gd name="connsiteY109" fmla="*/ 348125 h 1172656"/>
              <a:gd name="connsiteX110" fmla="*/ 2051033 w 3027576"/>
              <a:gd name="connsiteY110" fmla="*/ 392513 h 1172656"/>
              <a:gd name="connsiteX111" fmla="*/ 2148687 w 3027576"/>
              <a:gd name="connsiteY111" fmla="*/ 419146 h 1172656"/>
              <a:gd name="connsiteX112" fmla="*/ 2264097 w 3027576"/>
              <a:gd name="connsiteY112" fmla="*/ 410268 h 1172656"/>
              <a:gd name="connsiteX113" fmla="*/ 2299607 w 3027576"/>
              <a:gd name="connsiteY113" fmla="*/ 357002 h 1172656"/>
              <a:gd name="connsiteX114" fmla="*/ 2317363 w 3027576"/>
              <a:gd name="connsiteY114" fmla="*/ 339247 h 1172656"/>
              <a:gd name="connsiteX115" fmla="*/ 2308485 w 3027576"/>
              <a:gd name="connsiteY115" fmla="*/ 259348 h 1172656"/>
              <a:gd name="connsiteX116" fmla="*/ 2255219 w 3027576"/>
              <a:gd name="connsiteY116" fmla="*/ 259348 h 1172656"/>
              <a:gd name="connsiteX117" fmla="*/ 2210831 w 3027576"/>
              <a:gd name="connsiteY117" fmla="*/ 294859 h 1172656"/>
              <a:gd name="connsiteX118" fmla="*/ 2175320 w 3027576"/>
              <a:gd name="connsiteY118" fmla="*/ 348125 h 1172656"/>
              <a:gd name="connsiteX119" fmla="*/ 2166442 w 3027576"/>
              <a:gd name="connsiteY119" fmla="*/ 374758 h 1172656"/>
              <a:gd name="connsiteX120" fmla="*/ 2175320 w 3027576"/>
              <a:gd name="connsiteY120" fmla="*/ 419146 h 1172656"/>
              <a:gd name="connsiteX121" fmla="*/ 2201953 w 3027576"/>
              <a:gd name="connsiteY121" fmla="*/ 436901 h 1172656"/>
              <a:gd name="connsiteX122" fmla="*/ 2255219 w 3027576"/>
              <a:gd name="connsiteY122" fmla="*/ 472412 h 1172656"/>
              <a:gd name="connsiteX123" fmla="*/ 2388384 w 3027576"/>
              <a:gd name="connsiteY123" fmla="*/ 463534 h 1172656"/>
              <a:gd name="connsiteX124" fmla="*/ 2415017 w 3027576"/>
              <a:gd name="connsiteY124" fmla="*/ 436901 h 1172656"/>
              <a:gd name="connsiteX125" fmla="*/ 2441650 w 3027576"/>
              <a:gd name="connsiteY125" fmla="*/ 419146 h 1172656"/>
              <a:gd name="connsiteX126" fmla="*/ 2450528 w 3027576"/>
              <a:gd name="connsiteY126" fmla="*/ 330369 h 1172656"/>
              <a:gd name="connsiteX127" fmla="*/ 2423895 w 3027576"/>
              <a:gd name="connsiteY127" fmla="*/ 321492 h 1172656"/>
              <a:gd name="connsiteX128" fmla="*/ 2388384 w 3027576"/>
              <a:gd name="connsiteY128" fmla="*/ 330369 h 1172656"/>
              <a:gd name="connsiteX129" fmla="*/ 2361751 w 3027576"/>
              <a:gd name="connsiteY129" fmla="*/ 374758 h 1172656"/>
              <a:gd name="connsiteX130" fmla="*/ 2335118 w 3027576"/>
              <a:gd name="connsiteY130" fmla="*/ 392513 h 1172656"/>
              <a:gd name="connsiteX131" fmla="*/ 2317363 w 3027576"/>
              <a:gd name="connsiteY131" fmla="*/ 419146 h 1172656"/>
              <a:gd name="connsiteX132" fmla="*/ 2317363 w 3027576"/>
              <a:gd name="connsiteY132" fmla="*/ 543433 h 1172656"/>
              <a:gd name="connsiteX133" fmla="*/ 2335118 w 3027576"/>
              <a:gd name="connsiteY133" fmla="*/ 570066 h 1172656"/>
              <a:gd name="connsiteX134" fmla="*/ 2352873 w 3027576"/>
              <a:gd name="connsiteY134" fmla="*/ 587822 h 1172656"/>
              <a:gd name="connsiteX135" fmla="*/ 2379506 w 3027576"/>
              <a:gd name="connsiteY135" fmla="*/ 596699 h 1172656"/>
              <a:gd name="connsiteX136" fmla="*/ 2610326 w 3027576"/>
              <a:gd name="connsiteY136" fmla="*/ 587822 h 1172656"/>
              <a:gd name="connsiteX137" fmla="*/ 2628081 w 3027576"/>
              <a:gd name="connsiteY137" fmla="*/ 570066 h 1172656"/>
              <a:gd name="connsiteX138" fmla="*/ 2645836 w 3027576"/>
              <a:gd name="connsiteY138" fmla="*/ 516800 h 1172656"/>
              <a:gd name="connsiteX139" fmla="*/ 2619203 w 3027576"/>
              <a:gd name="connsiteY139" fmla="*/ 454657 h 1172656"/>
              <a:gd name="connsiteX140" fmla="*/ 2565937 w 3027576"/>
              <a:gd name="connsiteY140" fmla="*/ 463534 h 1172656"/>
              <a:gd name="connsiteX141" fmla="*/ 2521549 w 3027576"/>
              <a:gd name="connsiteY141" fmla="*/ 507923 h 1172656"/>
              <a:gd name="connsiteX142" fmla="*/ 2494916 w 3027576"/>
              <a:gd name="connsiteY142" fmla="*/ 525678 h 1172656"/>
              <a:gd name="connsiteX143" fmla="*/ 2503794 w 3027576"/>
              <a:gd name="connsiteY143" fmla="*/ 649965 h 1172656"/>
              <a:gd name="connsiteX144" fmla="*/ 2521549 w 3027576"/>
              <a:gd name="connsiteY144" fmla="*/ 703231 h 1172656"/>
              <a:gd name="connsiteX145" fmla="*/ 2530427 w 3027576"/>
              <a:gd name="connsiteY145" fmla="*/ 729864 h 1172656"/>
              <a:gd name="connsiteX146" fmla="*/ 2770124 w 3027576"/>
              <a:gd name="connsiteY146" fmla="*/ 720987 h 1172656"/>
              <a:gd name="connsiteX147" fmla="*/ 2787879 w 3027576"/>
              <a:gd name="connsiteY147" fmla="*/ 703231 h 1172656"/>
              <a:gd name="connsiteX148" fmla="*/ 2752369 w 3027576"/>
              <a:gd name="connsiteY148" fmla="*/ 587822 h 1172656"/>
              <a:gd name="connsiteX149" fmla="*/ 2725736 w 3027576"/>
              <a:gd name="connsiteY149" fmla="*/ 596699 h 1172656"/>
              <a:gd name="connsiteX150" fmla="*/ 2707980 w 3027576"/>
              <a:gd name="connsiteY150" fmla="*/ 614455 h 1172656"/>
              <a:gd name="connsiteX151" fmla="*/ 2681347 w 3027576"/>
              <a:gd name="connsiteY151" fmla="*/ 632210 h 1172656"/>
              <a:gd name="connsiteX152" fmla="*/ 2663592 w 3027576"/>
              <a:gd name="connsiteY152" fmla="*/ 658843 h 1172656"/>
              <a:gd name="connsiteX153" fmla="*/ 2645836 w 3027576"/>
              <a:gd name="connsiteY153" fmla="*/ 676598 h 1172656"/>
              <a:gd name="connsiteX154" fmla="*/ 2654714 w 3027576"/>
              <a:gd name="connsiteY154" fmla="*/ 792008 h 1172656"/>
              <a:gd name="connsiteX155" fmla="*/ 2663592 w 3027576"/>
              <a:gd name="connsiteY155" fmla="*/ 818641 h 1172656"/>
              <a:gd name="connsiteX156" fmla="*/ 2699103 w 3027576"/>
              <a:gd name="connsiteY156" fmla="*/ 827519 h 1172656"/>
              <a:gd name="connsiteX157" fmla="*/ 2743491 w 3027576"/>
              <a:gd name="connsiteY157" fmla="*/ 854152 h 1172656"/>
              <a:gd name="connsiteX158" fmla="*/ 2779002 w 3027576"/>
              <a:gd name="connsiteY158" fmla="*/ 863029 h 1172656"/>
              <a:gd name="connsiteX159" fmla="*/ 2832268 w 3027576"/>
              <a:gd name="connsiteY159" fmla="*/ 880785 h 1172656"/>
              <a:gd name="connsiteX160" fmla="*/ 2965433 w 3027576"/>
              <a:gd name="connsiteY160" fmla="*/ 854152 h 1172656"/>
              <a:gd name="connsiteX161" fmla="*/ 2983188 w 3027576"/>
              <a:gd name="connsiteY161" fmla="*/ 827519 h 1172656"/>
              <a:gd name="connsiteX162" fmla="*/ 2974310 w 3027576"/>
              <a:gd name="connsiteY162" fmla="*/ 783130 h 1172656"/>
              <a:gd name="connsiteX163" fmla="*/ 2894411 w 3027576"/>
              <a:gd name="connsiteY163" fmla="*/ 783130 h 1172656"/>
              <a:gd name="connsiteX164" fmla="*/ 2841145 w 3027576"/>
              <a:gd name="connsiteY164" fmla="*/ 809763 h 1172656"/>
              <a:gd name="connsiteX165" fmla="*/ 2796757 w 3027576"/>
              <a:gd name="connsiteY165" fmla="*/ 854152 h 1172656"/>
              <a:gd name="connsiteX166" fmla="*/ 2743491 w 3027576"/>
              <a:gd name="connsiteY166" fmla="*/ 898540 h 1172656"/>
              <a:gd name="connsiteX167" fmla="*/ 2725736 w 3027576"/>
              <a:gd name="connsiteY167" fmla="*/ 960684 h 1172656"/>
              <a:gd name="connsiteX168" fmla="*/ 2734613 w 3027576"/>
              <a:gd name="connsiteY168" fmla="*/ 996194 h 1172656"/>
              <a:gd name="connsiteX169" fmla="*/ 2752369 w 3027576"/>
              <a:gd name="connsiteY169" fmla="*/ 1022827 h 1172656"/>
              <a:gd name="connsiteX170" fmla="*/ 2974310 w 3027576"/>
              <a:gd name="connsiteY170" fmla="*/ 1013950 h 1172656"/>
              <a:gd name="connsiteX171" fmla="*/ 2992066 w 3027576"/>
              <a:gd name="connsiteY171" fmla="*/ 960684 h 1172656"/>
              <a:gd name="connsiteX172" fmla="*/ 2983188 w 3027576"/>
              <a:gd name="connsiteY172" fmla="*/ 916295 h 1172656"/>
              <a:gd name="connsiteX173" fmla="*/ 2956555 w 3027576"/>
              <a:gd name="connsiteY173" fmla="*/ 907418 h 1172656"/>
              <a:gd name="connsiteX174" fmla="*/ 2885534 w 3027576"/>
              <a:gd name="connsiteY174" fmla="*/ 925173 h 1172656"/>
              <a:gd name="connsiteX175" fmla="*/ 2867778 w 3027576"/>
              <a:gd name="connsiteY175" fmla="*/ 942928 h 1172656"/>
              <a:gd name="connsiteX176" fmla="*/ 2858901 w 3027576"/>
              <a:gd name="connsiteY176" fmla="*/ 969561 h 1172656"/>
              <a:gd name="connsiteX177" fmla="*/ 2885534 w 3027576"/>
              <a:gd name="connsiteY177" fmla="*/ 1129360 h 1172656"/>
              <a:gd name="connsiteX178" fmla="*/ 2876656 w 3027576"/>
              <a:gd name="connsiteY178" fmla="*/ 1155993 h 1172656"/>
              <a:gd name="connsiteX179" fmla="*/ 2850023 w 3027576"/>
              <a:gd name="connsiteY179" fmla="*/ 1164870 h 1172656"/>
              <a:gd name="connsiteX180" fmla="*/ 2858901 w 3027576"/>
              <a:gd name="connsiteY180" fmla="*/ 1129360 h 1172656"/>
              <a:gd name="connsiteX181" fmla="*/ 2947677 w 3027576"/>
              <a:gd name="connsiteY181" fmla="*/ 1120482 h 1172656"/>
              <a:gd name="connsiteX182" fmla="*/ 2983188 w 3027576"/>
              <a:gd name="connsiteY182" fmla="*/ 1111604 h 1172656"/>
              <a:gd name="connsiteX183" fmla="*/ 3027576 w 3027576"/>
              <a:gd name="connsiteY183" fmla="*/ 1040583 h 1172656"/>
              <a:gd name="connsiteX184" fmla="*/ 3018699 w 3027576"/>
              <a:gd name="connsiteY184" fmla="*/ 969561 h 1172656"/>
              <a:gd name="connsiteX185" fmla="*/ 2974310 w 3027576"/>
              <a:gd name="connsiteY185" fmla="*/ 934051 h 1172656"/>
              <a:gd name="connsiteX186" fmla="*/ 2912167 w 3027576"/>
              <a:gd name="connsiteY186" fmla="*/ 942928 h 1172656"/>
              <a:gd name="connsiteX187" fmla="*/ 2876656 w 3027576"/>
              <a:gd name="connsiteY187" fmla="*/ 951806 h 1172656"/>
              <a:gd name="connsiteX188" fmla="*/ 2805635 w 3027576"/>
              <a:gd name="connsiteY188" fmla="*/ 942928 h 1172656"/>
              <a:gd name="connsiteX189" fmla="*/ 2787879 w 3027576"/>
              <a:gd name="connsiteY189" fmla="*/ 925173 h 1172656"/>
              <a:gd name="connsiteX190" fmla="*/ 2761246 w 3027576"/>
              <a:gd name="connsiteY190" fmla="*/ 863029 h 1172656"/>
              <a:gd name="connsiteX191" fmla="*/ 2787879 w 3027576"/>
              <a:gd name="connsiteY191" fmla="*/ 800886 h 1172656"/>
              <a:gd name="connsiteX192" fmla="*/ 2814512 w 3027576"/>
              <a:gd name="connsiteY192" fmla="*/ 783130 h 1172656"/>
              <a:gd name="connsiteX193" fmla="*/ 2858901 w 3027576"/>
              <a:gd name="connsiteY193" fmla="*/ 756497 h 1172656"/>
              <a:gd name="connsiteX194" fmla="*/ 2885534 w 3027576"/>
              <a:gd name="connsiteY194" fmla="*/ 729864 h 1172656"/>
              <a:gd name="connsiteX195" fmla="*/ 2912167 w 3027576"/>
              <a:gd name="connsiteY195" fmla="*/ 712109 h 1172656"/>
              <a:gd name="connsiteX196" fmla="*/ 2903289 w 3027576"/>
              <a:gd name="connsiteY196" fmla="*/ 641088 h 1172656"/>
              <a:gd name="connsiteX197" fmla="*/ 2885534 w 3027576"/>
              <a:gd name="connsiteY197" fmla="*/ 623332 h 1172656"/>
              <a:gd name="connsiteX198" fmla="*/ 2796757 w 3027576"/>
              <a:gd name="connsiteY198" fmla="*/ 605577 h 1172656"/>
              <a:gd name="connsiteX199" fmla="*/ 2734613 w 3027576"/>
              <a:gd name="connsiteY199" fmla="*/ 614455 h 1172656"/>
              <a:gd name="connsiteX200" fmla="*/ 2725736 w 3027576"/>
              <a:gd name="connsiteY200" fmla="*/ 641088 h 1172656"/>
              <a:gd name="connsiteX201" fmla="*/ 2716858 w 3027576"/>
              <a:gd name="connsiteY201" fmla="*/ 676598 h 1172656"/>
              <a:gd name="connsiteX202" fmla="*/ 2725736 w 3027576"/>
              <a:gd name="connsiteY202" fmla="*/ 783130 h 1172656"/>
              <a:gd name="connsiteX203" fmla="*/ 2743491 w 3027576"/>
              <a:gd name="connsiteY203" fmla="*/ 800886 h 1172656"/>
              <a:gd name="connsiteX204" fmla="*/ 2805635 w 3027576"/>
              <a:gd name="connsiteY204" fmla="*/ 774253 h 1172656"/>
              <a:gd name="connsiteX205" fmla="*/ 2858901 w 3027576"/>
              <a:gd name="connsiteY205" fmla="*/ 676598 h 1172656"/>
              <a:gd name="connsiteX206" fmla="*/ 2841145 w 3027576"/>
              <a:gd name="connsiteY206" fmla="*/ 570066 h 1172656"/>
              <a:gd name="connsiteX207" fmla="*/ 2787879 w 3027576"/>
              <a:gd name="connsiteY207" fmla="*/ 507923 h 1172656"/>
              <a:gd name="connsiteX208" fmla="*/ 2752369 w 3027576"/>
              <a:gd name="connsiteY208" fmla="*/ 490167 h 1172656"/>
              <a:gd name="connsiteX209" fmla="*/ 2725736 w 3027576"/>
              <a:gd name="connsiteY209" fmla="*/ 472412 h 1172656"/>
              <a:gd name="connsiteX210" fmla="*/ 2672469 w 3027576"/>
              <a:gd name="connsiteY210" fmla="*/ 454657 h 1172656"/>
              <a:gd name="connsiteX211" fmla="*/ 2645836 w 3027576"/>
              <a:gd name="connsiteY211" fmla="*/ 463534 h 1172656"/>
              <a:gd name="connsiteX212" fmla="*/ 2610326 w 3027576"/>
              <a:gd name="connsiteY212" fmla="*/ 516800 h 1172656"/>
              <a:gd name="connsiteX213" fmla="*/ 2574815 w 3027576"/>
              <a:gd name="connsiteY213" fmla="*/ 570066 h 1172656"/>
              <a:gd name="connsiteX214" fmla="*/ 2565937 w 3027576"/>
              <a:gd name="connsiteY214" fmla="*/ 596699 h 1172656"/>
              <a:gd name="connsiteX215" fmla="*/ 2574815 w 3027576"/>
              <a:gd name="connsiteY215" fmla="*/ 703231 h 1172656"/>
              <a:gd name="connsiteX216" fmla="*/ 2601448 w 3027576"/>
              <a:gd name="connsiteY216" fmla="*/ 712109 h 1172656"/>
              <a:gd name="connsiteX217" fmla="*/ 2645836 w 3027576"/>
              <a:gd name="connsiteY217" fmla="*/ 658843 h 1172656"/>
              <a:gd name="connsiteX218" fmla="*/ 2645836 w 3027576"/>
              <a:gd name="connsiteY218" fmla="*/ 481290 h 1172656"/>
              <a:gd name="connsiteX219" fmla="*/ 2610326 w 3027576"/>
              <a:gd name="connsiteY219" fmla="*/ 428024 h 1172656"/>
              <a:gd name="connsiteX220" fmla="*/ 2583693 w 3027576"/>
              <a:gd name="connsiteY220" fmla="*/ 410268 h 1172656"/>
              <a:gd name="connsiteX221" fmla="*/ 2406139 w 3027576"/>
              <a:gd name="connsiteY221" fmla="*/ 436901 h 1172656"/>
              <a:gd name="connsiteX222" fmla="*/ 2388384 w 3027576"/>
              <a:gd name="connsiteY222" fmla="*/ 463534 h 1172656"/>
              <a:gd name="connsiteX223" fmla="*/ 2388384 w 3027576"/>
              <a:gd name="connsiteY223" fmla="*/ 561189 h 1172656"/>
              <a:gd name="connsiteX224" fmla="*/ 2450528 w 3027576"/>
              <a:gd name="connsiteY224" fmla="*/ 543433 h 1172656"/>
              <a:gd name="connsiteX225" fmla="*/ 2512671 w 3027576"/>
              <a:gd name="connsiteY225" fmla="*/ 472412 h 1172656"/>
              <a:gd name="connsiteX226" fmla="*/ 2530427 w 3027576"/>
              <a:gd name="connsiteY226" fmla="*/ 401391 h 1172656"/>
              <a:gd name="connsiteX227" fmla="*/ 2512671 w 3027576"/>
              <a:gd name="connsiteY227" fmla="*/ 268226 h 1172656"/>
              <a:gd name="connsiteX228" fmla="*/ 2494916 w 3027576"/>
              <a:gd name="connsiteY228" fmla="*/ 232715 h 1172656"/>
              <a:gd name="connsiteX229" fmla="*/ 2397262 w 3027576"/>
              <a:gd name="connsiteY229" fmla="*/ 143938 h 1172656"/>
              <a:gd name="connsiteX230" fmla="*/ 2370629 w 3027576"/>
              <a:gd name="connsiteY230" fmla="*/ 152816 h 1172656"/>
              <a:gd name="connsiteX231" fmla="*/ 2352873 w 3027576"/>
              <a:gd name="connsiteY231" fmla="*/ 179449 h 1172656"/>
              <a:gd name="connsiteX232" fmla="*/ 2308485 w 3027576"/>
              <a:gd name="connsiteY232" fmla="*/ 241593 h 1172656"/>
              <a:gd name="connsiteX233" fmla="*/ 2299607 w 3027576"/>
              <a:gd name="connsiteY233" fmla="*/ 268226 h 1172656"/>
              <a:gd name="connsiteX234" fmla="*/ 2272974 w 3027576"/>
              <a:gd name="connsiteY234" fmla="*/ 303736 h 1172656"/>
              <a:gd name="connsiteX235" fmla="*/ 2255219 w 3027576"/>
              <a:gd name="connsiteY235" fmla="*/ 339247 h 1172656"/>
              <a:gd name="connsiteX236" fmla="*/ 2264097 w 3027576"/>
              <a:gd name="connsiteY236" fmla="*/ 401391 h 1172656"/>
              <a:gd name="connsiteX237" fmla="*/ 2343996 w 3027576"/>
              <a:gd name="connsiteY237" fmla="*/ 383635 h 1172656"/>
              <a:gd name="connsiteX238" fmla="*/ 2388384 w 3027576"/>
              <a:gd name="connsiteY238" fmla="*/ 294859 h 1172656"/>
              <a:gd name="connsiteX239" fmla="*/ 2370629 w 3027576"/>
              <a:gd name="connsiteY239" fmla="*/ 232715 h 1172656"/>
              <a:gd name="connsiteX240" fmla="*/ 2343996 w 3027576"/>
              <a:gd name="connsiteY240" fmla="*/ 214960 h 1172656"/>
              <a:gd name="connsiteX241" fmla="*/ 2326240 w 3027576"/>
              <a:gd name="connsiteY241" fmla="*/ 197204 h 1172656"/>
              <a:gd name="connsiteX242" fmla="*/ 2255219 w 3027576"/>
              <a:gd name="connsiteY242" fmla="*/ 161694 h 1172656"/>
              <a:gd name="connsiteX243" fmla="*/ 2237464 w 3027576"/>
              <a:gd name="connsiteY243" fmla="*/ 143938 h 1172656"/>
              <a:gd name="connsiteX244" fmla="*/ 2201953 w 3027576"/>
              <a:gd name="connsiteY244" fmla="*/ 135061 h 1172656"/>
              <a:gd name="connsiteX245" fmla="*/ 2175320 w 3027576"/>
              <a:gd name="connsiteY245" fmla="*/ 126183 h 1172656"/>
              <a:gd name="connsiteX246" fmla="*/ 2148687 w 3027576"/>
              <a:gd name="connsiteY246" fmla="*/ 143938 h 1172656"/>
              <a:gd name="connsiteX247" fmla="*/ 2113176 w 3027576"/>
              <a:gd name="connsiteY247" fmla="*/ 197204 h 1172656"/>
              <a:gd name="connsiteX248" fmla="*/ 2077666 w 3027576"/>
              <a:gd name="connsiteY248" fmla="*/ 268226 h 1172656"/>
              <a:gd name="connsiteX249" fmla="*/ 2086543 w 3027576"/>
              <a:gd name="connsiteY249" fmla="*/ 339247 h 1172656"/>
              <a:gd name="connsiteX250" fmla="*/ 2113176 w 3027576"/>
              <a:gd name="connsiteY250" fmla="*/ 348125 h 1172656"/>
              <a:gd name="connsiteX251" fmla="*/ 2184198 w 3027576"/>
              <a:gd name="connsiteY251" fmla="*/ 339247 h 1172656"/>
              <a:gd name="connsiteX252" fmla="*/ 2193075 w 3027576"/>
              <a:gd name="connsiteY252" fmla="*/ 303736 h 1172656"/>
              <a:gd name="connsiteX253" fmla="*/ 2157565 w 3027576"/>
              <a:gd name="connsiteY253" fmla="*/ 197204 h 1172656"/>
              <a:gd name="connsiteX254" fmla="*/ 2113176 w 3027576"/>
              <a:gd name="connsiteY254" fmla="*/ 161694 h 1172656"/>
              <a:gd name="connsiteX255" fmla="*/ 2086543 w 3027576"/>
              <a:gd name="connsiteY255" fmla="*/ 152816 h 1172656"/>
              <a:gd name="connsiteX256" fmla="*/ 2051033 w 3027576"/>
              <a:gd name="connsiteY256" fmla="*/ 135061 h 1172656"/>
              <a:gd name="connsiteX257" fmla="*/ 1980011 w 3027576"/>
              <a:gd name="connsiteY257" fmla="*/ 99550 h 1172656"/>
              <a:gd name="connsiteX258" fmla="*/ 1953378 w 3027576"/>
              <a:gd name="connsiteY258" fmla="*/ 81794 h 1172656"/>
              <a:gd name="connsiteX259" fmla="*/ 1882357 w 3027576"/>
              <a:gd name="connsiteY259" fmla="*/ 90672 h 1172656"/>
              <a:gd name="connsiteX260" fmla="*/ 1855724 w 3027576"/>
              <a:gd name="connsiteY260" fmla="*/ 126183 h 1172656"/>
              <a:gd name="connsiteX261" fmla="*/ 1829091 w 3027576"/>
              <a:gd name="connsiteY261" fmla="*/ 152816 h 1172656"/>
              <a:gd name="connsiteX262" fmla="*/ 1820213 w 3027576"/>
              <a:gd name="connsiteY262" fmla="*/ 188327 h 1172656"/>
              <a:gd name="connsiteX263" fmla="*/ 1811336 w 3027576"/>
              <a:gd name="connsiteY263" fmla="*/ 214960 h 1172656"/>
              <a:gd name="connsiteX264" fmla="*/ 1820213 w 3027576"/>
              <a:gd name="connsiteY264" fmla="*/ 259348 h 1172656"/>
              <a:gd name="connsiteX265" fmla="*/ 1926745 w 3027576"/>
              <a:gd name="connsiteY265" fmla="*/ 214960 h 1172656"/>
              <a:gd name="connsiteX266" fmla="*/ 1935623 w 3027576"/>
              <a:gd name="connsiteY266" fmla="*/ 179449 h 1172656"/>
              <a:gd name="connsiteX267" fmla="*/ 1900112 w 3027576"/>
              <a:gd name="connsiteY267" fmla="*/ 46284 h 1172656"/>
              <a:gd name="connsiteX268" fmla="*/ 1873479 w 3027576"/>
              <a:gd name="connsiteY268" fmla="*/ 28528 h 1172656"/>
              <a:gd name="connsiteX269" fmla="*/ 1837969 w 3027576"/>
              <a:gd name="connsiteY269" fmla="*/ 19651 h 1172656"/>
              <a:gd name="connsiteX270" fmla="*/ 1802458 w 3027576"/>
              <a:gd name="connsiteY270" fmla="*/ 1895 h 1172656"/>
              <a:gd name="connsiteX271" fmla="*/ 1740314 w 3027576"/>
              <a:gd name="connsiteY271" fmla="*/ 10773 h 1172656"/>
              <a:gd name="connsiteX272" fmla="*/ 1678170 w 3027576"/>
              <a:gd name="connsiteY272" fmla="*/ 64039 h 1172656"/>
              <a:gd name="connsiteX273" fmla="*/ 1660415 w 3027576"/>
              <a:gd name="connsiteY273" fmla="*/ 99550 h 1172656"/>
              <a:gd name="connsiteX274" fmla="*/ 1660415 w 3027576"/>
              <a:gd name="connsiteY274" fmla="*/ 197204 h 1172656"/>
              <a:gd name="connsiteX275" fmla="*/ 1678170 w 3027576"/>
              <a:gd name="connsiteY275" fmla="*/ 223837 h 1172656"/>
              <a:gd name="connsiteX276" fmla="*/ 1731436 w 3027576"/>
              <a:gd name="connsiteY276" fmla="*/ 241593 h 1172656"/>
              <a:gd name="connsiteX277" fmla="*/ 1784703 w 3027576"/>
              <a:gd name="connsiteY277" fmla="*/ 223837 h 1172656"/>
              <a:gd name="connsiteX278" fmla="*/ 1793580 w 3027576"/>
              <a:gd name="connsiteY278" fmla="*/ 188327 h 1172656"/>
              <a:gd name="connsiteX279" fmla="*/ 1749192 w 3027576"/>
              <a:gd name="connsiteY279" fmla="*/ 99550 h 1172656"/>
              <a:gd name="connsiteX280" fmla="*/ 1722559 w 3027576"/>
              <a:gd name="connsiteY280" fmla="*/ 90672 h 1172656"/>
              <a:gd name="connsiteX281" fmla="*/ 1589394 w 3027576"/>
              <a:gd name="connsiteY281" fmla="*/ 64039 h 1172656"/>
              <a:gd name="connsiteX282" fmla="*/ 1562761 w 3027576"/>
              <a:gd name="connsiteY282" fmla="*/ 55161 h 1172656"/>
              <a:gd name="connsiteX283" fmla="*/ 1518372 w 3027576"/>
              <a:gd name="connsiteY283" fmla="*/ 108427 h 1172656"/>
              <a:gd name="connsiteX284" fmla="*/ 1509495 w 3027576"/>
              <a:gd name="connsiteY284" fmla="*/ 143938 h 1172656"/>
              <a:gd name="connsiteX285" fmla="*/ 1536128 w 3027576"/>
              <a:gd name="connsiteY285" fmla="*/ 241593 h 1172656"/>
              <a:gd name="connsiteX286" fmla="*/ 1562761 w 3027576"/>
              <a:gd name="connsiteY286" fmla="*/ 250470 h 1172656"/>
              <a:gd name="connsiteX287" fmla="*/ 1598271 w 3027576"/>
              <a:gd name="connsiteY287" fmla="*/ 241593 h 1172656"/>
              <a:gd name="connsiteX288" fmla="*/ 1598271 w 3027576"/>
              <a:gd name="connsiteY288" fmla="*/ 126183 h 1172656"/>
              <a:gd name="connsiteX289" fmla="*/ 1545005 w 3027576"/>
              <a:gd name="connsiteY289" fmla="*/ 72917 h 1172656"/>
              <a:gd name="connsiteX290" fmla="*/ 1518372 w 3027576"/>
              <a:gd name="connsiteY290" fmla="*/ 46284 h 1172656"/>
              <a:gd name="connsiteX291" fmla="*/ 1473984 w 3027576"/>
              <a:gd name="connsiteY291" fmla="*/ 55161 h 1172656"/>
              <a:gd name="connsiteX292" fmla="*/ 1420718 w 3027576"/>
              <a:gd name="connsiteY292" fmla="*/ 117305 h 1172656"/>
              <a:gd name="connsiteX293" fmla="*/ 1420718 w 3027576"/>
              <a:gd name="connsiteY293" fmla="*/ 206082 h 1172656"/>
              <a:gd name="connsiteX294" fmla="*/ 1429596 w 3027576"/>
              <a:gd name="connsiteY294" fmla="*/ 232715 h 1172656"/>
              <a:gd name="connsiteX295" fmla="*/ 1491739 w 3027576"/>
              <a:gd name="connsiteY295" fmla="*/ 259348 h 1172656"/>
              <a:gd name="connsiteX296" fmla="*/ 1527250 w 3027576"/>
              <a:gd name="connsiteY296" fmla="*/ 250470 h 1172656"/>
              <a:gd name="connsiteX297" fmla="*/ 1491739 w 3027576"/>
              <a:gd name="connsiteY297" fmla="*/ 135061 h 1172656"/>
              <a:gd name="connsiteX298" fmla="*/ 1456229 w 3027576"/>
              <a:gd name="connsiteY298" fmla="*/ 117305 h 1172656"/>
              <a:gd name="connsiteX299" fmla="*/ 1402963 w 3027576"/>
              <a:gd name="connsiteY299" fmla="*/ 81794 h 1172656"/>
              <a:gd name="connsiteX300" fmla="*/ 1349697 w 3027576"/>
              <a:gd name="connsiteY300" fmla="*/ 64039 h 1172656"/>
              <a:gd name="connsiteX301" fmla="*/ 1278675 w 3027576"/>
              <a:gd name="connsiteY301" fmla="*/ 126183 h 1172656"/>
              <a:gd name="connsiteX302" fmla="*/ 1260920 w 3027576"/>
              <a:gd name="connsiteY302" fmla="*/ 152816 h 1172656"/>
              <a:gd name="connsiteX303" fmla="*/ 1260920 w 3027576"/>
              <a:gd name="connsiteY303" fmla="*/ 232715 h 1172656"/>
              <a:gd name="connsiteX304" fmla="*/ 1323064 w 3027576"/>
              <a:gd name="connsiteY304" fmla="*/ 259348 h 1172656"/>
              <a:gd name="connsiteX305" fmla="*/ 1385207 w 3027576"/>
              <a:gd name="connsiteY305" fmla="*/ 241593 h 1172656"/>
              <a:gd name="connsiteX306" fmla="*/ 1385207 w 3027576"/>
              <a:gd name="connsiteY306" fmla="*/ 126183 h 1172656"/>
              <a:gd name="connsiteX307" fmla="*/ 1367452 w 3027576"/>
              <a:gd name="connsiteY307" fmla="*/ 108427 h 1172656"/>
              <a:gd name="connsiteX308" fmla="*/ 1225409 w 3027576"/>
              <a:gd name="connsiteY308" fmla="*/ 64039 h 1172656"/>
              <a:gd name="connsiteX309" fmla="*/ 1189899 w 3027576"/>
              <a:gd name="connsiteY309" fmla="*/ 55161 h 1172656"/>
              <a:gd name="connsiteX310" fmla="*/ 1118877 w 3027576"/>
              <a:gd name="connsiteY310" fmla="*/ 99550 h 1172656"/>
              <a:gd name="connsiteX311" fmla="*/ 1101122 w 3027576"/>
              <a:gd name="connsiteY311" fmla="*/ 126183 h 1172656"/>
              <a:gd name="connsiteX312" fmla="*/ 1092244 w 3027576"/>
              <a:gd name="connsiteY312" fmla="*/ 152816 h 1172656"/>
              <a:gd name="connsiteX313" fmla="*/ 1101122 w 3027576"/>
              <a:gd name="connsiteY313" fmla="*/ 197204 h 1172656"/>
              <a:gd name="connsiteX314" fmla="*/ 1163266 w 3027576"/>
              <a:gd name="connsiteY314" fmla="*/ 223837 h 1172656"/>
              <a:gd name="connsiteX315" fmla="*/ 1234287 w 3027576"/>
              <a:gd name="connsiteY315" fmla="*/ 214960 h 1172656"/>
              <a:gd name="connsiteX316" fmla="*/ 1243165 w 3027576"/>
              <a:gd name="connsiteY316" fmla="*/ 188327 h 1172656"/>
              <a:gd name="connsiteX317" fmla="*/ 1234287 w 3027576"/>
              <a:gd name="connsiteY317" fmla="*/ 135061 h 1172656"/>
              <a:gd name="connsiteX318" fmla="*/ 1181021 w 3027576"/>
              <a:gd name="connsiteY318" fmla="*/ 99550 h 1172656"/>
              <a:gd name="connsiteX319" fmla="*/ 1056734 w 3027576"/>
              <a:gd name="connsiteY319" fmla="*/ 135061 h 1172656"/>
              <a:gd name="connsiteX320" fmla="*/ 1047856 w 3027576"/>
              <a:gd name="connsiteY320" fmla="*/ 161694 h 1172656"/>
              <a:gd name="connsiteX321" fmla="*/ 1065611 w 3027576"/>
              <a:gd name="connsiteY321" fmla="*/ 232715 h 1172656"/>
              <a:gd name="connsiteX322" fmla="*/ 1083367 w 3027576"/>
              <a:gd name="connsiteY322" fmla="*/ 259348 h 1172656"/>
              <a:gd name="connsiteX323" fmla="*/ 1092244 w 3027576"/>
              <a:gd name="connsiteY323" fmla="*/ 285981 h 1172656"/>
              <a:gd name="connsiteX324" fmla="*/ 1189899 w 3027576"/>
              <a:gd name="connsiteY324" fmla="*/ 277103 h 1172656"/>
              <a:gd name="connsiteX325" fmla="*/ 1198776 w 3027576"/>
              <a:gd name="connsiteY325" fmla="*/ 250470 h 1172656"/>
              <a:gd name="connsiteX326" fmla="*/ 1181021 w 3027576"/>
              <a:gd name="connsiteY326" fmla="*/ 197204 h 1172656"/>
              <a:gd name="connsiteX327" fmla="*/ 1127755 w 3027576"/>
              <a:gd name="connsiteY327" fmla="*/ 161694 h 1172656"/>
              <a:gd name="connsiteX328" fmla="*/ 1047856 w 3027576"/>
              <a:gd name="connsiteY328" fmla="*/ 143938 h 1172656"/>
              <a:gd name="connsiteX329" fmla="*/ 941324 w 3027576"/>
              <a:gd name="connsiteY329" fmla="*/ 152816 h 1172656"/>
              <a:gd name="connsiteX330" fmla="*/ 905813 w 3027576"/>
              <a:gd name="connsiteY330" fmla="*/ 161694 h 1172656"/>
              <a:gd name="connsiteX331" fmla="*/ 888058 w 3027576"/>
              <a:gd name="connsiteY331" fmla="*/ 188327 h 1172656"/>
              <a:gd name="connsiteX332" fmla="*/ 870303 w 3027576"/>
              <a:gd name="connsiteY332" fmla="*/ 250470 h 1172656"/>
              <a:gd name="connsiteX333" fmla="*/ 888058 w 3027576"/>
              <a:gd name="connsiteY333" fmla="*/ 277103 h 1172656"/>
              <a:gd name="connsiteX334" fmla="*/ 967957 w 3027576"/>
              <a:gd name="connsiteY334" fmla="*/ 277103 h 1172656"/>
              <a:gd name="connsiteX335" fmla="*/ 959079 w 3027576"/>
              <a:gd name="connsiteY335" fmla="*/ 188327 h 1172656"/>
              <a:gd name="connsiteX336" fmla="*/ 914691 w 3027576"/>
              <a:gd name="connsiteY336" fmla="*/ 143938 h 1172656"/>
              <a:gd name="connsiteX337" fmla="*/ 861425 w 3027576"/>
              <a:gd name="connsiteY337" fmla="*/ 126183 h 1172656"/>
              <a:gd name="connsiteX338" fmla="*/ 790403 w 3027576"/>
              <a:gd name="connsiteY338" fmla="*/ 135061 h 1172656"/>
              <a:gd name="connsiteX339" fmla="*/ 772648 w 3027576"/>
              <a:gd name="connsiteY339" fmla="*/ 161694 h 1172656"/>
              <a:gd name="connsiteX340" fmla="*/ 746015 w 3027576"/>
              <a:gd name="connsiteY340" fmla="*/ 188327 h 1172656"/>
              <a:gd name="connsiteX341" fmla="*/ 746015 w 3027576"/>
              <a:gd name="connsiteY341" fmla="*/ 285981 h 1172656"/>
              <a:gd name="connsiteX342" fmla="*/ 772648 w 3027576"/>
              <a:gd name="connsiteY342" fmla="*/ 321492 h 1172656"/>
              <a:gd name="connsiteX343" fmla="*/ 870303 w 3027576"/>
              <a:gd name="connsiteY343" fmla="*/ 312614 h 1172656"/>
              <a:gd name="connsiteX344" fmla="*/ 861425 w 3027576"/>
              <a:gd name="connsiteY344" fmla="*/ 268226 h 1172656"/>
              <a:gd name="connsiteX345" fmla="*/ 817036 w 3027576"/>
              <a:gd name="connsiteY345" fmla="*/ 241593 h 1172656"/>
              <a:gd name="connsiteX346" fmla="*/ 754893 w 3027576"/>
              <a:gd name="connsiteY346" fmla="*/ 250470 h 1172656"/>
              <a:gd name="connsiteX347" fmla="*/ 737137 w 3027576"/>
              <a:gd name="connsiteY347" fmla="*/ 303736 h 1172656"/>
              <a:gd name="connsiteX348" fmla="*/ 746015 w 3027576"/>
              <a:gd name="connsiteY348" fmla="*/ 365880 h 1172656"/>
              <a:gd name="connsiteX349" fmla="*/ 799281 w 3027576"/>
              <a:gd name="connsiteY349" fmla="*/ 410268 h 1172656"/>
              <a:gd name="connsiteX350" fmla="*/ 825914 w 3027576"/>
              <a:gd name="connsiteY350" fmla="*/ 419146 h 1172656"/>
              <a:gd name="connsiteX351" fmla="*/ 888058 w 3027576"/>
              <a:gd name="connsiteY351" fmla="*/ 357002 h 1172656"/>
              <a:gd name="connsiteX352" fmla="*/ 905813 w 3027576"/>
              <a:gd name="connsiteY352" fmla="*/ 330369 h 1172656"/>
              <a:gd name="connsiteX353" fmla="*/ 888058 w 3027576"/>
              <a:gd name="connsiteY353" fmla="*/ 268226 h 1172656"/>
              <a:gd name="connsiteX354" fmla="*/ 754893 w 3027576"/>
              <a:gd name="connsiteY354" fmla="*/ 241593 h 1172656"/>
              <a:gd name="connsiteX355" fmla="*/ 666116 w 3027576"/>
              <a:gd name="connsiteY355" fmla="*/ 250470 h 1172656"/>
              <a:gd name="connsiteX356" fmla="*/ 657238 w 3027576"/>
              <a:gd name="connsiteY356" fmla="*/ 285981 h 1172656"/>
              <a:gd name="connsiteX357" fmla="*/ 639483 w 3027576"/>
              <a:gd name="connsiteY357" fmla="*/ 321492 h 1172656"/>
              <a:gd name="connsiteX358" fmla="*/ 630605 w 3027576"/>
              <a:gd name="connsiteY358" fmla="*/ 348125 h 1172656"/>
              <a:gd name="connsiteX359" fmla="*/ 639483 w 3027576"/>
              <a:gd name="connsiteY359" fmla="*/ 419146 h 1172656"/>
              <a:gd name="connsiteX360" fmla="*/ 737137 w 3027576"/>
              <a:gd name="connsiteY360" fmla="*/ 428024 h 1172656"/>
              <a:gd name="connsiteX361" fmla="*/ 746015 w 3027576"/>
              <a:gd name="connsiteY361" fmla="*/ 401391 h 1172656"/>
              <a:gd name="connsiteX362" fmla="*/ 728260 w 3027576"/>
              <a:gd name="connsiteY362" fmla="*/ 374758 h 1172656"/>
              <a:gd name="connsiteX363" fmla="*/ 666116 w 3027576"/>
              <a:gd name="connsiteY363" fmla="*/ 348125 h 1172656"/>
              <a:gd name="connsiteX364" fmla="*/ 603972 w 3027576"/>
              <a:gd name="connsiteY364" fmla="*/ 339247 h 1172656"/>
              <a:gd name="connsiteX365" fmla="*/ 524073 w 3027576"/>
              <a:gd name="connsiteY365" fmla="*/ 365880 h 1172656"/>
              <a:gd name="connsiteX366" fmla="*/ 506318 w 3027576"/>
              <a:gd name="connsiteY366" fmla="*/ 401391 h 1172656"/>
              <a:gd name="connsiteX367" fmla="*/ 488563 w 3027576"/>
              <a:gd name="connsiteY367" fmla="*/ 454657 h 1172656"/>
              <a:gd name="connsiteX368" fmla="*/ 497440 w 3027576"/>
              <a:gd name="connsiteY368" fmla="*/ 481290 h 1172656"/>
              <a:gd name="connsiteX369" fmla="*/ 577339 w 3027576"/>
              <a:gd name="connsiteY369" fmla="*/ 481290 h 1172656"/>
              <a:gd name="connsiteX370" fmla="*/ 586217 w 3027576"/>
              <a:gd name="connsiteY370" fmla="*/ 454657 h 1172656"/>
              <a:gd name="connsiteX371" fmla="*/ 577339 w 3027576"/>
              <a:gd name="connsiteY371" fmla="*/ 401391 h 1172656"/>
              <a:gd name="connsiteX372" fmla="*/ 488563 w 3027576"/>
              <a:gd name="connsiteY372" fmla="*/ 330369 h 1172656"/>
              <a:gd name="connsiteX373" fmla="*/ 364275 w 3027576"/>
              <a:gd name="connsiteY373" fmla="*/ 294859 h 1172656"/>
              <a:gd name="connsiteX374" fmla="*/ 328765 w 3027576"/>
              <a:gd name="connsiteY374" fmla="*/ 303736 h 1172656"/>
              <a:gd name="connsiteX375" fmla="*/ 302132 w 3027576"/>
              <a:gd name="connsiteY375" fmla="*/ 365880 h 1172656"/>
              <a:gd name="connsiteX376" fmla="*/ 311009 w 3027576"/>
              <a:gd name="connsiteY376" fmla="*/ 454657 h 1172656"/>
              <a:gd name="connsiteX377" fmla="*/ 319887 w 3027576"/>
              <a:gd name="connsiteY377" fmla="*/ 481290 h 1172656"/>
              <a:gd name="connsiteX378" fmla="*/ 346520 w 3027576"/>
              <a:gd name="connsiteY378" fmla="*/ 499045 h 1172656"/>
              <a:gd name="connsiteX379" fmla="*/ 382031 w 3027576"/>
              <a:gd name="connsiteY379" fmla="*/ 516800 h 1172656"/>
              <a:gd name="connsiteX380" fmla="*/ 479685 w 3027576"/>
              <a:gd name="connsiteY380" fmla="*/ 499045 h 1172656"/>
              <a:gd name="connsiteX381" fmla="*/ 479685 w 3027576"/>
              <a:gd name="connsiteY381" fmla="*/ 419146 h 1172656"/>
              <a:gd name="connsiteX382" fmla="*/ 453052 w 3027576"/>
              <a:gd name="connsiteY382" fmla="*/ 410268 h 1172656"/>
              <a:gd name="connsiteX383" fmla="*/ 319887 w 3027576"/>
              <a:gd name="connsiteY383" fmla="*/ 436901 h 1172656"/>
              <a:gd name="connsiteX384" fmla="*/ 302132 w 3027576"/>
              <a:gd name="connsiteY384" fmla="*/ 454657 h 1172656"/>
              <a:gd name="connsiteX385" fmla="*/ 328765 w 3027576"/>
              <a:gd name="connsiteY385" fmla="*/ 578944 h 1172656"/>
              <a:gd name="connsiteX386" fmla="*/ 373153 w 3027576"/>
              <a:gd name="connsiteY386" fmla="*/ 587822 h 1172656"/>
              <a:gd name="connsiteX387" fmla="*/ 453052 w 3027576"/>
              <a:gd name="connsiteY387" fmla="*/ 578944 h 1172656"/>
              <a:gd name="connsiteX388" fmla="*/ 479685 w 3027576"/>
              <a:gd name="connsiteY388" fmla="*/ 507923 h 1172656"/>
              <a:gd name="connsiteX389" fmla="*/ 453052 w 3027576"/>
              <a:gd name="connsiteY389" fmla="*/ 454657 h 1172656"/>
              <a:gd name="connsiteX390" fmla="*/ 390908 w 3027576"/>
              <a:gd name="connsiteY390" fmla="*/ 428024 h 1172656"/>
              <a:gd name="connsiteX391" fmla="*/ 346520 w 3027576"/>
              <a:gd name="connsiteY391" fmla="*/ 436901 h 1172656"/>
              <a:gd name="connsiteX392" fmla="*/ 319887 w 3027576"/>
              <a:gd name="connsiteY392" fmla="*/ 472412 h 1172656"/>
              <a:gd name="connsiteX393" fmla="*/ 275499 w 3027576"/>
              <a:gd name="connsiteY393" fmla="*/ 525678 h 1172656"/>
              <a:gd name="connsiteX394" fmla="*/ 266621 w 3027576"/>
              <a:gd name="connsiteY394" fmla="*/ 552311 h 1172656"/>
              <a:gd name="connsiteX395" fmla="*/ 248866 w 3027576"/>
              <a:gd name="connsiteY395" fmla="*/ 587822 h 1172656"/>
              <a:gd name="connsiteX396" fmla="*/ 257743 w 3027576"/>
              <a:gd name="connsiteY396" fmla="*/ 676598 h 1172656"/>
              <a:gd name="connsiteX397" fmla="*/ 284376 w 3027576"/>
              <a:gd name="connsiteY397" fmla="*/ 685476 h 1172656"/>
              <a:gd name="connsiteX398" fmla="*/ 346520 w 3027576"/>
              <a:gd name="connsiteY398" fmla="*/ 676598 h 1172656"/>
              <a:gd name="connsiteX399" fmla="*/ 346520 w 3027576"/>
              <a:gd name="connsiteY399" fmla="*/ 587822 h 1172656"/>
              <a:gd name="connsiteX400" fmla="*/ 186722 w 3027576"/>
              <a:gd name="connsiteY400" fmla="*/ 614455 h 1172656"/>
              <a:gd name="connsiteX401" fmla="*/ 177844 w 3027576"/>
              <a:gd name="connsiteY401" fmla="*/ 649965 h 1172656"/>
              <a:gd name="connsiteX402" fmla="*/ 186722 w 3027576"/>
              <a:gd name="connsiteY402" fmla="*/ 712109 h 1172656"/>
              <a:gd name="connsiteX403" fmla="*/ 213355 w 3027576"/>
              <a:gd name="connsiteY403" fmla="*/ 729864 h 1172656"/>
              <a:gd name="connsiteX404" fmla="*/ 257743 w 3027576"/>
              <a:gd name="connsiteY404" fmla="*/ 765375 h 1172656"/>
              <a:gd name="connsiteX405" fmla="*/ 293254 w 3027576"/>
              <a:gd name="connsiteY405" fmla="*/ 756497 h 1172656"/>
              <a:gd name="connsiteX406" fmla="*/ 293254 w 3027576"/>
              <a:gd name="connsiteY406" fmla="*/ 694354 h 1172656"/>
              <a:gd name="connsiteX407" fmla="*/ 266621 w 3027576"/>
              <a:gd name="connsiteY407" fmla="*/ 685476 h 1172656"/>
              <a:gd name="connsiteX408" fmla="*/ 177844 w 3027576"/>
              <a:gd name="connsiteY408" fmla="*/ 703231 h 1172656"/>
              <a:gd name="connsiteX409" fmla="*/ 151211 w 3027576"/>
              <a:gd name="connsiteY409" fmla="*/ 712109 h 1172656"/>
              <a:gd name="connsiteX410" fmla="*/ 133456 w 3027576"/>
              <a:gd name="connsiteY410" fmla="*/ 738742 h 1172656"/>
              <a:gd name="connsiteX411" fmla="*/ 115701 w 3027576"/>
              <a:gd name="connsiteY411" fmla="*/ 792008 h 1172656"/>
              <a:gd name="connsiteX412" fmla="*/ 124578 w 3027576"/>
              <a:gd name="connsiteY412" fmla="*/ 836396 h 1172656"/>
              <a:gd name="connsiteX413" fmla="*/ 204477 w 3027576"/>
              <a:gd name="connsiteY413" fmla="*/ 809763 h 1172656"/>
              <a:gd name="connsiteX414" fmla="*/ 186722 w 3027576"/>
              <a:gd name="connsiteY414" fmla="*/ 747620 h 1172656"/>
              <a:gd name="connsiteX415" fmla="*/ 160089 w 3027576"/>
              <a:gd name="connsiteY415" fmla="*/ 738742 h 1172656"/>
              <a:gd name="connsiteX416" fmla="*/ 89068 w 3027576"/>
              <a:gd name="connsiteY416" fmla="*/ 720987 h 1172656"/>
              <a:gd name="connsiteX417" fmla="*/ 18046 w 3027576"/>
              <a:gd name="connsiteY417" fmla="*/ 729864 h 1172656"/>
              <a:gd name="connsiteX418" fmla="*/ 291 w 3027576"/>
              <a:gd name="connsiteY418" fmla="*/ 756497 h 1172656"/>
              <a:gd name="connsiteX419" fmla="*/ 18046 w 3027576"/>
              <a:gd name="connsiteY419" fmla="*/ 871907 h 1172656"/>
              <a:gd name="connsiteX420" fmla="*/ 35802 w 3027576"/>
              <a:gd name="connsiteY420" fmla="*/ 889662 h 1172656"/>
              <a:gd name="connsiteX421" fmla="*/ 71312 w 3027576"/>
              <a:gd name="connsiteY421" fmla="*/ 907418 h 1172656"/>
              <a:gd name="connsiteX422" fmla="*/ 248866 w 3027576"/>
              <a:gd name="connsiteY422" fmla="*/ 898540 h 1172656"/>
              <a:gd name="connsiteX423" fmla="*/ 257743 w 3027576"/>
              <a:gd name="connsiteY423" fmla="*/ 871907 h 1172656"/>
              <a:gd name="connsiteX424" fmla="*/ 239988 w 3027576"/>
              <a:gd name="connsiteY424" fmla="*/ 836396 h 1172656"/>
              <a:gd name="connsiteX425" fmla="*/ 213355 w 3027576"/>
              <a:gd name="connsiteY425" fmla="*/ 809763 h 1172656"/>
              <a:gd name="connsiteX426" fmla="*/ 71312 w 3027576"/>
              <a:gd name="connsiteY426" fmla="*/ 818641 h 1172656"/>
              <a:gd name="connsiteX427" fmla="*/ 53557 w 3027576"/>
              <a:gd name="connsiteY427" fmla="*/ 845274 h 1172656"/>
              <a:gd name="connsiteX428" fmla="*/ 62435 w 3027576"/>
              <a:gd name="connsiteY428" fmla="*/ 969561 h 1172656"/>
              <a:gd name="connsiteX429" fmla="*/ 71312 w 3027576"/>
              <a:gd name="connsiteY429" fmla="*/ 996194 h 1172656"/>
              <a:gd name="connsiteX430" fmla="*/ 186722 w 3027576"/>
              <a:gd name="connsiteY430" fmla="*/ 987317 h 1172656"/>
              <a:gd name="connsiteX431" fmla="*/ 204477 w 3027576"/>
              <a:gd name="connsiteY431" fmla="*/ 969561 h 1172656"/>
              <a:gd name="connsiteX432" fmla="*/ 204477 w 3027576"/>
              <a:gd name="connsiteY432" fmla="*/ 916295 h 117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</a:cxnLst>
            <a:rect l="l" t="t" r="r" b="b"/>
            <a:pathLst>
              <a:path w="3027576" h="1172656">
                <a:moveTo>
                  <a:pt x="133456" y="1155993"/>
                </a:moveTo>
                <a:cubicBezTo>
                  <a:pt x="127338" y="1094811"/>
                  <a:pt x="126713" y="1069009"/>
                  <a:pt x="115701" y="1013950"/>
                </a:cubicBezTo>
                <a:cubicBezTo>
                  <a:pt x="113308" y="1001986"/>
                  <a:pt x="109470" y="990350"/>
                  <a:pt x="106823" y="978439"/>
                </a:cubicBezTo>
                <a:cubicBezTo>
                  <a:pt x="103550" y="963709"/>
                  <a:pt x="101605" y="948690"/>
                  <a:pt x="97945" y="934051"/>
                </a:cubicBezTo>
                <a:cubicBezTo>
                  <a:pt x="95675" y="924973"/>
                  <a:pt x="91338" y="916496"/>
                  <a:pt x="89068" y="907418"/>
                </a:cubicBezTo>
                <a:cubicBezTo>
                  <a:pt x="85408" y="892779"/>
                  <a:pt x="85488" y="877158"/>
                  <a:pt x="80190" y="863029"/>
                </a:cubicBezTo>
                <a:cubicBezTo>
                  <a:pt x="76677" y="853662"/>
                  <a:pt x="55165" y="824932"/>
                  <a:pt x="44679" y="818641"/>
                </a:cubicBezTo>
                <a:cubicBezTo>
                  <a:pt x="36655" y="813826"/>
                  <a:pt x="26924" y="812722"/>
                  <a:pt x="18046" y="809763"/>
                </a:cubicBezTo>
                <a:cubicBezTo>
                  <a:pt x="15087" y="821600"/>
                  <a:pt x="9169" y="833073"/>
                  <a:pt x="9169" y="845274"/>
                </a:cubicBezTo>
                <a:cubicBezTo>
                  <a:pt x="9169" y="869132"/>
                  <a:pt x="11191" y="893443"/>
                  <a:pt x="18046" y="916295"/>
                </a:cubicBezTo>
                <a:cubicBezTo>
                  <a:pt x="20451" y="924312"/>
                  <a:pt x="28838" y="929408"/>
                  <a:pt x="35802" y="934051"/>
                </a:cubicBezTo>
                <a:cubicBezTo>
                  <a:pt x="70204" y="956986"/>
                  <a:pt x="100764" y="959169"/>
                  <a:pt x="142334" y="969561"/>
                </a:cubicBezTo>
                <a:cubicBezTo>
                  <a:pt x="155801" y="978540"/>
                  <a:pt x="177220" y="996194"/>
                  <a:pt x="195600" y="996194"/>
                </a:cubicBezTo>
                <a:cubicBezTo>
                  <a:pt x="204958" y="996194"/>
                  <a:pt x="213355" y="990276"/>
                  <a:pt x="222233" y="987317"/>
                </a:cubicBezTo>
                <a:cubicBezTo>
                  <a:pt x="273880" y="935667"/>
                  <a:pt x="199438" y="1007792"/>
                  <a:pt x="266621" y="951806"/>
                </a:cubicBezTo>
                <a:cubicBezTo>
                  <a:pt x="276266" y="943769"/>
                  <a:pt x="284376" y="934051"/>
                  <a:pt x="293254" y="925173"/>
                </a:cubicBezTo>
                <a:cubicBezTo>
                  <a:pt x="299172" y="913336"/>
                  <a:pt x="306362" y="902053"/>
                  <a:pt x="311009" y="889662"/>
                </a:cubicBezTo>
                <a:cubicBezTo>
                  <a:pt x="318956" y="868470"/>
                  <a:pt x="325696" y="819300"/>
                  <a:pt x="328765" y="800886"/>
                </a:cubicBezTo>
                <a:cubicBezTo>
                  <a:pt x="322458" y="725205"/>
                  <a:pt x="344316" y="710346"/>
                  <a:pt x="302132" y="676598"/>
                </a:cubicBezTo>
                <a:cubicBezTo>
                  <a:pt x="293801" y="669933"/>
                  <a:pt x="284377" y="664761"/>
                  <a:pt x="275499" y="658843"/>
                </a:cubicBezTo>
                <a:cubicBezTo>
                  <a:pt x="272540" y="649965"/>
                  <a:pt x="273238" y="625593"/>
                  <a:pt x="266621" y="632210"/>
                </a:cubicBezTo>
                <a:cubicBezTo>
                  <a:pt x="255359" y="643472"/>
                  <a:pt x="243455" y="712529"/>
                  <a:pt x="239988" y="729864"/>
                </a:cubicBezTo>
                <a:cubicBezTo>
                  <a:pt x="242947" y="756497"/>
                  <a:pt x="238914" y="784883"/>
                  <a:pt x="248866" y="809763"/>
                </a:cubicBezTo>
                <a:cubicBezTo>
                  <a:pt x="252341" y="818452"/>
                  <a:pt x="266501" y="816070"/>
                  <a:pt x="275499" y="818641"/>
                </a:cubicBezTo>
                <a:cubicBezTo>
                  <a:pt x="353556" y="840944"/>
                  <a:pt x="273765" y="815105"/>
                  <a:pt x="337642" y="836396"/>
                </a:cubicBezTo>
                <a:cubicBezTo>
                  <a:pt x="367234" y="833437"/>
                  <a:pt x="398412" y="837521"/>
                  <a:pt x="426419" y="827519"/>
                </a:cubicBezTo>
                <a:cubicBezTo>
                  <a:pt x="442184" y="821889"/>
                  <a:pt x="447576" y="800621"/>
                  <a:pt x="461930" y="792008"/>
                </a:cubicBezTo>
                <a:lnTo>
                  <a:pt x="506318" y="765375"/>
                </a:lnTo>
                <a:cubicBezTo>
                  <a:pt x="552788" y="649199"/>
                  <a:pt x="493855" y="779629"/>
                  <a:pt x="550706" y="694354"/>
                </a:cubicBezTo>
                <a:cubicBezTo>
                  <a:pt x="555897" y="686568"/>
                  <a:pt x="554393" y="675507"/>
                  <a:pt x="559584" y="667721"/>
                </a:cubicBezTo>
                <a:cubicBezTo>
                  <a:pt x="566548" y="657275"/>
                  <a:pt x="578180" y="650733"/>
                  <a:pt x="586217" y="641088"/>
                </a:cubicBezTo>
                <a:cubicBezTo>
                  <a:pt x="605338" y="618143"/>
                  <a:pt x="603952" y="614514"/>
                  <a:pt x="612850" y="587822"/>
                </a:cubicBezTo>
                <a:cubicBezTo>
                  <a:pt x="609040" y="561152"/>
                  <a:pt x="607333" y="485370"/>
                  <a:pt x="568462" y="472412"/>
                </a:cubicBezTo>
                <a:lnTo>
                  <a:pt x="541829" y="463534"/>
                </a:lnTo>
                <a:cubicBezTo>
                  <a:pt x="509446" y="468931"/>
                  <a:pt x="487742" y="461943"/>
                  <a:pt x="470807" y="490167"/>
                </a:cubicBezTo>
                <a:cubicBezTo>
                  <a:pt x="465992" y="498191"/>
                  <a:pt x="464889" y="507922"/>
                  <a:pt x="461930" y="516800"/>
                </a:cubicBezTo>
                <a:cubicBezTo>
                  <a:pt x="464889" y="537515"/>
                  <a:pt x="462148" y="559895"/>
                  <a:pt x="470807" y="578944"/>
                </a:cubicBezTo>
                <a:cubicBezTo>
                  <a:pt x="484635" y="609366"/>
                  <a:pt x="506257" y="615705"/>
                  <a:pt x="532951" y="623332"/>
                </a:cubicBezTo>
                <a:cubicBezTo>
                  <a:pt x="544683" y="626684"/>
                  <a:pt x="556625" y="629251"/>
                  <a:pt x="568462" y="632210"/>
                </a:cubicBezTo>
                <a:cubicBezTo>
                  <a:pt x="609891" y="629251"/>
                  <a:pt x="651846" y="630550"/>
                  <a:pt x="692749" y="623332"/>
                </a:cubicBezTo>
                <a:cubicBezTo>
                  <a:pt x="703256" y="621478"/>
                  <a:pt x="709839" y="610349"/>
                  <a:pt x="719382" y="605577"/>
                </a:cubicBezTo>
                <a:cubicBezTo>
                  <a:pt x="727752" y="601392"/>
                  <a:pt x="737137" y="599658"/>
                  <a:pt x="746015" y="596699"/>
                </a:cubicBezTo>
                <a:cubicBezTo>
                  <a:pt x="827446" y="474553"/>
                  <a:pt x="756917" y="590469"/>
                  <a:pt x="790403" y="516800"/>
                </a:cubicBezTo>
                <a:cubicBezTo>
                  <a:pt x="801356" y="492704"/>
                  <a:pt x="825914" y="445779"/>
                  <a:pt x="825914" y="445779"/>
                </a:cubicBezTo>
                <a:cubicBezTo>
                  <a:pt x="822852" y="418219"/>
                  <a:pt x="829115" y="363115"/>
                  <a:pt x="799281" y="339247"/>
                </a:cubicBezTo>
                <a:cubicBezTo>
                  <a:pt x="791974" y="333401"/>
                  <a:pt x="781526" y="333328"/>
                  <a:pt x="772648" y="330369"/>
                </a:cubicBezTo>
                <a:cubicBezTo>
                  <a:pt x="751933" y="333328"/>
                  <a:pt x="727021" y="326400"/>
                  <a:pt x="710504" y="339247"/>
                </a:cubicBezTo>
                <a:cubicBezTo>
                  <a:pt x="695731" y="350737"/>
                  <a:pt x="692749" y="392513"/>
                  <a:pt x="692749" y="392513"/>
                </a:cubicBezTo>
                <a:cubicBezTo>
                  <a:pt x="696353" y="417742"/>
                  <a:pt x="696788" y="467573"/>
                  <a:pt x="719382" y="490167"/>
                </a:cubicBezTo>
                <a:cubicBezTo>
                  <a:pt x="725999" y="496784"/>
                  <a:pt x="737137" y="496086"/>
                  <a:pt x="746015" y="499045"/>
                </a:cubicBezTo>
                <a:cubicBezTo>
                  <a:pt x="796322" y="493127"/>
                  <a:pt x="847266" y="491224"/>
                  <a:pt x="896936" y="481290"/>
                </a:cubicBezTo>
                <a:cubicBezTo>
                  <a:pt x="907399" y="479197"/>
                  <a:pt x="914305" y="468828"/>
                  <a:pt x="923569" y="463534"/>
                </a:cubicBezTo>
                <a:cubicBezTo>
                  <a:pt x="991816" y="424535"/>
                  <a:pt x="926687" y="470073"/>
                  <a:pt x="994590" y="419146"/>
                </a:cubicBezTo>
                <a:cubicBezTo>
                  <a:pt x="1016921" y="385650"/>
                  <a:pt x="1016220" y="385034"/>
                  <a:pt x="1047856" y="348125"/>
                </a:cubicBezTo>
                <a:cubicBezTo>
                  <a:pt x="1053303" y="341770"/>
                  <a:pt x="1059693" y="336288"/>
                  <a:pt x="1065611" y="330369"/>
                </a:cubicBezTo>
                <a:cubicBezTo>
                  <a:pt x="1062652" y="312614"/>
                  <a:pt x="1063054" y="293957"/>
                  <a:pt x="1056734" y="277103"/>
                </a:cubicBezTo>
                <a:cubicBezTo>
                  <a:pt x="1052518" y="265860"/>
                  <a:pt x="1019065" y="246073"/>
                  <a:pt x="1012345" y="241593"/>
                </a:cubicBezTo>
                <a:cubicBezTo>
                  <a:pt x="986813" y="247976"/>
                  <a:pt x="973047" y="244946"/>
                  <a:pt x="959079" y="268226"/>
                </a:cubicBezTo>
                <a:cubicBezTo>
                  <a:pt x="954264" y="276250"/>
                  <a:pt x="953161" y="285981"/>
                  <a:pt x="950202" y="294859"/>
                </a:cubicBezTo>
                <a:cubicBezTo>
                  <a:pt x="953161" y="312614"/>
                  <a:pt x="952759" y="331271"/>
                  <a:pt x="959079" y="348125"/>
                </a:cubicBezTo>
                <a:cubicBezTo>
                  <a:pt x="962018" y="355962"/>
                  <a:pt x="970299" y="360651"/>
                  <a:pt x="976835" y="365880"/>
                </a:cubicBezTo>
                <a:cubicBezTo>
                  <a:pt x="1009686" y="392160"/>
                  <a:pt x="1007722" y="384344"/>
                  <a:pt x="1056734" y="392513"/>
                </a:cubicBezTo>
                <a:cubicBezTo>
                  <a:pt x="1098163" y="389554"/>
                  <a:pt x="1140118" y="390853"/>
                  <a:pt x="1181021" y="383635"/>
                </a:cubicBezTo>
                <a:cubicBezTo>
                  <a:pt x="1191528" y="381781"/>
                  <a:pt x="1198111" y="370652"/>
                  <a:pt x="1207654" y="365880"/>
                </a:cubicBezTo>
                <a:cubicBezTo>
                  <a:pt x="1216024" y="361695"/>
                  <a:pt x="1225409" y="359961"/>
                  <a:pt x="1234287" y="357002"/>
                </a:cubicBezTo>
                <a:cubicBezTo>
                  <a:pt x="1243165" y="348124"/>
                  <a:pt x="1251275" y="338406"/>
                  <a:pt x="1260920" y="330369"/>
                </a:cubicBezTo>
                <a:cubicBezTo>
                  <a:pt x="1269117" y="323539"/>
                  <a:pt x="1280415" y="320545"/>
                  <a:pt x="1287553" y="312614"/>
                </a:cubicBezTo>
                <a:cubicBezTo>
                  <a:pt x="1307349" y="290618"/>
                  <a:pt x="1340819" y="241593"/>
                  <a:pt x="1340819" y="241593"/>
                </a:cubicBezTo>
                <a:cubicBezTo>
                  <a:pt x="1343778" y="232715"/>
                  <a:pt x="1349697" y="224318"/>
                  <a:pt x="1349697" y="214960"/>
                </a:cubicBezTo>
                <a:cubicBezTo>
                  <a:pt x="1349697" y="198202"/>
                  <a:pt x="1337128" y="179009"/>
                  <a:pt x="1323064" y="170571"/>
                </a:cubicBezTo>
                <a:cubicBezTo>
                  <a:pt x="1315040" y="165756"/>
                  <a:pt x="1305309" y="164653"/>
                  <a:pt x="1296431" y="161694"/>
                </a:cubicBezTo>
                <a:cubicBezTo>
                  <a:pt x="1290512" y="167612"/>
                  <a:pt x="1285211" y="174220"/>
                  <a:pt x="1278675" y="179449"/>
                </a:cubicBezTo>
                <a:cubicBezTo>
                  <a:pt x="1270343" y="186114"/>
                  <a:pt x="1257960" y="188326"/>
                  <a:pt x="1252042" y="197204"/>
                </a:cubicBezTo>
                <a:cubicBezTo>
                  <a:pt x="1245274" y="207356"/>
                  <a:pt x="1246124" y="220878"/>
                  <a:pt x="1243165" y="232715"/>
                </a:cubicBezTo>
                <a:cubicBezTo>
                  <a:pt x="1246124" y="247511"/>
                  <a:pt x="1244279" y="264164"/>
                  <a:pt x="1252042" y="277103"/>
                </a:cubicBezTo>
                <a:cubicBezTo>
                  <a:pt x="1274228" y="314080"/>
                  <a:pt x="1306858" y="326899"/>
                  <a:pt x="1340819" y="348125"/>
                </a:cubicBezTo>
                <a:cubicBezTo>
                  <a:pt x="1349867" y="353780"/>
                  <a:pt x="1357909" y="361108"/>
                  <a:pt x="1367452" y="365880"/>
                </a:cubicBezTo>
                <a:cubicBezTo>
                  <a:pt x="1400881" y="382594"/>
                  <a:pt x="1413445" y="384036"/>
                  <a:pt x="1447351" y="392513"/>
                </a:cubicBezTo>
                <a:cubicBezTo>
                  <a:pt x="1465106" y="389554"/>
                  <a:pt x="1484168" y="390946"/>
                  <a:pt x="1500617" y="383635"/>
                </a:cubicBezTo>
                <a:cubicBezTo>
                  <a:pt x="1512090" y="378536"/>
                  <a:pt x="1517605" y="365039"/>
                  <a:pt x="1527250" y="357002"/>
                </a:cubicBezTo>
                <a:cubicBezTo>
                  <a:pt x="1535447" y="350172"/>
                  <a:pt x="1546338" y="346792"/>
                  <a:pt x="1553883" y="339247"/>
                </a:cubicBezTo>
                <a:cubicBezTo>
                  <a:pt x="1621828" y="271302"/>
                  <a:pt x="1579297" y="309237"/>
                  <a:pt x="1616027" y="250470"/>
                </a:cubicBezTo>
                <a:cubicBezTo>
                  <a:pt x="1623869" y="237923"/>
                  <a:pt x="1633782" y="226797"/>
                  <a:pt x="1642660" y="214960"/>
                </a:cubicBezTo>
                <a:cubicBezTo>
                  <a:pt x="1645619" y="206082"/>
                  <a:pt x="1651537" y="197685"/>
                  <a:pt x="1651537" y="188327"/>
                </a:cubicBezTo>
                <a:cubicBezTo>
                  <a:pt x="1651537" y="165277"/>
                  <a:pt x="1638969" y="158003"/>
                  <a:pt x="1624904" y="143938"/>
                </a:cubicBezTo>
                <a:cubicBezTo>
                  <a:pt x="1604190" y="146897"/>
                  <a:pt x="1581882" y="144318"/>
                  <a:pt x="1562761" y="152816"/>
                </a:cubicBezTo>
                <a:cubicBezTo>
                  <a:pt x="1549291" y="158803"/>
                  <a:pt x="1540067" y="194263"/>
                  <a:pt x="1536128" y="206082"/>
                </a:cubicBezTo>
                <a:cubicBezTo>
                  <a:pt x="1548346" y="267175"/>
                  <a:pt x="1529827" y="245602"/>
                  <a:pt x="1589394" y="259348"/>
                </a:cubicBezTo>
                <a:cubicBezTo>
                  <a:pt x="1613171" y="264835"/>
                  <a:pt x="1660415" y="277103"/>
                  <a:pt x="1660415" y="277103"/>
                </a:cubicBezTo>
                <a:cubicBezTo>
                  <a:pt x="1743243" y="271187"/>
                  <a:pt x="1763529" y="290310"/>
                  <a:pt x="1811336" y="250470"/>
                </a:cubicBezTo>
                <a:cubicBezTo>
                  <a:pt x="1820981" y="242432"/>
                  <a:pt x="1829091" y="232715"/>
                  <a:pt x="1837969" y="223837"/>
                </a:cubicBezTo>
                <a:cubicBezTo>
                  <a:pt x="1846499" y="198248"/>
                  <a:pt x="1867735" y="170049"/>
                  <a:pt x="1846846" y="143938"/>
                </a:cubicBezTo>
                <a:cubicBezTo>
                  <a:pt x="1840181" y="135607"/>
                  <a:pt x="1829091" y="132101"/>
                  <a:pt x="1820213" y="126183"/>
                </a:cubicBezTo>
                <a:cubicBezTo>
                  <a:pt x="1811335" y="129142"/>
                  <a:pt x="1800197" y="128444"/>
                  <a:pt x="1793580" y="135061"/>
                </a:cubicBezTo>
                <a:cubicBezTo>
                  <a:pt x="1786963" y="141678"/>
                  <a:pt x="1789518" y="153670"/>
                  <a:pt x="1784703" y="161694"/>
                </a:cubicBezTo>
                <a:cubicBezTo>
                  <a:pt x="1780397" y="168871"/>
                  <a:pt x="1772866" y="173531"/>
                  <a:pt x="1766947" y="179449"/>
                </a:cubicBezTo>
                <a:cubicBezTo>
                  <a:pt x="1769906" y="212000"/>
                  <a:pt x="1766213" y="245863"/>
                  <a:pt x="1775825" y="277103"/>
                </a:cubicBezTo>
                <a:cubicBezTo>
                  <a:pt x="1778963" y="287301"/>
                  <a:pt x="1794913" y="287314"/>
                  <a:pt x="1802458" y="294859"/>
                </a:cubicBezTo>
                <a:cubicBezTo>
                  <a:pt x="1810002" y="302404"/>
                  <a:pt x="1812668" y="313947"/>
                  <a:pt x="1820213" y="321492"/>
                </a:cubicBezTo>
                <a:cubicBezTo>
                  <a:pt x="1840648" y="341927"/>
                  <a:pt x="1855192" y="341334"/>
                  <a:pt x="1882357" y="348125"/>
                </a:cubicBezTo>
                <a:cubicBezTo>
                  <a:pt x="1932664" y="342206"/>
                  <a:pt x="1983710" y="340804"/>
                  <a:pt x="2033277" y="330369"/>
                </a:cubicBezTo>
                <a:cubicBezTo>
                  <a:pt x="2041467" y="328645"/>
                  <a:pt x="2047290" y="320100"/>
                  <a:pt x="2051033" y="312614"/>
                </a:cubicBezTo>
                <a:cubicBezTo>
                  <a:pt x="2059403" y="295874"/>
                  <a:pt x="2068788" y="259348"/>
                  <a:pt x="2068788" y="259348"/>
                </a:cubicBezTo>
                <a:cubicBezTo>
                  <a:pt x="2065829" y="235674"/>
                  <a:pt x="2066765" y="211179"/>
                  <a:pt x="2059910" y="188327"/>
                </a:cubicBezTo>
                <a:cubicBezTo>
                  <a:pt x="2057505" y="180310"/>
                  <a:pt x="2050362" y="172213"/>
                  <a:pt x="2042155" y="170571"/>
                </a:cubicBezTo>
                <a:cubicBezTo>
                  <a:pt x="2032979" y="168736"/>
                  <a:pt x="2024400" y="176490"/>
                  <a:pt x="2015522" y="179449"/>
                </a:cubicBezTo>
                <a:cubicBezTo>
                  <a:pt x="2009604" y="188327"/>
                  <a:pt x="2002100" y="196332"/>
                  <a:pt x="1997767" y="206082"/>
                </a:cubicBezTo>
                <a:cubicBezTo>
                  <a:pt x="1990166" y="223185"/>
                  <a:pt x="1980011" y="259348"/>
                  <a:pt x="1980011" y="259348"/>
                </a:cubicBezTo>
                <a:cubicBezTo>
                  <a:pt x="1981921" y="268897"/>
                  <a:pt x="1989577" y="316719"/>
                  <a:pt x="1997767" y="330369"/>
                </a:cubicBezTo>
                <a:cubicBezTo>
                  <a:pt x="2002073" y="337546"/>
                  <a:pt x="2010293" y="341589"/>
                  <a:pt x="2015522" y="348125"/>
                </a:cubicBezTo>
                <a:cubicBezTo>
                  <a:pt x="2023887" y="358582"/>
                  <a:pt x="2036741" y="385367"/>
                  <a:pt x="2051033" y="392513"/>
                </a:cubicBezTo>
                <a:cubicBezTo>
                  <a:pt x="2081068" y="407530"/>
                  <a:pt x="2116217" y="412652"/>
                  <a:pt x="2148687" y="419146"/>
                </a:cubicBezTo>
                <a:lnTo>
                  <a:pt x="2264097" y="410268"/>
                </a:lnTo>
                <a:cubicBezTo>
                  <a:pt x="2283829" y="402143"/>
                  <a:pt x="2284518" y="372091"/>
                  <a:pt x="2299607" y="357002"/>
                </a:cubicBezTo>
                <a:lnTo>
                  <a:pt x="2317363" y="339247"/>
                </a:lnTo>
                <a:cubicBezTo>
                  <a:pt x="2314404" y="312614"/>
                  <a:pt x="2318437" y="284228"/>
                  <a:pt x="2308485" y="259348"/>
                </a:cubicBezTo>
                <a:cubicBezTo>
                  <a:pt x="2300593" y="239619"/>
                  <a:pt x="2263111" y="255402"/>
                  <a:pt x="2255219" y="259348"/>
                </a:cubicBezTo>
                <a:cubicBezTo>
                  <a:pt x="2241239" y="266338"/>
                  <a:pt x="2220741" y="281645"/>
                  <a:pt x="2210831" y="294859"/>
                </a:cubicBezTo>
                <a:cubicBezTo>
                  <a:pt x="2198027" y="311931"/>
                  <a:pt x="2182068" y="327881"/>
                  <a:pt x="2175320" y="348125"/>
                </a:cubicBezTo>
                <a:lnTo>
                  <a:pt x="2166442" y="374758"/>
                </a:lnTo>
                <a:cubicBezTo>
                  <a:pt x="2169401" y="389554"/>
                  <a:pt x="2167834" y="406045"/>
                  <a:pt x="2175320" y="419146"/>
                </a:cubicBezTo>
                <a:cubicBezTo>
                  <a:pt x="2180614" y="428410"/>
                  <a:pt x="2193756" y="430071"/>
                  <a:pt x="2201953" y="436901"/>
                </a:cubicBezTo>
                <a:cubicBezTo>
                  <a:pt x="2246287" y="473846"/>
                  <a:pt x="2208414" y="456810"/>
                  <a:pt x="2255219" y="472412"/>
                </a:cubicBezTo>
                <a:cubicBezTo>
                  <a:pt x="2299607" y="469453"/>
                  <a:pt x="2344957" y="473185"/>
                  <a:pt x="2388384" y="463534"/>
                </a:cubicBezTo>
                <a:cubicBezTo>
                  <a:pt x="2400640" y="460810"/>
                  <a:pt x="2405372" y="444938"/>
                  <a:pt x="2415017" y="436901"/>
                </a:cubicBezTo>
                <a:cubicBezTo>
                  <a:pt x="2423214" y="430071"/>
                  <a:pt x="2432772" y="425064"/>
                  <a:pt x="2441650" y="419146"/>
                </a:cubicBezTo>
                <a:cubicBezTo>
                  <a:pt x="2458244" y="385956"/>
                  <a:pt x="2474108" y="371634"/>
                  <a:pt x="2450528" y="330369"/>
                </a:cubicBezTo>
                <a:cubicBezTo>
                  <a:pt x="2445885" y="322244"/>
                  <a:pt x="2432773" y="324451"/>
                  <a:pt x="2423895" y="321492"/>
                </a:cubicBezTo>
                <a:cubicBezTo>
                  <a:pt x="2412058" y="324451"/>
                  <a:pt x="2399297" y="324912"/>
                  <a:pt x="2388384" y="330369"/>
                </a:cubicBezTo>
                <a:cubicBezTo>
                  <a:pt x="2356210" y="346456"/>
                  <a:pt x="2381999" y="349449"/>
                  <a:pt x="2361751" y="374758"/>
                </a:cubicBezTo>
                <a:cubicBezTo>
                  <a:pt x="2355086" y="383089"/>
                  <a:pt x="2343996" y="386595"/>
                  <a:pt x="2335118" y="392513"/>
                </a:cubicBezTo>
                <a:cubicBezTo>
                  <a:pt x="2329200" y="401391"/>
                  <a:pt x="2322135" y="409603"/>
                  <a:pt x="2317363" y="419146"/>
                </a:cubicBezTo>
                <a:cubicBezTo>
                  <a:pt x="2297912" y="458049"/>
                  <a:pt x="2308465" y="501910"/>
                  <a:pt x="2317363" y="543433"/>
                </a:cubicBezTo>
                <a:cubicBezTo>
                  <a:pt x="2319599" y="553866"/>
                  <a:pt x="2328453" y="561734"/>
                  <a:pt x="2335118" y="570066"/>
                </a:cubicBezTo>
                <a:cubicBezTo>
                  <a:pt x="2340347" y="576602"/>
                  <a:pt x="2345696" y="583516"/>
                  <a:pt x="2352873" y="587822"/>
                </a:cubicBezTo>
                <a:cubicBezTo>
                  <a:pt x="2360897" y="592637"/>
                  <a:pt x="2370628" y="593740"/>
                  <a:pt x="2379506" y="596699"/>
                </a:cubicBezTo>
                <a:cubicBezTo>
                  <a:pt x="2456446" y="593740"/>
                  <a:pt x="2533767" y="596025"/>
                  <a:pt x="2610326" y="587822"/>
                </a:cubicBezTo>
                <a:cubicBezTo>
                  <a:pt x="2618648" y="586930"/>
                  <a:pt x="2624338" y="577552"/>
                  <a:pt x="2628081" y="570066"/>
                </a:cubicBezTo>
                <a:cubicBezTo>
                  <a:pt x="2636451" y="553326"/>
                  <a:pt x="2645836" y="516800"/>
                  <a:pt x="2645836" y="516800"/>
                </a:cubicBezTo>
                <a:cubicBezTo>
                  <a:pt x="2644514" y="510190"/>
                  <a:pt x="2642527" y="457573"/>
                  <a:pt x="2619203" y="454657"/>
                </a:cubicBezTo>
                <a:cubicBezTo>
                  <a:pt x="2601342" y="452424"/>
                  <a:pt x="2583692" y="460575"/>
                  <a:pt x="2565937" y="463534"/>
                </a:cubicBezTo>
                <a:cubicBezTo>
                  <a:pt x="2494911" y="510886"/>
                  <a:pt x="2580737" y="448735"/>
                  <a:pt x="2521549" y="507923"/>
                </a:cubicBezTo>
                <a:cubicBezTo>
                  <a:pt x="2514004" y="515468"/>
                  <a:pt x="2503794" y="519760"/>
                  <a:pt x="2494916" y="525678"/>
                </a:cubicBezTo>
                <a:cubicBezTo>
                  <a:pt x="2497875" y="567107"/>
                  <a:pt x="2497633" y="608890"/>
                  <a:pt x="2503794" y="649965"/>
                </a:cubicBezTo>
                <a:cubicBezTo>
                  <a:pt x="2506570" y="668474"/>
                  <a:pt x="2515631" y="685476"/>
                  <a:pt x="2521549" y="703231"/>
                </a:cubicBezTo>
                <a:lnTo>
                  <a:pt x="2530427" y="729864"/>
                </a:lnTo>
                <a:cubicBezTo>
                  <a:pt x="2610326" y="726905"/>
                  <a:pt x="2690595" y="729214"/>
                  <a:pt x="2770124" y="720987"/>
                </a:cubicBezTo>
                <a:cubicBezTo>
                  <a:pt x="2778450" y="720126"/>
                  <a:pt x="2787283" y="711580"/>
                  <a:pt x="2787879" y="703231"/>
                </a:cubicBezTo>
                <a:cubicBezTo>
                  <a:pt x="2795738" y="593211"/>
                  <a:pt x="2808208" y="606434"/>
                  <a:pt x="2752369" y="587822"/>
                </a:cubicBezTo>
                <a:cubicBezTo>
                  <a:pt x="2743491" y="590781"/>
                  <a:pt x="2733760" y="591884"/>
                  <a:pt x="2725736" y="596699"/>
                </a:cubicBezTo>
                <a:cubicBezTo>
                  <a:pt x="2718559" y="601005"/>
                  <a:pt x="2714516" y="609226"/>
                  <a:pt x="2707980" y="614455"/>
                </a:cubicBezTo>
                <a:cubicBezTo>
                  <a:pt x="2699648" y="621120"/>
                  <a:pt x="2690225" y="626292"/>
                  <a:pt x="2681347" y="632210"/>
                </a:cubicBezTo>
                <a:cubicBezTo>
                  <a:pt x="2675429" y="641088"/>
                  <a:pt x="2670257" y="650512"/>
                  <a:pt x="2663592" y="658843"/>
                </a:cubicBezTo>
                <a:cubicBezTo>
                  <a:pt x="2658363" y="665379"/>
                  <a:pt x="2646393" y="668247"/>
                  <a:pt x="2645836" y="676598"/>
                </a:cubicBezTo>
                <a:cubicBezTo>
                  <a:pt x="2643269" y="715096"/>
                  <a:pt x="2649928" y="753722"/>
                  <a:pt x="2654714" y="792008"/>
                </a:cubicBezTo>
                <a:cubicBezTo>
                  <a:pt x="2655875" y="801294"/>
                  <a:pt x="2656285" y="812795"/>
                  <a:pt x="2663592" y="818641"/>
                </a:cubicBezTo>
                <a:cubicBezTo>
                  <a:pt x="2673120" y="826263"/>
                  <a:pt x="2687266" y="824560"/>
                  <a:pt x="2699103" y="827519"/>
                </a:cubicBezTo>
                <a:cubicBezTo>
                  <a:pt x="2713899" y="836397"/>
                  <a:pt x="2727723" y="847144"/>
                  <a:pt x="2743491" y="854152"/>
                </a:cubicBezTo>
                <a:cubicBezTo>
                  <a:pt x="2754641" y="859107"/>
                  <a:pt x="2767315" y="859523"/>
                  <a:pt x="2779002" y="863029"/>
                </a:cubicBezTo>
                <a:cubicBezTo>
                  <a:pt x="2796929" y="868407"/>
                  <a:pt x="2814513" y="874866"/>
                  <a:pt x="2832268" y="880785"/>
                </a:cubicBezTo>
                <a:cubicBezTo>
                  <a:pt x="2881078" y="876717"/>
                  <a:pt x="2929618" y="889967"/>
                  <a:pt x="2965433" y="854152"/>
                </a:cubicBezTo>
                <a:cubicBezTo>
                  <a:pt x="2972978" y="846607"/>
                  <a:pt x="2977270" y="836397"/>
                  <a:pt x="2983188" y="827519"/>
                </a:cubicBezTo>
                <a:cubicBezTo>
                  <a:pt x="2980229" y="812723"/>
                  <a:pt x="2982680" y="795685"/>
                  <a:pt x="2974310" y="783130"/>
                </a:cubicBezTo>
                <a:cubicBezTo>
                  <a:pt x="2961198" y="763462"/>
                  <a:pt x="2898052" y="782523"/>
                  <a:pt x="2894411" y="783130"/>
                </a:cubicBezTo>
                <a:cubicBezTo>
                  <a:pt x="2869268" y="791511"/>
                  <a:pt x="2862325" y="791231"/>
                  <a:pt x="2841145" y="809763"/>
                </a:cubicBezTo>
                <a:cubicBezTo>
                  <a:pt x="2825397" y="823542"/>
                  <a:pt x="2814168" y="842545"/>
                  <a:pt x="2796757" y="854152"/>
                </a:cubicBezTo>
                <a:cubicBezTo>
                  <a:pt x="2759678" y="878871"/>
                  <a:pt x="2777669" y="864362"/>
                  <a:pt x="2743491" y="898540"/>
                </a:cubicBezTo>
                <a:cubicBezTo>
                  <a:pt x="2739303" y="911102"/>
                  <a:pt x="2725736" y="949533"/>
                  <a:pt x="2725736" y="960684"/>
                </a:cubicBezTo>
                <a:cubicBezTo>
                  <a:pt x="2725736" y="972885"/>
                  <a:pt x="2729807" y="984980"/>
                  <a:pt x="2734613" y="996194"/>
                </a:cubicBezTo>
                <a:cubicBezTo>
                  <a:pt x="2738816" y="1006001"/>
                  <a:pt x="2746450" y="1013949"/>
                  <a:pt x="2752369" y="1022827"/>
                </a:cubicBezTo>
                <a:cubicBezTo>
                  <a:pt x="2826349" y="1019868"/>
                  <a:pt x="2902640" y="1032531"/>
                  <a:pt x="2974310" y="1013950"/>
                </a:cubicBezTo>
                <a:cubicBezTo>
                  <a:pt x="2992427" y="1009253"/>
                  <a:pt x="2992066" y="960684"/>
                  <a:pt x="2992066" y="960684"/>
                </a:cubicBezTo>
                <a:cubicBezTo>
                  <a:pt x="2989107" y="945888"/>
                  <a:pt x="2991558" y="928850"/>
                  <a:pt x="2983188" y="916295"/>
                </a:cubicBezTo>
                <a:cubicBezTo>
                  <a:pt x="2977997" y="908509"/>
                  <a:pt x="2965913" y="907418"/>
                  <a:pt x="2956555" y="907418"/>
                </a:cubicBezTo>
                <a:cubicBezTo>
                  <a:pt x="2935126" y="907418"/>
                  <a:pt x="2906552" y="918167"/>
                  <a:pt x="2885534" y="925173"/>
                </a:cubicBezTo>
                <a:cubicBezTo>
                  <a:pt x="2879615" y="931091"/>
                  <a:pt x="2872084" y="935751"/>
                  <a:pt x="2867778" y="942928"/>
                </a:cubicBezTo>
                <a:cubicBezTo>
                  <a:pt x="2862963" y="950952"/>
                  <a:pt x="2858901" y="960203"/>
                  <a:pt x="2858901" y="969561"/>
                </a:cubicBezTo>
                <a:cubicBezTo>
                  <a:pt x="2858901" y="1110559"/>
                  <a:pt x="2835891" y="1079717"/>
                  <a:pt x="2885534" y="1129360"/>
                </a:cubicBezTo>
                <a:cubicBezTo>
                  <a:pt x="2882575" y="1138238"/>
                  <a:pt x="2883273" y="1149376"/>
                  <a:pt x="2876656" y="1155993"/>
                </a:cubicBezTo>
                <a:cubicBezTo>
                  <a:pt x="2870039" y="1162610"/>
                  <a:pt x="2855214" y="1172656"/>
                  <a:pt x="2850023" y="1164870"/>
                </a:cubicBezTo>
                <a:cubicBezTo>
                  <a:pt x="2843255" y="1154718"/>
                  <a:pt x="2847794" y="1134409"/>
                  <a:pt x="2858901" y="1129360"/>
                </a:cubicBezTo>
                <a:cubicBezTo>
                  <a:pt x="2885975" y="1117054"/>
                  <a:pt x="2918085" y="1123441"/>
                  <a:pt x="2947677" y="1120482"/>
                </a:cubicBezTo>
                <a:cubicBezTo>
                  <a:pt x="2959514" y="1117523"/>
                  <a:pt x="2972594" y="1117658"/>
                  <a:pt x="2983188" y="1111604"/>
                </a:cubicBezTo>
                <a:cubicBezTo>
                  <a:pt x="3012667" y="1094759"/>
                  <a:pt x="3015849" y="1069902"/>
                  <a:pt x="3027576" y="1040583"/>
                </a:cubicBezTo>
                <a:cubicBezTo>
                  <a:pt x="3024617" y="1016909"/>
                  <a:pt x="3025555" y="992413"/>
                  <a:pt x="3018699" y="969561"/>
                </a:cubicBezTo>
                <a:cubicBezTo>
                  <a:pt x="3015537" y="959020"/>
                  <a:pt x="2979686" y="937635"/>
                  <a:pt x="2974310" y="934051"/>
                </a:cubicBezTo>
                <a:cubicBezTo>
                  <a:pt x="2953596" y="937010"/>
                  <a:pt x="2932754" y="939185"/>
                  <a:pt x="2912167" y="942928"/>
                </a:cubicBezTo>
                <a:cubicBezTo>
                  <a:pt x="2900162" y="945111"/>
                  <a:pt x="2888857" y="951806"/>
                  <a:pt x="2876656" y="951806"/>
                </a:cubicBezTo>
                <a:cubicBezTo>
                  <a:pt x="2852798" y="951806"/>
                  <a:pt x="2829309" y="945887"/>
                  <a:pt x="2805635" y="942928"/>
                </a:cubicBezTo>
                <a:cubicBezTo>
                  <a:pt x="2799716" y="937010"/>
                  <a:pt x="2792522" y="932137"/>
                  <a:pt x="2787879" y="925173"/>
                </a:cubicBezTo>
                <a:cubicBezTo>
                  <a:pt x="2773254" y="903236"/>
                  <a:pt x="2769137" y="886700"/>
                  <a:pt x="2761246" y="863029"/>
                </a:cubicBezTo>
                <a:cubicBezTo>
                  <a:pt x="2770124" y="842315"/>
                  <a:pt x="2775378" y="819638"/>
                  <a:pt x="2787879" y="800886"/>
                </a:cubicBezTo>
                <a:cubicBezTo>
                  <a:pt x="2793798" y="792008"/>
                  <a:pt x="2806180" y="789795"/>
                  <a:pt x="2814512" y="783130"/>
                </a:cubicBezTo>
                <a:cubicBezTo>
                  <a:pt x="2849329" y="755277"/>
                  <a:pt x="2812652" y="771914"/>
                  <a:pt x="2858901" y="756497"/>
                </a:cubicBezTo>
                <a:cubicBezTo>
                  <a:pt x="2867779" y="747619"/>
                  <a:pt x="2875889" y="737901"/>
                  <a:pt x="2885534" y="729864"/>
                </a:cubicBezTo>
                <a:cubicBezTo>
                  <a:pt x="2893731" y="723034"/>
                  <a:pt x="2910075" y="722571"/>
                  <a:pt x="2912167" y="712109"/>
                </a:cubicBezTo>
                <a:cubicBezTo>
                  <a:pt x="2916846" y="688714"/>
                  <a:pt x="2910144" y="663940"/>
                  <a:pt x="2903289" y="641088"/>
                </a:cubicBezTo>
                <a:cubicBezTo>
                  <a:pt x="2900884" y="633071"/>
                  <a:pt x="2893474" y="625979"/>
                  <a:pt x="2885534" y="623332"/>
                </a:cubicBezTo>
                <a:cubicBezTo>
                  <a:pt x="2856904" y="613789"/>
                  <a:pt x="2796757" y="605577"/>
                  <a:pt x="2796757" y="605577"/>
                </a:cubicBezTo>
                <a:cubicBezTo>
                  <a:pt x="2776042" y="608536"/>
                  <a:pt x="2753329" y="605097"/>
                  <a:pt x="2734613" y="614455"/>
                </a:cubicBezTo>
                <a:cubicBezTo>
                  <a:pt x="2726243" y="618640"/>
                  <a:pt x="2728307" y="632090"/>
                  <a:pt x="2725736" y="641088"/>
                </a:cubicBezTo>
                <a:cubicBezTo>
                  <a:pt x="2722384" y="652820"/>
                  <a:pt x="2719817" y="664761"/>
                  <a:pt x="2716858" y="676598"/>
                </a:cubicBezTo>
                <a:cubicBezTo>
                  <a:pt x="2719817" y="712109"/>
                  <a:pt x="2718270" y="748287"/>
                  <a:pt x="2725736" y="783130"/>
                </a:cubicBezTo>
                <a:cubicBezTo>
                  <a:pt x="2727490" y="791314"/>
                  <a:pt x="2735172" y="801810"/>
                  <a:pt x="2743491" y="800886"/>
                </a:cubicBezTo>
                <a:cubicBezTo>
                  <a:pt x="2765890" y="798397"/>
                  <a:pt x="2784920" y="783131"/>
                  <a:pt x="2805635" y="774253"/>
                </a:cubicBezTo>
                <a:cubicBezTo>
                  <a:pt x="2862751" y="717136"/>
                  <a:pt x="2846583" y="750504"/>
                  <a:pt x="2858901" y="676598"/>
                </a:cubicBezTo>
                <a:cubicBezTo>
                  <a:pt x="2852982" y="641087"/>
                  <a:pt x="2851883" y="604428"/>
                  <a:pt x="2841145" y="570066"/>
                </a:cubicBezTo>
                <a:cubicBezTo>
                  <a:pt x="2837661" y="558918"/>
                  <a:pt x="2798939" y="515823"/>
                  <a:pt x="2787879" y="507923"/>
                </a:cubicBezTo>
                <a:cubicBezTo>
                  <a:pt x="2777110" y="500231"/>
                  <a:pt x="2763859" y="496733"/>
                  <a:pt x="2752369" y="490167"/>
                </a:cubicBezTo>
                <a:cubicBezTo>
                  <a:pt x="2743105" y="484873"/>
                  <a:pt x="2735486" y="476745"/>
                  <a:pt x="2725736" y="472412"/>
                </a:cubicBezTo>
                <a:cubicBezTo>
                  <a:pt x="2708633" y="464811"/>
                  <a:pt x="2672469" y="454657"/>
                  <a:pt x="2672469" y="454657"/>
                </a:cubicBezTo>
                <a:cubicBezTo>
                  <a:pt x="2663591" y="457616"/>
                  <a:pt x="2652453" y="456917"/>
                  <a:pt x="2645836" y="463534"/>
                </a:cubicBezTo>
                <a:cubicBezTo>
                  <a:pt x="2630747" y="478623"/>
                  <a:pt x="2622163" y="499045"/>
                  <a:pt x="2610326" y="516800"/>
                </a:cubicBezTo>
                <a:lnTo>
                  <a:pt x="2574815" y="570066"/>
                </a:lnTo>
                <a:lnTo>
                  <a:pt x="2565937" y="596699"/>
                </a:lnTo>
                <a:cubicBezTo>
                  <a:pt x="2568896" y="632210"/>
                  <a:pt x="2564336" y="669173"/>
                  <a:pt x="2574815" y="703231"/>
                </a:cubicBezTo>
                <a:cubicBezTo>
                  <a:pt x="2577567" y="712175"/>
                  <a:pt x="2592570" y="715068"/>
                  <a:pt x="2601448" y="712109"/>
                </a:cubicBezTo>
                <a:cubicBezTo>
                  <a:pt x="2616096" y="707226"/>
                  <a:pt x="2637714" y="671027"/>
                  <a:pt x="2645836" y="658843"/>
                </a:cubicBezTo>
                <a:cubicBezTo>
                  <a:pt x="2662797" y="591002"/>
                  <a:pt x="2668786" y="582269"/>
                  <a:pt x="2645836" y="481290"/>
                </a:cubicBezTo>
                <a:cubicBezTo>
                  <a:pt x="2641107" y="460482"/>
                  <a:pt x="2628081" y="439861"/>
                  <a:pt x="2610326" y="428024"/>
                </a:cubicBezTo>
                <a:lnTo>
                  <a:pt x="2583693" y="410268"/>
                </a:lnTo>
                <a:cubicBezTo>
                  <a:pt x="2489562" y="415498"/>
                  <a:pt x="2450005" y="382069"/>
                  <a:pt x="2406139" y="436901"/>
                </a:cubicBezTo>
                <a:cubicBezTo>
                  <a:pt x="2399474" y="445232"/>
                  <a:pt x="2394302" y="454656"/>
                  <a:pt x="2388384" y="463534"/>
                </a:cubicBezTo>
                <a:cubicBezTo>
                  <a:pt x="2382953" y="485257"/>
                  <a:pt x="2363165" y="545427"/>
                  <a:pt x="2388384" y="561189"/>
                </a:cubicBezTo>
                <a:cubicBezTo>
                  <a:pt x="2406653" y="572607"/>
                  <a:pt x="2429813" y="549352"/>
                  <a:pt x="2450528" y="543433"/>
                </a:cubicBezTo>
                <a:cubicBezTo>
                  <a:pt x="2464887" y="529074"/>
                  <a:pt x="2503938" y="493371"/>
                  <a:pt x="2512671" y="472412"/>
                </a:cubicBezTo>
                <a:cubicBezTo>
                  <a:pt x="2522057" y="449887"/>
                  <a:pt x="2530427" y="401391"/>
                  <a:pt x="2530427" y="401391"/>
                </a:cubicBezTo>
                <a:cubicBezTo>
                  <a:pt x="2524508" y="357003"/>
                  <a:pt x="2521896" y="312047"/>
                  <a:pt x="2512671" y="268226"/>
                </a:cubicBezTo>
                <a:cubicBezTo>
                  <a:pt x="2509945" y="255276"/>
                  <a:pt x="2503388" y="242882"/>
                  <a:pt x="2494916" y="232715"/>
                </a:cubicBezTo>
                <a:cubicBezTo>
                  <a:pt x="2445815" y="173793"/>
                  <a:pt x="2442361" y="174005"/>
                  <a:pt x="2397262" y="143938"/>
                </a:cubicBezTo>
                <a:cubicBezTo>
                  <a:pt x="2388384" y="146897"/>
                  <a:pt x="2377936" y="146970"/>
                  <a:pt x="2370629" y="152816"/>
                </a:cubicBezTo>
                <a:cubicBezTo>
                  <a:pt x="2362297" y="159481"/>
                  <a:pt x="2359075" y="170767"/>
                  <a:pt x="2352873" y="179449"/>
                </a:cubicBezTo>
                <a:cubicBezTo>
                  <a:pt x="2346170" y="188833"/>
                  <a:pt x="2315459" y="227644"/>
                  <a:pt x="2308485" y="241593"/>
                </a:cubicBezTo>
                <a:cubicBezTo>
                  <a:pt x="2304300" y="249963"/>
                  <a:pt x="2304250" y="260101"/>
                  <a:pt x="2299607" y="268226"/>
                </a:cubicBezTo>
                <a:cubicBezTo>
                  <a:pt x="2292266" y="281072"/>
                  <a:pt x="2280816" y="291189"/>
                  <a:pt x="2272974" y="303736"/>
                </a:cubicBezTo>
                <a:cubicBezTo>
                  <a:pt x="2265960" y="314958"/>
                  <a:pt x="2261137" y="327410"/>
                  <a:pt x="2255219" y="339247"/>
                </a:cubicBezTo>
                <a:cubicBezTo>
                  <a:pt x="2258178" y="359962"/>
                  <a:pt x="2253007" y="383647"/>
                  <a:pt x="2264097" y="401391"/>
                </a:cubicBezTo>
                <a:cubicBezTo>
                  <a:pt x="2284284" y="433690"/>
                  <a:pt x="2334490" y="389338"/>
                  <a:pt x="2343996" y="383635"/>
                </a:cubicBezTo>
                <a:cubicBezTo>
                  <a:pt x="2386274" y="320217"/>
                  <a:pt x="2374330" y="351071"/>
                  <a:pt x="2388384" y="294859"/>
                </a:cubicBezTo>
                <a:cubicBezTo>
                  <a:pt x="2382466" y="274144"/>
                  <a:pt x="2381091" y="251547"/>
                  <a:pt x="2370629" y="232715"/>
                </a:cubicBezTo>
                <a:cubicBezTo>
                  <a:pt x="2365447" y="223388"/>
                  <a:pt x="2352328" y="221625"/>
                  <a:pt x="2343996" y="214960"/>
                </a:cubicBezTo>
                <a:cubicBezTo>
                  <a:pt x="2337460" y="209731"/>
                  <a:pt x="2333051" y="202069"/>
                  <a:pt x="2326240" y="197204"/>
                </a:cubicBezTo>
                <a:cubicBezTo>
                  <a:pt x="2289550" y="170997"/>
                  <a:pt x="2289695" y="173185"/>
                  <a:pt x="2255219" y="161694"/>
                </a:cubicBezTo>
                <a:cubicBezTo>
                  <a:pt x="2249301" y="155775"/>
                  <a:pt x="2244950" y="147681"/>
                  <a:pt x="2237464" y="143938"/>
                </a:cubicBezTo>
                <a:cubicBezTo>
                  <a:pt x="2226551" y="138481"/>
                  <a:pt x="2213685" y="138413"/>
                  <a:pt x="2201953" y="135061"/>
                </a:cubicBezTo>
                <a:cubicBezTo>
                  <a:pt x="2192955" y="132490"/>
                  <a:pt x="2184198" y="129142"/>
                  <a:pt x="2175320" y="126183"/>
                </a:cubicBezTo>
                <a:cubicBezTo>
                  <a:pt x="2166442" y="132101"/>
                  <a:pt x="2155713" y="135908"/>
                  <a:pt x="2148687" y="143938"/>
                </a:cubicBezTo>
                <a:cubicBezTo>
                  <a:pt x="2134635" y="159997"/>
                  <a:pt x="2125013" y="179449"/>
                  <a:pt x="2113176" y="197204"/>
                </a:cubicBezTo>
                <a:cubicBezTo>
                  <a:pt x="2086582" y="237095"/>
                  <a:pt x="2099382" y="213933"/>
                  <a:pt x="2077666" y="268226"/>
                </a:cubicBezTo>
                <a:cubicBezTo>
                  <a:pt x="2080625" y="291900"/>
                  <a:pt x="2076854" y="317445"/>
                  <a:pt x="2086543" y="339247"/>
                </a:cubicBezTo>
                <a:cubicBezTo>
                  <a:pt x="2090344" y="347798"/>
                  <a:pt x="2103818" y="348125"/>
                  <a:pt x="2113176" y="348125"/>
                </a:cubicBezTo>
                <a:cubicBezTo>
                  <a:pt x="2137034" y="348125"/>
                  <a:pt x="2160524" y="342206"/>
                  <a:pt x="2184198" y="339247"/>
                </a:cubicBezTo>
                <a:cubicBezTo>
                  <a:pt x="2187157" y="327410"/>
                  <a:pt x="2194088" y="315895"/>
                  <a:pt x="2193075" y="303736"/>
                </a:cubicBezTo>
                <a:cubicBezTo>
                  <a:pt x="2191731" y="287612"/>
                  <a:pt x="2175592" y="217806"/>
                  <a:pt x="2157565" y="197204"/>
                </a:cubicBezTo>
                <a:cubicBezTo>
                  <a:pt x="2145087" y="182944"/>
                  <a:pt x="2129244" y="171736"/>
                  <a:pt x="2113176" y="161694"/>
                </a:cubicBezTo>
                <a:cubicBezTo>
                  <a:pt x="2105240" y="156734"/>
                  <a:pt x="2095144" y="156502"/>
                  <a:pt x="2086543" y="152816"/>
                </a:cubicBezTo>
                <a:cubicBezTo>
                  <a:pt x="2074379" y="147603"/>
                  <a:pt x="2062601" y="141488"/>
                  <a:pt x="2051033" y="135061"/>
                </a:cubicBezTo>
                <a:cubicBezTo>
                  <a:pt x="1988138" y="100119"/>
                  <a:pt x="2028699" y="115778"/>
                  <a:pt x="1980011" y="99550"/>
                </a:cubicBezTo>
                <a:cubicBezTo>
                  <a:pt x="1971133" y="93631"/>
                  <a:pt x="1964004" y="82760"/>
                  <a:pt x="1953378" y="81794"/>
                </a:cubicBezTo>
                <a:cubicBezTo>
                  <a:pt x="1929618" y="79634"/>
                  <a:pt x="1904076" y="80799"/>
                  <a:pt x="1882357" y="90672"/>
                </a:cubicBezTo>
                <a:cubicBezTo>
                  <a:pt x="1868887" y="96795"/>
                  <a:pt x="1865353" y="114949"/>
                  <a:pt x="1855724" y="126183"/>
                </a:cubicBezTo>
                <a:cubicBezTo>
                  <a:pt x="1847553" y="135715"/>
                  <a:pt x="1837969" y="143938"/>
                  <a:pt x="1829091" y="152816"/>
                </a:cubicBezTo>
                <a:cubicBezTo>
                  <a:pt x="1826132" y="164653"/>
                  <a:pt x="1823565" y="176595"/>
                  <a:pt x="1820213" y="188327"/>
                </a:cubicBezTo>
                <a:cubicBezTo>
                  <a:pt x="1817642" y="197325"/>
                  <a:pt x="1811336" y="205602"/>
                  <a:pt x="1811336" y="214960"/>
                </a:cubicBezTo>
                <a:cubicBezTo>
                  <a:pt x="1811336" y="230049"/>
                  <a:pt x="1817254" y="244552"/>
                  <a:pt x="1820213" y="259348"/>
                </a:cubicBezTo>
                <a:cubicBezTo>
                  <a:pt x="1881341" y="247123"/>
                  <a:pt x="1905724" y="264008"/>
                  <a:pt x="1926745" y="214960"/>
                </a:cubicBezTo>
                <a:cubicBezTo>
                  <a:pt x="1931551" y="203745"/>
                  <a:pt x="1932664" y="191286"/>
                  <a:pt x="1935623" y="179449"/>
                </a:cubicBezTo>
                <a:cubicBezTo>
                  <a:pt x="1928841" y="138758"/>
                  <a:pt x="1934066" y="80238"/>
                  <a:pt x="1900112" y="46284"/>
                </a:cubicBezTo>
                <a:cubicBezTo>
                  <a:pt x="1892567" y="38739"/>
                  <a:pt x="1883286" y="32731"/>
                  <a:pt x="1873479" y="28528"/>
                </a:cubicBezTo>
                <a:cubicBezTo>
                  <a:pt x="1862265" y="23722"/>
                  <a:pt x="1849806" y="22610"/>
                  <a:pt x="1837969" y="19651"/>
                </a:cubicBezTo>
                <a:cubicBezTo>
                  <a:pt x="1826132" y="13732"/>
                  <a:pt x="1815638" y="3093"/>
                  <a:pt x="1802458" y="1895"/>
                </a:cubicBezTo>
                <a:cubicBezTo>
                  <a:pt x="1781619" y="0"/>
                  <a:pt x="1759979" y="3622"/>
                  <a:pt x="1740314" y="10773"/>
                </a:cubicBezTo>
                <a:cubicBezTo>
                  <a:pt x="1722417" y="17281"/>
                  <a:pt x="1691797" y="50412"/>
                  <a:pt x="1678170" y="64039"/>
                </a:cubicBezTo>
                <a:cubicBezTo>
                  <a:pt x="1672252" y="75876"/>
                  <a:pt x="1665062" y="87159"/>
                  <a:pt x="1660415" y="99550"/>
                </a:cubicBezTo>
                <a:cubicBezTo>
                  <a:pt x="1647140" y="134951"/>
                  <a:pt x="1648649" y="157984"/>
                  <a:pt x="1660415" y="197204"/>
                </a:cubicBezTo>
                <a:cubicBezTo>
                  <a:pt x="1663481" y="207424"/>
                  <a:pt x="1669122" y="218182"/>
                  <a:pt x="1678170" y="223837"/>
                </a:cubicBezTo>
                <a:cubicBezTo>
                  <a:pt x="1694041" y="233757"/>
                  <a:pt x="1731436" y="241593"/>
                  <a:pt x="1731436" y="241593"/>
                </a:cubicBezTo>
                <a:cubicBezTo>
                  <a:pt x="1749192" y="235674"/>
                  <a:pt x="1770493" y="236017"/>
                  <a:pt x="1784703" y="223837"/>
                </a:cubicBezTo>
                <a:cubicBezTo>
                  <a:pt x="1793967" y="215897"/>
                  <a:pt x="1794685" y="200478"/>
                  <a:pt x="1793580" y="188327"/>
                </a:cubicBezTo>
                <a:cubicBezTo>
                  <a:pt x="1790083" y="149862"/>
                  <a:pt x="1780739" y="120582"/>
                  <a:pt x="1749192" y="99550"/>
                </a:cubicBezTo>
                <a:cubicBezTo>
                  <a:pt x="1741406" y="94359"/>
                  <a:pt x="1731321" y="93958"/>
                  <a:pt x="1722559" y="90672"/>
                </a:cubicBezTo>
                <a:cubicBezTo>
                  <a:pt x="1644014" y="61218"/>
                  <a:pt x="1706238" y="75724"/>
                  <a:pt x="1589394" y="64039"/>
                </a:cubicBezTo>
                <a:cubicBezTo>
                  <a:pt x="1580516" y="61080"/>
                  <a:pt x="1571759" y="52590"/>
                  <a:pt x="1562761" y="55161"/>
                </a:cubicBezTo>
                <a:cubicBezTo>
                  <a:pt x="1529310" y="64718"/>
                  <a:pt x="1525892" y="82108"/>
                  <a:pt x="1518372" y="108427"/>
                </a:cubicBezTo>
                <a:cubicBezTo>
                  <a:pt x="1515020" y="120159"/>
                  <a:pt x="1512454" y="132101"/>
                  <a:pt x="1509495" y="143938"/>
                </a:cubicBezTo>
                <a:cubicBezTo>
                  <a:pt x="1513701" y="181795"/>
                  <a:pt x="1501171" y="220619"/>
                  <a:pt x="1536128" y="241593"/>
                </a:cubicBezTo>
                <a:cubicBezTo>
                  <a:pt x="1544152" y="246408"/>
                  <a:pt x="1553883" y="247511"/>
                  <a:pt x="1562761" y="250470"/>
                </a:cubicBezTo>
                <a:cubicBezTo>
                  <a:pt x="1574598" y="247511"/>
                  <a:pt x="1587358" y="247049"/>
                  <a:pt x="1598271" y="241593"/>
                </a:cubicBezTo>
                <a:cubicBezTo>
                  <a:pt x="1641821" y="219818"/>
                  <a:pt x="1608039" y="155487"/>
                  <a:pt x="1598271" y="126183"/>
                </a:cubicBezTo>
                <a:cubicBezTo>
                  <a:pt x="1586493" y="90848"/>
                  <a:pt x="1568621" y="92597"/>
                  <a:pt x="1545005" y="72917"/>
                </a:cubicBezTo>
                <a:cubicBezTo>
                  <a:pt x="1535360" y="64880"/>
                  <a:pt x="1527250" y="55162"/>
                  <a:pt x="1518372" y="46284"/>
                </a:cubicBezTo>
                <a:cubicBezTo>
                  <a:pt x="1503576" y="49243"/>
                  <a:pt x="1487174" y="47833"/>
                  <a:pt x="1473984" y="55161"/>
                </a:cubicBezTo>
                <a:cubicBezTo>
                  <a:pt x="1451189" y="67825"/>
                  <a:pt x="1434845" y="96114"/>
                  <a:pt x="1420718" y="117305"/>
                </a:cubicBezTo>
                <a:cubicBezTo>
                  <a:pt x="1410196" y="169914"/>
                  <a:pt x="1407565" y="153474"/>
                  <a:pt x="1420718" y="206082"/>
                </a:cubicBezTo>
                <a:cubicBezTo>
                  <a:pt x="1422988" y="215160"/>
                  <a:pt x="1422979" y="226098"/>
                  <a:pt x="1429596" y="232715"/>
                </a:cubicBezTo>
                <a:cubicBezTo>
                  <a:pt x="1440565" y="243684"/>
                  <a:pt x="1475823" y="254043"/>
                  <a:pt x="1491739" y="259348"/>
                </a:cubicBezTo>
                <a:cubicBezTo>
                  <a:pt x="1503576" y="256389"/>
                  <a:pt x="1525067" y="262474"/>
                  <a:pt x="1527250" y="250470"/>
                </a:cubicBezTo>
                <a:cubicBezTo>
                  <a:pt x="1530039" y="235134"/>
                  <a:pt x="1518232" y="157139"/>
                  <a:pt x="1491739" y="135061"/>
                </a:cubicBezTo>
                <a:cubicBezTo>
                  <a:pt x="1481572" y="126589"/>
                  <a:pt x="1467577" y="124114"/>
                  <a:pt x="1456229" y="117305"/>
                </a:cubicBezTo>
                <a:cubicBezTo>
                  <a:pt x="1437931" y="106326"/>
                  <a:pt x="1423207" y="88542"/>
                  <a:pt x="1402963" y="81794"/>
                </a:cubicBezTo>
                <a:lnTo>
                  <a:pt x="1349697" y="64039"/>
                </a:lnTo>
                <a:cubicBezTo>
                  <a:pt x="1303724" y="110012"/>
                  <a:pt x="1327578" y="89506"/>
                  <a:pt x="1278675" y="126183"/>
                </a:cubicBezTo>
                <a:cubicBezTo>
                  <a:pt x="1272757" y="135061"/>
                  <a:pt x="1265692" y="143273"/>
                  <a:pt x="1260920" y="152816"/>
                </a:cubicBezTo>
                <a:cubicBezTo>
                  <a:pt x="1248122" y="178411"/>
                  <a:pt x="1247093" y="205062"/>
                  <a:pt x="1260920" y="232715"/>
                </a:cubicBezTo>
                <a:cubicBezTo>
                  <a:pt x="1269678" y="250231"/>
                  <a:pt x="1309253" y="255895"/>
                  <a:pt x="1323064" y="259348"/>
                </a:cubicBezTo>
                <a:cubicBezTo>
                  <a:pt x="1343778" y="253430"/>
                  <a:pt x="1365521" y="250343"/>
                  <a:pt x="1385207" y="241593"/>
                </a:cubicBezTo>
                <a:cubicBezTo>
                  <a:pt x="1429579" y="221872"/>
                  <a:pt x="1391726" y="147369"/>
                  <a:pt x="1385207" y="126183"/>
                </a:cubicBezTo>
                <a:cubicBezTo>
                  <a:pt x="1382745" y="118183"/>
                  <a:pt x="1374629" y="112733"/>
                  <a:pt x="1367452" y="108427"/>
                </a:cubicBezTo>
                <a:cubicBezTo>
                  <a:pt x="1294538" y="64678"/>
                  <a:pt x="1305165" y="74009"/>
                  <a:pt x="1225409" y="64039"/>
                </a:cubicBezTo>
                <a:cubicBezTo>
                  <a:pt x="1213572" y="61080"/>
                  <a:pt x="1202025" y="53814"/>
                  <a:pt x="1189899" y="55161"/>
                </a:cubicBezTo>
                <a:cubicBezTo>
                  <a:pt x="1157559" y="58754"/>
                  <a:pt x="1138102" y="76480"/>
                  <a:pt x="1118877" y="99550"/>
                </a:cubicBezTo>
                <a:cubicBezTo>
                  <a:pt x="1112047" y="107747"/>
                  <a:pt x="1105894" y="116640"/>
                  <a:pt x="1101122" y="126183"/>
                </a:cubicBezTo>
                <a:cubicBezTo>
                  <a:pt x="1096937" y="134553"/>
                  <a:pt x="1095203" y="143938"/>
                  <a:pt x="1092244" y="152816"/>
                </a:cubicBezTo>
                <a:cubicBezTo>
                  <a:pt x="1095203" y="167612"/>
                  <a:pt x="1093636" y="184103"/>
                  <a:pt x="1101122" y="197204"/>
                </a:cubicBezTo>
                <a:cubicBezTo>
                  <a:pt x="1111341" y="215087"/>
                  <a:pt x="1147783" y="219967"/>
                  <a:pt x="1163266" y="223837"/>
                </a:cubicBezTo>
                <a:cubicBezTo>
                  <a:pt x="1186940" y="220878"/>
                  <a:pt x="1212485" y="224649"/>
                  <a:pt x="1234287" y="214960"/>
                </a:cubicBezTo>
                <a:cubicBezTo>
                  <a:pt x="1242838" y="211159"/>
                  <a:pt x="1243165" y="197685"/>
                  <a:pt x="1243165" y="188327"/>
                </a:cubicBezTo>
                <a:cubicBezTo>
                  <a:pt x="1243165" y="170327"/>
                  <a:pt x="1240607" y="151915"/>
                  <a:pt x="1234287" y="135061"/>
                </a:cubicBezTo>
                <a:cubicBezTo>
                  <a:pt x="1228029" y="118374"/>
                  <a:pt x="1191044" y="104561"/>
                  <a:pt x="1181021" y="99550"/>
                </a:cubicBezTo>
                <a:cubicBezTo>
                  <a:pt x="1096541" y="106590"/>
                  <a:pt x="1084468" y="79593"/>
                  <a:pt x="1056734" y="135061"/>
                </a:cubicBezTo>
                <a:cubicBezTo>
                  <a:pt x="1052549" y="143431"/>
                  <a:pt x="1050815" y="152816"/>
                  <a:pt x="1047856" y="161694"/>
                </a:cubicBezTo>
                <a:cubicBezTo>
                  <a:pt x="1053774" y="185368"/>
                  <a:pt x="1057272" y="209782"/>
                  <a:pt x="1065611" y="232715"/>
                </a:cubicBezTo>
                <a:cubicBezTo>
                  <a:pt x="1069257" y="242742"/>
                  <a:pt x="1078595" y="249805"/>
                  <a:pt x="1083367" y="259348"/>
                </a:cubicBezTo>
                <a:cubicBezTo>
                  <a:pt x="1087552" y="267718"/>
                  <a:pt x="1089285" y="277103"/>
                  <a:pt x="1092244" y="285981"/>
                </a:cubicBezTo>
                <a:cubicBezTo>
                  <a:pt x="1124796" y="283022"/>
                  <a:pt x="1158890" y="287439"/>
                  <a:pt x="1189899" y="277103"/>
                </a:cubicBezTo>
                <a:cubicBezTo>
                  <a:pt x="1198777" y="274144"/>
                  <a:pt x="1199809" y="259771"/>
                  <a:pt x="1198776" y="250470"/>
                </a:cubicBezTo>
                <a:cubicBezTo>
                  <a:pt x="1196709" y="231869"/>
                  <a:pt x="1190110" y="213565"/>
                  <a:pt x="1181021" y="197204"/>
                </a:cubicBezTo>
                <a:cubicBezTo>
                  <a:pt x="1166963" y="171899"/>
                  <a:pt x="1151994" y="168619"/>
                  <a:pt x="1127755" y="161694"/>
                </a:cubicBezTo>
                <a:cubicBezTo>
                  <a:pt x="1098497" y="153335"/>
                  <a:pt x="1078373" y="150042"/>
                  <a:pt x="1047856" y="143938"/>
                </a:cubicBezTo>
                <a:cubicBezTo>
                  <a:pt x="1012345" y="146897"/>
                  <a:pt x="976683" y="148396"/>
                  <a:pt x="941324" y="152816"/>
                </a:cubicBezTo>
                <a:cubicBezTo>
                  <a:pt x="929217" y="154329"/>
                  <a:pt x="915965" y="154926"/>
                  <a:pt x="905813" y="161694"/>
                </a:cubicBezTo>
                <a:cubicBezTo>
                  <a:pt x="896935" y="167612"/>
                  <a:pt x="892830" y="178784"/>
                  <a:pt x="888058" y="188327"/>
                </a:cubicBezTo>
                <a:cubicBezTo>
                  <a:pt x="881688" y="201066"/>
                  <a:pt x="873148" y="239087"/>
                  <a:pt x="870303" y="250470"/>
                </a:cubicBezTo>
                <a:cubicBezTo>
                  <a:pt x="876221" y="259348"/>
                  <a:pt x="879727" y="270438"/>
                  <a:pt x="888058" y="277103"/>
                </a:cubicBezTo>
                <a:cubicBezTo>
                  <a:pt x="910667" y="295190"/>
                  <a:pt x="946048" y="280755"/>
                  <a:pt x="967957" y="277103"/>
                </a:cubicBezTo>
                <a:cubicBezTo>
                  <a:pt x="964998" y="247511"/>
                  <a:pt x="970124" y="215940"/>
                  <a:pt x="959079" y="188327"/>
                </a:cubicBezTo>
                <a:cubicBezTo>
                  <a:pt x="951308" y="168899"/>
                  <a:pt x="934542" y="150555"/>
                  <a:pt x="914691" y="143938"/>
                </a:cubicBezTo>
                <a:lnTo>
                  <a:pt x="861425" y="126183"/>
                </a:lnTo>
                <a:cubicBezTo>
                  <a:pt x="837751" y="129142"/>
                  <a:pt x="812555" y="126200"/>
                  <a:pt x="790403" y="135061"/>
                </a:cubicBezTo>
                <a:cubicBezTo>
                  <a:pt x="780497" y="139024"/>
                  <a:pt x="779478" y="153497"/>
                  <a:pt x="772648" y="161694"/>
                </a:cubicBezTo>
                <a:cubicBezTo>
                  <a:pt x="764611" y="171339"/>
                  <a:pt x="754893" y="179449"/>
                  <a:pt x="746015" y="188327"/>
                </a:cubicBezTo>
                <a:cubicBezTo>
                  <a:pt x="732873" y="227750"/>
                  <a:pt x="727611" y="230769"/>
                  <a:pt x="746015" y="285981"/>
                </a:cubicBezTo>
                <a:cubicBezTo>
                  <a:pt x="750694" y="300018"/>
                  <a:pt x="763770" y="309655"/>
                  <a:pt x="772648" y="321492"/>
                </a:cubicBezTo>
                <a:cubicBezTo>
                  <a:pt x="805200" y="318533"/>
                  <a:pt x="842275" y="329431"/>
                  <a:pt x="870303" y="312614"/>
                </a:cubicBezTo>
                <a:cubicBezTo>
                  <a:pt x="883242" y="304851"/>
                  <a:pt x="867369" y="282095"/>
                  <a:pt x="861425" y="268226"/>
                </a:cubicBezTo>
                <a:cubicBezTo>
                  <a:pt x="853300" y="249269"/>
                  <a:pt x="833445" y="247062"/>
                  <a:pt x="817036" y="241593"/>
                </a:cubicBezTo>
                <a:cubicBezTo>
                  <a:pt x="796322" y="244552"/>
                  <a:pt x="771410" y="237624"/>
                  <a:pt x="754893" y="250470"/>
                </a:cubicBezTo>
                <a:cubicBezTo>
                  <a:pt x="740120" y="261960"/>
                  <a:pt x="737137" y="303736"/>
                  <a:pt x="737137" y="303736"/>
                </a:cubicBezTo>
                <a:cubicBezTo>
                  <a:pt x="740096" y="324451"/>
                  <a:pt x="740002" y="345837"/>
                  <a:pt x="746015" y="365880"/>
                </a:cubicBezTo>
                <a:cubicBezTo>
                  <a:pt x="754379" y="393760"/>
                  <a:pt x="774981" y="399854"/>
                  <a:pt x="799281" y="410268"/>
                </a:cubicBezTo>
                <a:cubicBezTo>
                  <a:pt x="807882" y="413954"/>
                  <a:pt x="817036" y="416187"/>
                  <a:pt x="825914" y="419146"/>
                </a:cubicBezTo>
                <a:cubicBezTo>
                  <a:pt x="872791" y="403520"/>
                  <a:pt x="847357" y="418054"/>
                  <a:pt x="888058" y="357002"/>
                </a:cubicBezTo>
                <a:lnTo>
                  <a:pt x="905813" y="330369"/>
                </a:lnTo>
                <a:cubicBezTo>
                  <a:pt x="899895" y="309655"/>
                  <a:pt x="902370" y="284328"/>
                  <a:pt x="888058" y="268226"/>
                </a:cubicBezTo>
                <a:cubicBezTo>
                  <a:pt x="870810" y="248822"/>
                  <a:pt x="765426" y="242763"/>
                  <a:pt x="754893" y="241593"/>
                </a:cubicBezTo>
                <a:cubicBezTo>
                  <a:pt x="725301" y="244552"/>
                  <a:pt x="693190" y="238164"/>
                  <a:pt x="666116" y="250470"/>
                </a:cubicBezTo>
                <a:cubicBezTo>
                  <a:pt x="655008" y="255519"/>
                  <a:pt x="661522" y="274557"/>
                  <a:pt x="657238" y="285981"/>
                </a:cubicBezTo>
                <a:cubicBezTo>
                  <a:pt x="652591" y="298372"/>
                  <a:pt x="644696" y="309328"/>
                  <a:pt x="639483" y="321492"/>
                </a:cubicBezTo>
                <a:cubicBezTo>
                  <a:pt x="635797" y="330093"/>
                  <a:pt x="633564" y="339247"/>
                  <a:pt x="630605" y="348125"/>
                </a:cubicBezTo>
                <a:cubicBezTo>
                  <a:pt x="633564" y="371799"/>
                  <a:pt x="628813" y="397807"/>
                  <a:pt x="639483" y="419146"/>
                </a:cubicBezTo>
                <a:cubicBezTo>
                  <a:pt x="655751" y="451681"/>
                  <a:pt x="721910" y="430199"/>
                  <a:pt x="737137" y="428024"/>
                </a:cubicBezTo>
                <a:cubicBezTo>
                  <a:pt x="740096" y="419146"/>
                  <a:pt x="747553" y="410622"/>
                  <a:pt x="746015" y="401391"/>
                </a:cubicBezTo>
                <a:cubicBezTo>
                  <a:pt x="744261" y="390867"/>
                  <a:pt x="735804" y="382303"/>
                  <a:pt x="728260" y="374758"/>
                </a:cubicBezTo>
                <a:cubicBezTo>
                  <a:pt x="709802" y="356300"/>
                  <a:pt x="691021" y="352653"/>
                  <a:pt x="666116" y="348125"/>
                </a:cubicBezTo>
                <a:cubicBezTo>
                  <a:pt x="645529" y="344382"/>
                  <a:pt x="624687" y="342206"/>
                  <a:pt x="603972" y="339247"/>
                </a:cubicBezTo>
                <a:cubicBezTo>
                  <a:pt x="563528" y="345025"/>
                  <a:pt x="544631" y="335043"/>
                  <a:pt x="524073" y="365880"/>
                </a:cubicBezTo>
                <a:cubicBezTo>
                  <a:pt x="516732" y="376891"/>
                  <a:pt x="511233" y="389103"/>
                  <a:pt x="506318" y="401391"/>
                </a:cubicBezTo>
                <a:cubicBezTo>
                  <a:pt x="499367" y="418768"/>
                  <a:pt x="488563" y="454657"/>
                  <a:pt x="488563" y="454657"/>
                </a:cubicBezTo>
                <a:cubicBezTo>
                  <a:pt x="491522" y="463535"/>
                  <a:pt x="490823" y="474673"/>
                  <a:pt x="497440" y="481290"/>
                </a:cubicBezTo>
                <a:cubicBezTo>
                  <a:pt x="516171" y="500021"/>
                  <a:pt x="562889" y="483698"/>
                  <a:pt x="577339" y="481290"/>
                </a:cubicBezTo>
                <a:cubicBezTo>
                  <a:pt x="580298" y="472412"/>
                  <a:pt x="586217" y="464015"/>
                  <a:pt x="586217" y="454657"/>
                </a:cubicBezTo>
                <a:cubicBezTo>
                  <a:pt x="586217" y="436657"/>
                  <a:pt x="586409" y="416939"/>
                  <a:pt x="577339" y="401391"/>
                </a:cubicBezTo>
                <a:cubicBezTo>
                  <a:pt x="557902" y="368071"/>
                  <a:pt x="523770" y="343911"/>
                  <a:pt x="488563" y="330369"/>
                </a:cubicBezTo>
                <a:cubicBezTo>
                  <a:pt x="420520" y="304198"/>
                  <a:pt x="422126" y="306428"/>
                  <a:pt x="364275" y="294859"/>
                </a:cubicBezTo>
                <a:cubicBezTo>
                  <a:pt x="352438" y="297818"/>
                  <a:pt x="338138" y="295925"/>
                  <a:pt x="328765" y="303736"/>
                </a:cubicBezTo>
                <a:cubicBezTo>
                  <a:pt x="318637" y="312176"/>
                  <a:pt x="306841" y="351751"/>
                  <a:pt x="302132" y="365880"/>
                </a:cubicBezTo>
                <a:cubicBezTo>
                  <a:pt x="305091" y="395472"/>
                  <a:pt x="306487" y="425263"/>
                  <a:pt x="311009" y="454657"/>
                </a:cubicBezTo>
                <a:cubicBezTo>
                  <a:pt x="312432" y="463906"/>
                  <a:pt x="314041" y="473983"/>
                  <a:pt x="319887" y="481290"/>
                </a:cubicBezTo>
                <a:cubicBezTo>
                  <a:pt x="326552" y="489621"/>
                  <a:pt x="337256" y="493752"/>
                  <a:pt x="346520" y="499045"/>
                </a:cubicBezTo>
                <a:cubicBezTo>
                  <a:pt x="358010" y="505611"/>
                  <a:pt x="370194" y="510882"/>
                  <a:pt x="382031" y="516800"/>
                </a:cubicBezTo>
                <a:cubicBezTo>
                  <a:pt x="414582" y="510882"/>
                  <a:pt x="450093" y="513841"/>
                  <a:pt x="479685" y="499045"/>
                </a:cubicBezTo>
                <a:cubicBezTo>
                  <a:pt x="498215" y="489780"/>
                  <a:pt x="483546" y="424937"/>
                  <a:pt x="479685" y="419146"/>
                </a:cubicBezTo>
                <a:cubicBezTo>
                  <a:pt x="474494" y="411360"/>
                  <a:pt x="461930" y="413227"/>
                  <a:pt x="453052" y="410268"/>
                </a:cubicBezTo>
                <a:cubicBezTo>
                  <a:pt x="388513" y="416135"/>
                  <a:pt x="365889" y="406233"/>
                  <a:pt x="319887" y="436901"/>
                </a:cubicBezTo>
                <a:cubicBezTo>
                  <a:pt x="312923" y="441544"/>
                  <a:pt x="308050" y="448738"/>
                  <a:pt x="302132" y="454657"/>
                </a:cubicBezTo>
                <a:cubicBezTo>
                  <a:pt x="302675" y="461175"/>
                  <a:pt x="287932" y="561444"/>
                  <a:pt x="328765" y="578944"/>
                </a:cubicBezTo>
                <a:cubicBezTo>
                  <a:pt x="342634" y="584888"/>
                  <a:pt x="358357" y="584863"/>
                  <a:pt x="373153" y="587822"/>
                </a:cubicBezTo>
                <a:cubicBezTo>
                  <a:pt x="399786" y="584863"/>
                  <a:pt x="428657" y="590033"/>
                  <a:pt x="453052" y="578944"/>
                </a:cubicBezTo>
                <a:cubicBezTo>
                  <a:pt x="466145" y="572993"/>
                  <a:pt x="476926" y="518959"/>
                  <a:pt x="479685" y="507923"/>
                </a:cubicBezTo>
                <a:cubicBezTo>
                  <a:pt x="470807" y="490168"/>
                  <a:pt x="466124" y="469596"/>
                  <a:pt x="453052" y="454657"/>
                </a:cubicBezTo>
                <a:cubicBezTo>
                  <a:pt x="444016" y="444330"/>
                  <a:pt x="405458" y="432874"/>
                  <a:pt x="390908" y="428024"/>
                </a:cubicBezTo>
                <a:cubicBezTo>
                  <a:pt x="376112" y="430983"/>
                  <a:pt x="359315" y="428904"/>
                  <a:pt x="346520" y="436901"/>
                </a:cubicBezTo>
                <a:cubicBezTo>
                  <a:pt x="333973" y="444743"/>
                  <a:pt x="329516" y="461178"/>
                  <a:pt x="319887" y="472412"/>
                </a:cubicBezTo>
                <a:cubicBezTo>
                  <a:pt x="296325" y="499901"/>
                  <a:pt x="291197" y="494283"/>
                  <a:pt x="275499" y="525678"/>
                </a:cubicBezTo>
                <a:cubicBezTo>
                  <a:pt x="271314" y="534048"/>
                  <a:pt x="270307" y="543710"/>
                  <a:pt x="266621" y="552311"/>
                </a:cubicBezTo>
                <a:cubicBezTo>
                  <a:pt x="261408" y="564475"/>
                  <a:pt x="254784" y="575985"/>
                  <a:pt x="248866" y="587822"/>
                </a:cubicBezTo>
                <a:cubicBezTo>
                  <a:pt x="251825" y="617414"/>
                  <a:pt x="247580" y="648649"/>
                  <a:pt x="257743" y="676598"/>
                </a:cubicBezTo>
                <a:cubicBezTo>
                  <a:pt x="260941" y="685393"/>
                  <a:pt x="275018" y="685476"/>
                  <a:pt x="284376" y="685476"/>
                </a:cubicBezTo>
                <a:cubicBezTo>
                  <a:pt x="305301" y="685476"/>
                  <a:pt x="325805" y="679557"/>
                  <a:pt x="346520" y="676598"/>
                </a:cubicBezTo>
                <a:cubicBezTo>
                  <a:pt x="368460" y="610777"/>
                  <a:pt x="372645" y="640072"/>
                  <a:pt x="346520" y="587822"/>
                </a:cubicBezTo>
                <a:cubicBezTo>
                  <a:pt x="346182" y="587843"/>
                  <a:pt x="211546" y="564807"/>
                  <a:pt x="186722" y="614455"/>
                </a:cubicBezTo>
                <a:cubicBezTo>
                  <a:pt x="181266" y="625368"/>
                  <a:pt x="180803" y="638128"/>
                  <a:pt x="177844" y="649965"/>
                </a:cubicBezTo>
                <a:cubicBezTo>
                  <a:pt x="180803" y="670680"/>
                  <a:pt x="178223" y="692988"/>
                  <a:pt x="186722" y="712109"/>
                </a:cubicBezTo>
                <a:cubicBezTo>
                  <a:pt x="191055" y="721859"/>
                  <a:pt x="205810" y="722319"/>
                  <a:pt x="213355" y="729864"/>
                </a:cubicBezTo>
                <a:cubicBezTo>
                  <a:pt x="253511" y="770020"/>
                  <a:pt x="205893" y="748091"/>
                  <a:pt x="257743" y="765375"/>
                </a:cubicBezTo>
                <a:cubicBezTo>
                  <a:pt x="269580" y="762416"/>
                  <a:pt x="283726" y="764119"/>
                  <a:pt x="293254" y="756497"/>
                </a:cubicBezTo>
                <a:cubicBezTo>
                  <a:pt x="308189" y="744549"/>
                  <a:pt x="301535" y="704705"/>
                  <a:pt x="293254" y="694354"/>
                </a:cubicBezTo>
                <a:cubicBezTo>
                  <a:pt x="287408" y="687047"/>
                  <a:pt x="275499" y="688435"/>
                  <a:pt x="266621" y="685476"/>
                </a:cubicBezTo>
                <a:cubicBezTo>
                  <a:pt x="237029" y="691394"/>
                  <a:pt x="207250" y="696445"/>
                  <a:pt x="177844" y="703231"/>
                </a:cubicBezTo>
                <a:cubicBezTo>
                  <a:pt x="168726" y="705335"/>
                  <a:pt x="158518" y="706263"/>
                  <a:pt x="151211" y="712109"/>
                </a:cubicBezTo>
                <a:cubicBezTo>
                  <a:pt x="142880" y="718774"/>
                  <a:pt x="137789" y="728992"/>
                  <a:pt x="133456" y="738742"/>
                </a:cubicBezTo>
                <a:cubicBezTo>
                  <a:pt x="125855" y="755845"/>
                  <a:pt x="115701" y="792008"/>
                  <a:pt x="115701" y="792008"/>
                </a:cubicBezTo>
                <a:cubicBezTo>
                  <a:pt x="118660" y="806804"/>
                  <a:pt x="111082" y="829648"/>
                  <a:pt x="124578" y="836396"/>
                </a:cubicBezTo>
                <a:cubicBezTo>
                  <a:pt x="164825" y="856520"/>
                  <a:pt x="183999" y="830242"/>
                  <a:pt x="204477" y="809763"/>
                </a:cubicBezTo>
                <a:cubicBezTo>
                  <a:pt x="198559" y="789049"/>
                  <a:pt x="198140" y="765889"/>
                  <a:pt x="186722" y="747620"/>
                </a:cubicBezTo>
                <a:cubicBezTo>
                  <a:pt x="181762" y="739684"/>
                  <a:pt x="169167" y="741012"/>
                  <a:pt x="160089" y="738742"/>
                </a:cubicBezTo>
                <a:lnTo>
                  <a:pt x="89068" y="720987"/>
                </a:lnTo>
                <a:cubicBezTo>
                  <a:pt x="65394" y="723946"/>
                  <a:pt x="40198" y="721003"/>
                  <a:pt x="18046" y="729864"/>
                </a:cubicBezTo>
                <a:cubicBezTo>
                  <a:pt x="8140" y="733827"/>
                  <a:pt x="1109" y="745859"/>
                  <a:pt x="291" y="756497"/>
                </a:cubicBezTo>
                <a:cubicBezTo>
                  <a:pt x="0" y="760274"/>
                  <a:pt x="2943" y="846735"/>
                  <a:pt x="18046" y="871907"/>
                </a:cubicBezTo>
                <a:cubicBezTo>
                  <a:pt x="22352" y="879084"/>
                  <a:pt x="28838" y="885019"/>
                  <a:pt x="35802" y="889662"/>
                </a:cubicBezTo>
                <a:cubicBezTo>
                  <a:pt x="46813" y="897003"/>
                  <a:pt x="59475" y="901499"/>
                  <a:pt x="71312" y="907418"/>
                </a:cubicBezTo>
                <a:cubicBezTo>
                  <a:pt x="130497" y="904459"/>
                  <a:pt x="190654" y="909628"/>
                  <a:pt x="248866" y="898540"/>
                </a:cubicBezTo>
                <a:cubicBezTo>
                  <a:pt x="258059" y="896789"/>
                  <a:pt x="259066" y="881171"/>
                  <a:pt x="257743" y="871907"/>
                </a:cubicBezTo>
                <a:cubicBezTo>
                  <a:pt x="255871" y="858806"/>
                  <a:pt x="247680" y="847165"/>
                  <a:pt x="239988" y="836396"/>
                </a:cubicBezTo>
                <a:cubicBezTo>
                  <a:pt x="232691" y="826180"/>
                  <a:pt x="222233" y="818641"/>
                  <a:pt x="213355" y="809763"/>
                </a:cubicBezTo>
                <a:cubicBezTo>
                  <a:pt x="166007" y="812722"/>
                  <a:pt x="117622" y="808350"/>
                  <a:pt x="71312" y="818641"/>
                </a:cubicBezTo>
                <a:cubicBezTo>
                  <a:pt x="60897" y="820956"/>
                  <a:pt x="54183" y="834623"/>
                  <a:pt x="53557" y="845274"/>
                </a:cubicBezTo>
                <a:cubicBezTo>
                  <a:pt x="51118" y="886737"/>
                  <a:pt x="57582" y="928311"/>
                  <a:pt x="62435" y="969561"/>
                </a:cubicBezTo>
                <a:cubicBezTo>
                  <a:pt x="63528" y="978855"/>
                  <a:pt x="68353" y="987316"/>
                  <a:pt x="71312" y="996194"/>
                </a:cubicBezTo>
                <a:cubicBezTo>
                  <a:pt x="109782" y="993235"/>
                  <a:pt x="148888" y="994884"/>
                  <a:pt x="186722" y="987317"/>
                </a:cubicBezTo>
                <a:cubicBezTo>
                  <a:pt x="194929" y="985676"/>
                  <a:pt x="202447" y="977681"/>
                  <a:pt x="204477" y="969561"/>
                </a:cubicBezTo>
                <a:cubicBezTo>
                  <a:pt x="208783" y="952336"/>
                  <a:pt x="204477" y="934050"/>
                  <a:pt x="204477" y="916295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25147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OBLIČEJ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Velké kolo – to je </a:t>
            </a:r>
            <a:r>
              <a:rPr lang="cs-CZ" b="1" dirty="0" smtClean="0"/>
              <a:t>hlava</a:t>
            </a:r>
            <a:r>
              <a:rPr lang="cs-CZ" dirty="0" smtClean="0">
                <a:solidFill>
                  <a:srgbClr val="C00000"/>
                </a:solidFill>
              </a:rPr>
              <a:t>,</a:t>
            </a:r>
          </a:p>
          <a:p>
            <a:r>
              <a:rPr lang="cs-CZ" dirty="0" smtClean="0">
                <a:solidFill>
                  <a:srgbClr val="C00000"/>
                </a:solidFill>
              </a:rPr>
              <a:t>Ta nám všechen rozum dává.</a:t>
            </a:r>
          </a:p>
          <a:p>
            <a:r>
              <a:rPr lang="cs-CZ" dirty="0" smtClean="0">
                <a:solidFill>
                  <a:srgbClr val="00B050"/>
                </a:solidFill>
              </a:rPr>
              <a:t>A když chceme vidět svět,</a:t>
            </a:r>
          </a:p>
          <a:p>
            <a:r>
              <a:rPr lang="cs-CZ" dirty="0" smtClean="0">
                <a:solidFill>
                  <a:srgbClr val="00B050"/>
                </a:solidFill>
              </a:rPr>
              <a:t>dvě </a:t>
            </a:r>
            <a:r>
              <a:rPr lang="cs-CZ" b="1" dirty="0" smtClean="0"/>
              <a:t>oči</a:t>
            </a:r>
            <a:r>
              <a:rPr lang="cs-CZ" dirty="0" smtClean="0">
                <a:solidFill>
                  <a:srgbClr val="00B050"/>
                </a:solidFill>
              </a:rPr>
              <a:t> sem dáme hned.</a:t>
            </a:r>
          </a:p>
          <a:p>
            <a:r>
              <a:rPr lang="cs-CZ" b="1" dirty="0" smtClean="0"/>
              <a:t>Obočí</a:t>
            </a:r>
            <a:r>
              <a:rPr lang="cs-CZ" b="1" dirty="0" smtClean="0">
                <a:solidFill>
                  <a:srgbClr val="0070C0"/>
                </a:solidFill>
              </a:rPr>
              <a:t> </a:t>
            </a:r>
            <a:r>
              <a:rPr lang="cs-CZ" dirty="0" smtClean="0">
                <a:solidFill>
                  <a:srgbClr val="0070C0"/>
                </a:solidFill>
              </a:rPr>
              <a:t>– to chrání oči,</a:t>
            </a:r>
          </a:p>
          <a:p>
            <a:r>
              <a:rPr lang="cs-CZ" dirty="0" smtClean="0">
                <a:solidFill>
                  <a:srgbClr val="0070C0"/>
                </a:solidFill>
              </a:rPr>
              <a:t>to tu zkrátka musí být.</a:t>
            </a:r>
          </a:p>
          <a:p>
            <a:r>
              <a:rPr lang="cs-CZ" dirty="0" smtClean="0">
                <a:solidFill>
                  <a:srgbClr val="7030A0"/>
                </a:solidFill>
              </a:rPr>
              <a:t>Něco voní – zpívá kos.</a:t>
            </a:r>
          </a:p>
          <a:p>
            <a:r>
              <a:rPr lang="cs-CZ" dirty="0" smtClean="0">
                <a:solidFill>
                  <a:srgbClr val="7030A0"/>
                </a:solidFill>
              </a:rPr>
              <a:t>Nám to řekne malý </a:t>
            </a:r>
            <a:r>
              <a:rPr lang="cs-CZ" b="1" dirty="0" smtClean="0"/>
              <a:t>nos</a:t>
            </a:r>
            <a:r>
              <a:rPr lang="cs-CZ" dirty="0" smtClean="0">
                <a:solidFill>
                  <a:srgbClr val="7030A0"/>
                </a:solidFill>
              </a:rPr>
              <a:t>.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Jak chutná pečená husa?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Tohle pozná naše </a:t>
            </a:r>
            <a:r>
              <a:rPr lang="cs-CZ" b="1" dirty="0" smtClean="0"/>
              <a:t>pusa</a:t>
            </a:r>
            <a:r>
              <a:rPr lang="cs-CZ" dirty="0" smtClean="0">
                <a:solidFill>
                  <a:srgbClr val="FF0000"/>
                </a:solidFill>
              </a:rPr>
              <a:t>.</a:t>
            </a:r>
          </a:p>
          <a:p>
            <a:r>
              <a:rPr lang="cs-CZ" dirty="0" smtClean="0">
                <a:solidFill>
                  <a:srgbClr val="FFC000"/>
                </a:solidFill>
              </a:rPr>
              <a:t>Na strany teď dáme </a:t>
            </a:r>
            <a:r>
              <a:rPr lang="cs-CZ" b="1" dirty="0" smtClean="0"/>
              <a:t>uši</a:t>
            </a:r>
            <a:r>
              <a:rPr lang="cs-CZ" dirty="0" smtClean="0"/>
              <a:t>,</a:t>
            </a:r>
          </a:p>
          <a:p>
            <a:r>
              <a:rPr lang="cs-CZ" dirty="0" smtClean="0">
                <a:solidFill>
                  <a:srgbClr val="FFC000"/>
                </a:solidFill>
              </a:rPr>
              <a:t>protože ty všechno slyší.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Co sem ještě patří asi?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To jsou přece naše </a:t>
            </a:r>
            <a:r>
              <a:rPr lang="cs-CZ" b="1" dirty="0" smtClean="0"/>
              <a:t>vlasy</a:t>
            </a:r>
            <a:r>
              <a:rPr lang="cs-CZ" dirty="0" smtClean="0">
                <a:solidFill>
                  <a:srgbClr val="002060"/>
                </a:solidFill>
              </a:rPr>
              <a:t>!</a:t>
            </a:r>
          </a:p>
          <a:p>
            <a:endParaRPr lang="cs-CZ" dirty="0"/>
          </a:p>
        </p:txBody>
      </p:sp>
      <p:sp>
        <p:nvSpPr>
          <p:cNvPr id="5" name="Ovál 4"/>
          <p:cNvSpPr/>
          <p:nvPr/>
        </p:nvSpPr>
        <p:spPr>
          <a:xfrm>
            <a:off x="4869854" y="1602547"/>
            <a:ext cx="3024336" cy="331236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744399"/>
            <a:ext cx="603556" cy="5974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675384"/>
            <a:ext cx="60325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var L 9"/>
          <p:cNvSpPr/>
          <p:nvPr/>
        </p:nvSpPr>
        <p:spPr>
          <a:xfrm>
            <a:off x="6382022" y="3284984"/>
            <a:ext cx="267675" cy="576064"/>
          </a:xfrm>
          <a:prstGeom prst="corne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hnutý pruh 12"/>
          <p:cNvSpPr/>
          <p:nvPr/>
        </p:nvSpPr>
        <p:spPr>
          <a:xfrm>
            <a:off x="5467622" y="2399658"/>
            <a:ext cx="914400" cy="607422"/>
          </a:xfrm>
          <a:prstGeom prst="blockArc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5" name="Ohnutý pruh 14"/>
          <p:cNvSpPr/>
          <p:nvPr/>
        </p:nvSpPr>
        <p:spPr>
          <a:xfrm>
            <a:off x="6589241" y="2343719"/>
            <a:ext cx="889248" cy="663330"/>
          </a:xfrm>
          <a:prstGeom prst="blockArc">
            <a:avLst>
              <a:gd name="adj1" fmla="val 10800000"/>
              <a:gd name="adj2" fmla="val 21440214"/>
              <a:gd name="adj3" fmla="val 17389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Ohnutý pruh 16"/>
          <p:cNvSpPr/>
          <p:nvPr/>
        </p:nvSpPr>
        <p:spPr>
          <a:xfrm rot="10800000">
            <a:off x="6058659" y="3573016"/>
            <a:ext cx="914400" cy="914400"/>
          </a:xfrm>
          <a:prstGeom prst="blockArc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9" name="Tětiva 18"/>
          <p:cNvSpPr/>
          <p:nvPr/>
        </p:nvSpPr>
        <p:spPr>
          <a:xfrm rot="1116983">
            <a:off x="4382923" y="3029465"/>
            <a:ext cx="713706" cy="736943"/>
          </a:xfrm>
          <a:prstGeom prst="chor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Tětiva 20"/>
          <p:cNvSpPr/>
          <p:nvPr/>
        </p:nvSpPr>
        <p:spPr>
          <a:xfrm rot="12143866">
            <a:off x="7675973" y="2912292"/>
            <a:ext cx="695720" cy="692878"/>
          </a:xfrm>
          <a:prstGeom prst="chor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TextovéPole 21"/>
          <p:cNvSpPr txBox="1"/>
          <p:nvPr/>
        </p:nvSpPr>
        <p:spPr>
          <a:xfrm>
            <a:off x="4860032" y="5733256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4" name="Volný tvar 13"/>
          <p:cNvSpPr/>
          <p:nvPr/>
        </p:nvSpPr>
        <p:spPr>
          <a:xfrm>
            <a:off x="4860032" y="1196752"/>
            <a:ext cx="3027576" cy="1172656"/>
          </a:xfrm>
          <a:custGeom>
            <a:avLst/>
            <a:gdLst>
              <a:gd name="connsiteX0" fmla="*/ 133456 w 3027576"/>
              <a:gd name="connsiteY0" fmla="*/ 1155993 h 1172656"/>
              <a:gd name="connsiteX1" fmla="*/ 115701 w 3027576"/>
              <a:gd name="connsiteY1" fmla="*/ 1013950 h 1172656"/>
              <a:gd name="connsiteX2" fmla="*/ 106823 w 3027576"/>
              <a:gd name="connsiteY2" fmla="*/ 978439 h 1172656"/>
              <a:gd name="connsiteX3" fmla="*/ 97945 w 3027576"/>
              <a:gd name="connsiteY3" fmla="*/ 934051 h 1172656"/>
              <a:gd name="connsiteX4" fmla="*/ 89068 w 3027576"/>
              <a:gd name="connsiteY4" fmla="*/ 907418 h 1172656"/>
              <a:gd name="connsiteX5" fmla="*/ 80190 w 3027576"/>
              <a:gd name="connsiteY5" fmla="*/ 863029 h 1172656"/>
              <a:gd name="connsiteX6" fmla="*/ 44679 w 3027576"/>
              <a:gd name="connsiteY6" fmla="*/ 818641 h 1172656"/>
              <a:gd name="connsiteX7" fmla="*/ 18046 w 3027576"/>
              <a:gd name="connsiteY7" fmla="*/ 809763 h 1172656"/>
              <a:gd name="connsiteX8" fmla="*/ 9169 w 3027576"/>
              <a:gd name="connsiteY8" fmla="*/ 845274 h 1172656"/>
              <a:gd name="connsiteX9" fmla="*/ 18046 w 3027576"/>
              <a:gd name="connsiteY9" fmla="*/ 916295 h 1172656"/>
              <a:gd name="connsiteX10" fmla="*/ 35802 w 3027576"/>
              <a:gd name="connsiteY10" fmla="*/ 934051 h 1172656"/>
              <a:gd name="connsiteX11" fmla="*/ 142334 w 3027576"/>
              <a:gd name="connsiteY11" fmla="*/ 969561 h 1172656"/>
              <a:gd name="connsiteX12" fmla="*/ 195600 w 3027576"/>
              <a:gd name="connsiteY12" fmla="*/ 996194 h 1172656"/>
              <a:gd name="connsiteX13" fmla="*/ 222233 w 3027576"/>
              <a:gd name="connsiteY13" fmla="*/ 987317 h 1172656"/>
              <a:gd name="connsiteX14" fmla="*/ 266621 w 3027576"/>
              <a:gd name="connsiteY14" fmla="*/ 951806 h 1172656"/>
              <a:gd name="connsiteX15" fmla="*/ 293254 w 3027576"/>
              <a:gd name="connsiteY15" fmla="*/ 925173 h 1172656"/>
              <a:gd name="connsiteX16" fmla="*/ 311009 w 3027576"/>
              <a:gd name="connsiteY16" fmla="*/ 889662 h 1172656"/>
              <a:gd name="connsiteX17" fmla="*/ 328765 w 3027576"/>
              <a:gd name="connsiteY17" fmla="*/ 800886 h 1172656"/>
              <a:gd name="connsiteX18" fmla="*/ 302132 w 3027576"/>
              <a:gd name="connsiteY18" fmla="*/ 676598 h 1172656"/>
              <a:gd name="connsiteX19" fmla="*/ 275499 w 3027576"/>
              <a:gd name="connsiteY19" fmla="*/ 658843 h 1172656"/>
              <a:gd name="connsiteX20" fmla="*/ 266621 w 3027576"/>
              <a:gd name="connsiteY20" fmla="*/ 632210 h 1172656"/>
              <a:gd name="connsiteX21" fmla="*/ 239988 w 3027576"/>
              <a:gd name="connsiteY21" fmla="*/ 729864 h 1172656"/>
              <a:gd name="connsiteX22" fmla="*/ 248866 w 3027576"/>
              <a:gd name="connsiteY22" fmla="*/ 809763 h 1172656"/>
              <a:gd name="connsiteX23" fmla="*/ 275499 w 3027576"/>
              <a:gd name="connsiteY23" fmla="*/ 818641 h 1172656"/>
              <a:gd name="connsiteX24" fmla="*/ 337642 w 3027576"/>
              <a:gd name="connsiteY24" fmla="*/ 836396 h 1172656"/>
              <a:gd name="connsiteX25" fmla="*/ 426419 w 3027576"/>
              <a:gd name="connsiteY25" fmla="*/ 827519 h 1172656"/>
              <a:gd name="connsiteX26" fmla="*/ 461930 w 3027576"/>
              <a:gd name="connsiteY26" fmla="*/ 792008 h 1172656"/>
              <a:gd name="connsiteX27" fmla="*/ 506318 w 3027576"/>
              <a:gd name="connsiteY27" fmla="*/ 765375 h 1172656"/>
              <a:gd name="connsiteX28" fmla="*/ 550706 w 3027576"/>
              <a:gd name="connsiteY28" fmla="*/ 694354 h 1172656"/>
              <a:gd name="connsiteX29" fmla="*/ 559584 w 3027576"/>
              <a:gd name="connsiteY29" fmla="*/ 667721 h 1172656"/>
              <a:gd name="connsiteX30" fmla="*/ 586217 w 3027576"/>
              <a:gd name="connsiteY30" fmla="*/ 641088 h 1172656"/>
              <a:gd name="connsiteX31" fmla="*/ 612850 w 3027576"/>
              <a:gd name="connsiteY31" fmla="*/ 587822 h 1172656"/>
              <a:gd name="connsiteX32" fmla="*/ 568462 w 3027576"/>
              <a:gd name="connsiteY32" fmla="*/ 472412 h 1172656"/>
              <a:gd name="connsiteX33" fmla="*/ 541829 w 3027576"/>
              <a:gd name="connsiteY33" fmla="*/ 463534 h 1172656"/>
              <a:gd name="connsiteX34" fmla="*/ 470807 w 3027576"/>
              <a:gd name="connsiteY34" fmla="*/ 490167 h 1172656"/>
              <a:gd name="connsiteX35" fmla="*/ 461930 w 3027576"/>
              <a:gd name="connsiteY35" fmla="*/ 516800 h 1172656"/>
              <a:gd name="connsiteX36" fmla="*/ 470807 w 3027576"/>
              <a:gd name="connsiteY36" fmla="*/ 578944 h 1172656"/>
              <a:gd name="connsiteX37" fmla="*/ 532951 w 3027576"/>
              <a:gd name="connsiteY37" fmla="*/ 623332 h 1172656"/>
              <a:gd name="connsiteX38" fmla="*/ 568462 w 3027576"/>
              <a:gd name="connsiteY38" fmla="*/ 632210 h 1172656"/>
              <a:gd name="connsiteX39" fmla="*/ 692749 w 3027576"/>
              <a:gd name="connsiteY39" fmla="*/ 623332 h 1172656"/>
              <a:gd name="connsiteX40" fmla="*/ 719382 w 3027576"/>
              <a:gd name="connsiteY40" fmla="*/ 605577 h 1172656"/>
              <a:gd name="connsiteX41" fmla="*/ 746015 w 3027576"/>
              <a:gd name="connsiteY41" fmla="*/ 596699 h 1172656"/>
              <a:gd name="connsiteX42" fmla="*/ 790403 w 3027576"/>
              <a:gd name="connsiteY42" fmla="*/ 516800 h 1172656"/>
              <a:gd name="connsiteX43" fmla="*/ 825914 w 3027576"/>
              <a:gd name="connsiteY43" fmla="*/ 445779 h 1172656"/>
              <a:gd name="connsiteX44" fmla="*/ 799281 w 3027576"/>
              <a:gd name="connsiteY44" fmla="*/ 339247 h 1172656"/>
              <a:gd name="connsiteX45" fmla="*/ 772648 w 3027576"/>
              <a:gd name="connsiteY45" fmla="*/ 330369 h 1172656"/>
              <a:gd name="connsiteX46" fmla="*/ 710504 w 3027576"/>
              <a:gd name="connsiteY46" fmla="*/ 339247 h 1172656"/>
              <a:gd name="connsiteX47" fmla="*/ 692749 w 3027576"/>
              <a:gd name="connsiteY47" fmla="*/ 392513 h 1172656"/>
              <a:gd name="connsiteX48" fmla="*/ 719382 w 3027576"/>
              <a:gd name="connsiteY48" fmla="*/ 490167 h 1172656"/>
              <a:gd name="connsiteX49" fmla="*/ 746015 w 3027576"/>
              <a:gd name="connsiteY49" fmla="*/ 499045 h 1172656"/>
              <a:gd name="connsiteX50" fmla="*/ 896936 w 3027576"/>
              <a:gd name="connsiteY50" fmla="*/ 481290 h 1172656"/>
              <a:gd name="connsiteX51" fmla="*/ 923569 w 3027576"/>
              <a:gd name="connsiteY51" fmla="*/ 463534 h 1172656"/>
              <a:gd name="connsiteX52" fmla="*/ 994590 w 3027576"/>
              <a:gd name="connsiteY52" fmla="*/ 419146 h 1172656"/>
              <a:gd name="connsiteX53" fmla="*/ 1047856 w 3027576"/>
              <a:gd name="connsiteY53" fmla="*/ 348125 h 1172656"/>
              <a:gd name="connsiteX54" fmla="*/ 1065611 w 3027576"/>
              <a:gd name="connsiteY54" fmla="*/ 330369 h 1172656"/>
              <a:gd name="connsiteX55" fmla="*/ 1056734 w 3027576"/>
              <a:gd name="connsiteY55" fmla="*/ 277103 h 1172656"/>
              <a:gd name="connsiteX56" fmla="*/ 1012345 w 3027576"/>
              <a:gd name="connsiteY56" fmla="*/ 241593 h 1172656"/>
              <a:gd name="connsiteX57" fmla="*/ 959079 w 3027576"/>
              <a:gd name="connsiteY57" fmla="*/ 268226 h 1172656"/>
              <a:gd name="connsiteX58" fmla="*/ 950202 w 3027576"/>
              <a:gd name="connsiteY58" fmla="*/ 294859 h 1172656"/>
              <a:gd name="connsiteX59" fmla="*/ 959079 w 3027576"/>
              <a:gd name="connsiteY59" fmla="*/ 348125 h 1172656"/>
              <a:gd name="connsiteX60" fmla="*/ 976835 w 3027576"/>
              <a:gd name="connsiteY60" fmla="*/ 365880 h 1172656"/>
              <a:gd name="connsiteX61" fmla="*/ 1056734 w 3027576"/>
              <a:gd name="connsiteY61" fmla="*/ 392513 h 1172656"/>
              <a:gd name="connsiteX62" fmla="*/ 1181021 w 3027576"/>
              <a:gd name="connsiteY62" fmla="*/ 383635 h 1172656"/>
              <a:gd name="connsiteX63" fmla="*/ 1207654 w 3027576"/>
              <a:gd name="connsiteY63" fmla="*/ 365880 h 1172656"/>
              <a:gd name="connsiteX64" fmla="*/ 1234287 w 3027576"/>
              <a:gd name="connsiteY64" fmla="*/ 357002 h 1172656"/>
              <a:gd name="connsiteX65" fmla="*/ 1260920 w 3027576"/>
              <a:gd name="connsiteY65" fmla="*/ 330369 h 1172656"/>
              <a:gd name="connsiteX66" fmla="*/ 1287553 w 3027576"/>
              <a:gd name="connsiteY66" fmla="*/ 312614 h 1172656"/>
              <a:gd name="connsiteX67" fmla="*/ 1340819 w 3027576"/>
              <a:gd name="connsiteY67" fmla="*/ 241593 h 1172656"/>
              <a:gd name="connsiteX68" fmla="*/ 1349697 w 3027576"/>
              <a:gd name="connsiteY68" fmla="*/ 214960 h 1172656"/>
              <a:gd name="connsiteX69" fmla="*/ 1323064 w 3027576"/>
              <a:gd name="connsiteY69" fmla="*/ 170571 h 1172656"/>
              <a:gd name="connsiteX70" fmla="*/ 1296431 w 3027576"/>
              <a:gd name="connsiteY70" fmla="*/ 161694 h 1172656"/>
              <a:gd name="connsiteX71" fmla="*/ 1278675 w 3027576"/>
              <a:gd name="connsiteY71" fmla="*/ 179449 h 1172656"/>
              <a:gd name="connsiteX72" fmla="*/ 1252042 w 3027576"/>
              <a:gd name="connsiteY72" fmla="*/ 197204 h 1172656"/>
              <a:gd name="connsiteX73" fmla="*/ 1243165 w 3027576"/>
              <a:gd name="connsiteY73" fmla="*/ 232715 h 1172656"/>
              <a:gd name="connsiteX74" fmla="*/ 1252042 w 3027576"/>
              <a:gd name="connsiteY74" fmla="*/ 277103 h 1172656"/>
              <a:gd name="connsiteX75" fmla="*/ 1340819 w 3027576"/>
              <a:gd name="connsiteY75" fmla="*/ 348125 h 1172656"/>
              <a:gd name="connsiteX76" fmla="*/ 1367452 w 3027576"/>
              <a:gd name="connsiteY76" fmla="*/ 365880 h 1172656"/>
              <a:gd name="connsiteX77" fmla="*/ 1447351 w 3027576"/>
              <a:gd name="connsiteY77" fmla="*/ 392513 h 1172656"/>
              <a:gd name="connsiteX78" fmla="*/ 1500617 w 3027576"/>
              <a:gd name="connsiteY78" fmla="*/ 383635 h 1172656"/>
              <a:gd name="connsiteX79" fmla="*/ 1527250 w 3027576"/>
              <a:gd name="connsiteY79" fmla="*/ 357002 h 1172656"/>
              <a:gd name="connsiteX80" fmla="*/ 1553883 w 3027576"/>
              <a:gd name="connsiteY80" fmla="*/ 339247 h 1172656"/>
              <a:gd name="connsiteX81" fmla="*/ 1616027 w 3027576"/>
              <a:gd name="connsiteY81" fmla="*/ 250470 h 1172656"/>
              <a:gd name="connsiteX82" fmla="*/ 1642660 w 3027576"/>
              <a:gd name="connsiteY82" fmla="*/ 214960 h 1172656"/>
              <a:gd name="connsiteX83" fmla="*/ 1651537 w 3027576"/>
              <a:gd name="connsiteY83" fmla="*/ 188327 h 1172656"/>
              <a:gd name="connsiteX84" fmla="*/ 1624904 w 3027576"/>
              <a:gd name="connsiteY84" fmla="*/ 143938 h 1172656"/>
              <a:gd name="connsiteX85" fmla="*/ 1562761 w 3027576"/>
              <a:gd name="connsiteY85" fmla="*/ 152816 h 1172656"/>
              <a:gd name="connsiteX86" fmla="*/ 1536128 w 3027576"/>
              <a:gd name="connsiteY86" fmla="*/ 206082 h 1172656"/>
              <a:gd name="connsiteX87" fmla="*/ 1589394 w 3027576"/>
              <a:gd name="connsiteY87" fmla="*/ 259348 h 1172656"/>
              <a:gd name="connsiteX88" fmla="*/ 1660415 w 3027576"/>
              <a:gd name="connsiteY88" fmla="*/ 277103 h 1172656"/>
              <a:gd name="connsiteX89" fmla="*/ 1811336 w 3027576"/>
              <a:gd name="connsiteY89" fmla="*/ 250470 h 1172656"/>
              <a:gd name="connsiteX90" fmla="*/ 1837969 w 3027576"/>
              <a:gd name="connsiteY90" fmla="*/ 223837 h 1172656"/>
              <a:gd name="connsiteX91" fmla="*/ 1846846 w 3027576"/>
              <a:gd name="connsiteY91" fmla="*/ 143938 h 1172656"/>
              <a:gd name="connsiteX92" fmla="*/ 1820213 w 3027576"/>
              <a:gd name="connsiteY92" fmla="*/ 126183 h 1172656"/>
              <a:gd name="connsiteX93" fmla="*/ 1793580 w 3027576"/>
              <a:gd name="connsiteY93" fmla="*/ 135061 h 1172656"/>
              <a:gd name="connsiteX94" fmla="*/ 1784703 w 3027576"/>
              <a:gd name="connsiteY94" fmla="*/ 161694 h 1172656"/>
              <a:gd name="connsiteX95" fmla="*/ 1766947 w 3027576"/>
              <a:gd name="connsiteY95" fmla="*/ 179449 h 1172656"/>
              <a:gd name="connsiteX96" fmla="*/ 1775825 w 3027576"/>
              <a:gd name="connsiteY96" fmla="*/ 277103 h 1172656"/>
              <a:gd name="connsiteX97" fmla="*/ 1802458 w 3027576"/>
              <a:gd name="connsiteY97" fmla="*/ 294859 h 1172656"/>
              <a:gd name="connsiteX98" fmla="*/ 1820213 w 3027576"/>
              <a:gd name="connsiteY98" fmla="*/ 321492 h 1172656"/>
              <a:gd name="connsiteX99" fmla="*/ 1882357 w 3027576"/>
              <a:gd name="connsiteY99" fmla="*/ 348125 h 1172656"/>
              <a:gd name="connsiteX100" fmla="*/ 2033277 w 3027576"/>
              <a:gd name="connsiteY100" fmla="*/ 330369 h 1172656"/>
              <a:gd name="connsiteX101" fmla="*/ 2051033 w 3027576"/>
              <a:gd name="connsiteY101" fmla="*/ 312614 h 1172656"/>
              <a:gd name="connsiteX102" fmla="*/ 2068788 w 3027576"/>
              <a:gd name="connsiteY102" fmla="*/ 259348 h 1172656"/>
              <a:gd name="connsiteX103" fmla="*/ 2059910 w 3027576"/>
              <a:gd name="connsiteY103" fmla="*/ 188327 h 1172656"/>
              <a:gd name="connsiteX104" fmla="*/ 2042155 w 3027576"/>
              <a:gd name="connsiteY104" fmla="*/ 170571 h 1172656"/>
              <a:gd name="connsiteX105" fmla="*/ 2015522 w 3027576"/>
              <a:gd name="connsiteY105" fmla="*/ 179449 h 1172656"/>
              <a:gd name="connsiteX106" fmla="*/ 1997767 w 3027576"/>
              <a:gd name="connsiteY106" fmla="*/ 206082 h 1172656"/>
              <a:gd name="connsiteX107" fmla="*/ 1980011 w 3027576"/>
              <a:gd name="connsiteY107" fmla="*/ 259348 h 1172656"/>
              <a:gd name="connsiteX108" fmla="*/ 1997767 w 3027576"/>
              <a:gd name="connsiteY108" fmla="*/ 330369 h 1172656"/>
              <a:gd name="connsiteX109" fmla="*/ 2015522 w 3027576"/>
              <a:gd name="connsiteY109" fmla="*/ 348125 h 1172656"/>
              <a:gd name="connsiteX110" fmla="*/ 2051033 w 3027576"/>
              <a:gd name="connsiteY110" fmla="*/ 392513 h 1172656"/>
              <a:gd name="connsiteX111" fmla="*/ 2148687 w 3027576"/>
              <a:gd name="connsiteY111" fmla="*/ 419146 h 1172656"/>
              <a:gd name="connsiteX112" fmla="*/ 2264097 w 3027576"/>
              <a:gd name="connsiteY112" fmla="*/ 410268 h 1172656"/>
              <a:gd name="connsiteX113" fmla="*/ 2299607 w 3027576"/>
              <a:gd name="connsiteY113" fmla="*/ 357002 h 1172656"/>
              <a:gd name="connsiteX114" fmla="*/ 2317363 w 3027576"/>
              <a:gd name="connsiteY114" fmla="*/ 339247 h 1172656"/>
              <a:gd name="connsiteX115" fmla="*/ 2308485 w 3027576"/>
              <a:gd name="connsiteY115" fmla="*/ 259348 h 1172656"/>
              <a:gd name="connsiteX116" fmla="*/ 2255219 w 3027576"/>
              <a:gd name="connsiteY116" fmla="*/ 259348 h 1172656"/>
              <a:gd name="connsiteX117" fmla="*/ 2210831 w 3027576"/>
              <a:gd name="connsiteY117" fmla="*/ 294859 h 1172656"/>
              <a:gd name="connsiteX118" fmla="*/ 2175320 w 3027576"/>
              <a:gd name="connsiteY118" fmla="*/ 348125 h 1172656"/>
              <a:gd name="connsiteX119" fmla="*/ 2166442 w 3027576"/>
              <a:gd name="connsiteY119" fmla="*/ 374758 h 1172656"/>
              <a:gd name="connsiteX120" fmla="*/ 2175320 w 3027576"/>
              <a:gd name="connsiteY120" fmla="*/ 419146 h 1172656"/>
              <a:gd name="connsiteX121" fmla="*/ 2201953 w 3027576"/>
              <a:gd name="connsiteY121" fmla="*/ 436901 h 1172656"/>
              <a:gd name="connsiteX122" fmla="*/ 2255219 w 3027576"/>
              <a:gd name="connsiteY122" fmla="*/ 472412 h 1172656"/>
              <a:gd name="connsiteX123" fmla="*/ 2388384 w 3027576"/>
              <a:gd name="connsiteY123" fmla="*/ 463534 h 1172656"/>
              <a:gd name="connsiteX124" fmla="*/ 2415017 w 3027576"/>
              <a:gd name="connsiteY124" fmla="*/ 436901 h 1172656"/>
              <a:gd name="connsiteX125" fmla="*/ 2441650 w 3027576"/>
              <a:gd name="connsiteY125" fmla="*/ 419146 h 1172656"/>
              <a:gd name="connsiteX126" fmla="*/ 2450528 w 3027576"/>
              <a:gd name="connsiteY126" fmla="*/ 330369 h 1172656"/>
              <a:gd name="connsiteX127" fmla="*/ 2423895 w 3027576"/>
              <a:gd name="connsiteY127" fmla="*/ 321492 h 1172656"/>
              <a:gd name="connsiteX128" fmla="*/ 2388384 w 3027576"/>
              <a:gd name="connsiteY128" fmla="*/ 330369 h 1172656"/>
              <a:gd name="connsiteX129" fmla="*/ 2361751 w 3027576"/>
              <a:gd name="connsiteY129" fmla="*/ 374758 h 1172656"/>
              <a:gd name="connsiteX130" fmla="*/ 2335118 w 3027576"/>
              <a:gd name="connsiteY130" fmla="*/ 392513 h 1172656"/>
              <a:gd name="connsiteX131" fmla="*/ 2317363 w 3027576"/>
              <a:gd name="connsiteY131" fmla="*/ 419146 h 1172656"/>
              <a:gd name="connsiteX132" fmla="*/ 2317363 w 3027576"/>
              <a:gd name="connsiteY132" fmla="*/ 543433 h 1172656"/>
              <a:gd name="connsiteX133" fmla="*/ 2335118 w 3027576"/>
              <a:gd name="connsiteY133" fmla="*/ 570066 h 1172656"/>
              <a:gd name="connsiteX134" fmla="*/ 2352873 w 3027576"/>
              <a:gd name="connsiteY134" fmla="*/ 587822 h 1172656"/>
              <a:gd name="connsiteX135" fmla="*/ 2379506 w 3027576"/>
              <a:gd name="connsiteY135" fmla="*/ 596699 h 1172656"/>
              <a:gd name="connsiteX136" fmla="*/ 2610326 w 3027576"/>
              <a:gd name="connsiteY136" fmla="*/ 587822 h 1172656"/>
              <a:gd name="connsiteX137" fmla="*/ 2628081 w 3027576"/>
              <a:gd name="connsiteY137" fmla="*/ 570066 h 1172656"/>
              <a:gd name="connsiteX138" fmla="*/ 2645836 w 3027576"/>
              <a:gd name="connsiteY138" fmla="*/ 516800 h 1172656"/>
              <a:gd name="connsiteX139" fmla="*/ 2619203 w 3027576"/>
              <a:gd name="connsiteY139" fmla="*/ 454657 h 1172656"/>
              <a:gd name="connsiteX140" fmla="*/ 2565937 w 3027576"/>
              <a:gd name="connsiteY140" fmla="*/ 463534 h 1172656"/>
              <a:gd name="connsiteX141" fmla="*/ 2521549 w 3027576"/>
              <a:gd name="connsiteY141" fmla="*/ 507923 h 1172656"/>
              <a:gd name="connsiteX142" fmla="*/ 2494916 w 3027576"/>
              <a:gd name="connsiteY142" fmla="*/ 525678 h 1172656"/>
              <a:gd name="connsiteX143" fmla="*/ 2503794 w 3027576"/>
              <a:gd name="connsiteY143" fmla="*/ 649965 h 1172656"/>
              <a:gd name="connsiteX144" fmla="*/ 2521549 w 3027576"/>
              <a:gd name="connsiteY144" fmla="*/ 703231 h 1172656"/>
              <a:gd name="connsiteX145" fmla="*/ 2530427 w 3027576"/>
              <a:gd name="connsiteY145" fmla="*/ 729864 h 1172656"/>
              <a:gd name="connsiteX146" fmla="*/ 2770124 w 3027576"/>
              <a:gd name="connsiteY146" fmla="*/ 720987 h 1172656"/>
              <a:gd name="connsiteX147" fmla="*/ 2787879 w 3027576"/>
              <a:gd name="connsiteY147" fmla="*/ 703231 h 1172656"/>
              <a:gd name="connsiteX148" fmla="*/ 2752369 w 3027576"/>
              <a:gd name="connsiteY148" fmla="*/ 587822 h 1172656"/>
              <a:gd name="connsiteX149" fmla="*/ 2725736 w 3027576"/>
              <a:gd name="connsiteY149" fmla="*/ 596699 h 1172656"/>
              <a:gd name="connsiteX150" fmla="*/ 2707980 w 3027576"/>
              <a:gd name="connsiteY150" fmla="*/ 614455 h 1172656"/>
              <a:gd name="connsiteX151" fmla="*/ 2681347 w 3027576"/>
              <a:gd name="connsiteY151" fmla="*/ 632210 h 1172656"/>
              <a:gd name="connsiteX152" fmla="*/ 2663592 w 3027576"/>
              <a:gd name="connsiteY152" fmla="*/ 658843 h 1172656"/>
              <a:gd name="connsiteX153" fmla="*/ 2645836 w 3027576"/>
              <a:gd name="connsiteY153" fmla="*/ 676598 h 1172656"/>
              <a:gd name="connsiteX154" fmla="*/ 2654714 w 3027576"/>
              <a:gd name="connsiteY154" fmla="*/ 792008 h 1172656"/>
              <a:gd name="connsiteX155" fmla="*/ 2663592 w 3027576"/>
              <a:gd name="connsiteY155" fmla="*/ 818641 h 1172656"/>
              <a:gd name="connsiteX156" fmla="*/ 2699103 w 3027576"/>
              <a:gd name="connsiteY156" fmla="*/ 827519 h 1172656"/>
              <a:gd name="connsiteX157" fmla="*/ 2743491 w 3027576"/>
              <a:gd name="connsiteY157" fmla="*/ 854152 h 1172656"/>
              <a:gd name="connsiteX158" fmla="*/ 2779002 w 3027576"/>
              <a:gd name="connsiteY158" fmla="*/ 863029 h 1172656"/>
              <a:gd name="connsiteX159" fmla="*/ 2832268 w 3027576"/>
              <a:gd name="connsiteY159" fmla="*/ 880785 h 1172656"/>
              <a:gd name="connsiteX160" fmla="*/ 2965433 w 3027576"/>
              <a:gd name="connsiteY160" fmla="*/ 854152 h 1172656"/>
              <a:gd name="connsiteX161" fmla="*/ 2983188 w 3027576"/>
              <a:gd name="connsiteY161" fmla="*/ 827519 h 1172656"/>
              <a:gd name="connsiteX162" fmla="*/ 2974310 w 3027576"/>
              <a:gd name="connsiteY162" fmla="*/ 783130 h 1172656"/>
              <a:gd name="connsiteX163" fmla="*/ 2894411 w 3027576"/>
              <a:gd name="connsiteY163" fmla="*/ 783130 h 1172656"/>
              <a:gd name="connsiteX164" fmla="*/ 2841145 w 3027576"/>
              <a:gd name="connsiteY164" fmla="*/ 809763 h 1172656"/>
              <a:gd name="connsiteX165" fmla="*/ 2796757 w 3027576"/>
              <a:gd name="connsiteY165" fmla="*/ 854152 h 1172656"/>
              <a:gd name="connsiteX166" fmla="*/ 2743491 w 3027576"/>
              <a:gd name="connsiteY166" fmla="*/ 898540 h 1172656"/>
              <a:gd name="connsiteX167" fmla="*/ 2725736 w 3027576"/>
              <a:gd name="connsiteY167" fmla="*/ 960684 h 1172656"/>
              <a:gd name="connsiteX168" fmla="*/ 2734613 w 3027576"/>
              <a:gd name="connsiteY168" fmla="*/ 996194 h 1172656"/>
              <a:gd name="connsiteX169" fmla="*/ 2752369 w 3027576"/>
              <a:gd name="connsiteY169" fmla="*/ 1022827 h 1172656"/>
              <a:gd name="connsiteX170" fmla="*/ 2974310 w 3027576"/>
              <a:gd name="connsiteY170" fmla="*/ 1013950 h 1172656"/>
              <a:gd name="connsiteX171" fmla="*/ 2992066 w 3027576"/>
              <a:gd name="connsiteY171" fmla="*/ 960684 h 1172656"/>
              <a:gd name="connsiteX172" fmla="*/ 2983188 w 3027576"/>
              <a:gd name="connsiteY172" fmla="*/ 916295 h 1172656"/>
              <a:gd name="connsiteX173" fmla="*/ 2956555 w 3027576"/>
              <a:gd name="connsiteY173" fmla="*/ 907418 h 1172656"/>
              <a:gd name="connsiteX174" fmla="*/ 2885534 w 3027576"/>
              <a:gd name="connsiteY174" fmla="*/ 925173 h 1172656"/>
              <a:gd name="connsiteX175" fmla="*/ 2867778 w 3027576"/>
              <a:gd name="connsiteY175" fmla="*/ 942928 h 1172656"/>
              <a:gd name="connsiteX176" fmla="*/ 2858901 w 3027576"/>
              <a:gd name="connsiteY176" fmla="*/ 969561 h 1172656"/>
              <a:gd name="connsiteX177" fmla="*/ 2885534 w 3027576"/>
              <a:gd name="connsiteY177" fmla="*/ 1129360 h 1172656"/>
              <a:gd name="connsiteX178" fmla="*/ 2876656 w 3027576"/>
              <a:gd name="connsiteY178" fmla="*/ 1155993 h 1172656"/>
              <a:gd name="connsiteX179" fmla="*/ 2850023 w 3027576"/>
              <a:gd name="connsiteY179" fmla="*/ 1164870 h 1172656"/>
              <a:gd name="connsiteX180" fmla="*/ 2858901 w 3027576"/>
              <a:gd name="connsiteY180" fmla="*/ 1129360 h 1172656"/>
              <a:gd name="connsiteX181" fmla="*/ 2947677 w 3027576"/>
              <a:gd name="connsiteY181" fmla="*/ 1120482 h 1172656"/>
              <a:gd name="connsiteX182" fmla="*/ 2983188 w 3027576"/>
              <a:gd name="connsiteY182" fmla="*/ 1111604 h 1172656"/>
              <a:gd name="connsiteX183" fmla="*/ 3027576 w 3027576"/>
              <a:gd name="connsiteY183" fmla="*/ 1040583 h 1172656"/>
              <a:gd name="connsiteX184" fmla="*/ 3018699 w 3027576"/>
              <a:gd name="connsiteY184" fmla="*/ 969561 h 1172656"/>
              <a:gd name="connsiteX185" fmla="*/ 2974310 w 3027576"/>
              <a:gd name="connsiteY185" fmla="*/ 934051 h 1172656"/>
              <a:gd name="connsiteX186" fmla="*/ 2912167 w 3027576"/>
              <a:gd name="connsiteY186" fmla="*/ 942928 h 1172656"/>
              <a:gd name="connsiteX187" fmla="*/ 2876656 w 3027576"/>
              <a:gd name="connsiteY187" fmla="*/ 951806 h 1172656"/>
              <a:gd name="connsiteX188" fmla="*/ 2805635 w 3027576"/>
              <a:gd name="connsiteY188" fmla="*/ 942928 h 1172656"/>
              <a:gd name="connsiteX189" fmla="*/ 2787879 w 3027576"/>
              <a:gd name="connsiteY189" fmla="*/ 925173 h 1172656"/>
              <a:gd name="connsiteX190" fmla="*/ 2761246 w 3027576"/>
              <a:gd name="connsiteY190" fmla="*/ 863029 h 1172656"/>
              <a:gd name="connsiteX191" fmla="*/ 2787879 w 3027576"/>
              <a:gd name="connsiteY191" fmla="*/ 800886 h 1172656"/>
              <a:gd name="connsiteX192" fmla="*/ 2814512 w 3027576"/>
              <a:gd name="connsiteY192" fmla="*/ 783130 h 1172656"/>
              <a:gd name="connsiteX193" fmla="*/ 2858901 w 3027576"/>
              <a:gd name="connsiteY193" fmla="*/ 756497 h 1172656"/>
              <a:gd name="connsiteX194" fmla="*/ 2885534 w 3027576"/>
              <a:gd name="connsiteY194" fmla="*/ 729864 h 1172656"/>
              <a:gd name="connsiteX195" fmla="*/ 2912167 w 3027576"/>
              <a:gd name="connsiteY195" fmla="*/ 712109 h 1172656"/>
              <a:gd name="connsiteX196" fmla="*/ 2903289 w 3027576"/>
              <a:gd name="connsiteY196" fmla="*/ 641088 h 1172656"/>
              <a:gd name="connsiteX197" fmla="*/ 2885534 w 3027576"/>
              <a:gd name="connsiteY197" fmla="*/ 623332 h 1172656"/>
              <a:gd name="connsiteX198" fmla="*/ 2796757 w 3027576"/>
              <a:gd name="connsiteY198" fmla="*/ 605577 h 1172656"/>
              <a:gd name="connsiteX199" fmla="*/ 2734613 w 3027576"/>
              <a:gd name="connsiteY199" fmla="*/ 614455 h 1172656"/>
              <a:gd name="connsiteX200" fmla="*/ 2725736 w 3027576"/>
              <a:gd name="connsiteY200" fmla="*/ 641088 h 1172656"/>
              <a:gd name="connsiteX201" fmla="*/ 2716858 w 3027576"/>
              <a:gd name="connsiteY201" fmla="*/ 676598 h 1172656"/>
              <a:gd name="connsiteX202" fmla="*/ 2725736 w 3027576"/>
              <a:gd name="connsiteY202" fmla="*/ 783130 h 1172656"/>
              <a:gd name="connsiteX203" fmla="*/ 2743491 w 3027576"/>
              <a:gd name="connsiteY203" fmla="*/ 800886 h 1172656"/>
              <a:gd name="connsiteX204" fmla="*/ 2805635 w 3027576"/>
              <a:gd name="connsiteY204" fmla="*/ 774253 h 1172656"/>
              <a:gd name="connsiteX205" fmla="*/ 2858901 w 3027576"/>
              <a:gd name="connsiteY205" fmla="*/ 676598 h 1172656"/>
              <a:gd name="connsiteX206" fmla="*/ 2841145 w 3027576"/>
              <a:gd name="connsiteY206" fmla="*/ 570066 h 1172656"/>
              <a:gd name="connsiteX207" fmla="*/ 2787879 w 3027576"/>
              <a:gd name="connsiteY207" fmla="*/ 507923 h 1172656"/>
              <a:gd name="connsiteX208" fmla="*/ 2752369 w 3027576"/>
              <a:gd name="connsiteY208" fmla="*/ 490167 h 1172656"/>
              <a:gd name="connsiteX209" fmla="*/ 2725736 w 3027576"/>
              <a:gd name="connsiteY209" fmla="*/ 472412 h 1172656"/>
              <a:gd name="connsiteX210" fmla="*/ 2672469 w 3027576"/>
              <a:gd name="connsiteY210" fmla="*/ 454657 h 1172656"/>
              <a:gd name="connsiteX211" fmla="*/ 2645836 w 3027576"/>
              <a:gd name="connsiteY211" fmla="*/ 463534 h 1172656"/>
              <a:gd name="connsiteX212" fmla="*/ 2610326 w 3027576"/>
              <a:gd name="connsiteY212" fmla="*/ 516800 h 1172656"/>
              <a:gd name="connsiteX213" fmla="*/ 2574815 w 3027576"/>
              <a:gd name="connsiteY213" fmla="*/ 570066 h 1172656"/>
              <a:gd name="connsiteX214" fmla="*/ 2565937 w 3027576"/>
              <a:gd name="connsiteY214" fmla="*/ 596699 h 1172656"/>
              <a:gd name="connsiteX215" fmla="*/ 2574815 w 3027576"/>
              <a:gd name="connsiteY215" fmla="*/ 703231 h 1172656"/>
              <a:gd name="connsiteX216" fmla="*/ 2601448 w 3027576"/>
              <a:gd name="connsiteY216" fmla="*/ 712109 h 1172656"/>
              <a:gd name="connsiteX217" fmla="*/ 2645836 w 3027576"/>
              <a:gd name="connsiteY217" fmla="*/ 658843 h 1172656"/>
              <a:gd name="connsiteX218" fmla="*/ 2645836 w 3027576"/>
              <a:gd name="connsiteY218" fmla="*/ 481290 h 1172656"/>
              <a:gd name="connsiteX219" fmla="*/ 2610326 w 3027576"/>
              <a:gd name="connsiteY219" fmla="*/ 428024 h 1172656"/>
              <a:gd name="connsiteX220" fmla="*/ 2583693 w 3027576"/>
              <a:gd name="connsiteY220" fmla="*/ 410268 h 1172656"/>
              <a:gd name="connsiteX221" fmla="*/ 2406139 w 3027576"/>
              <a:gd name="connsiteY221" fmla="*/ 436901 h 1172656"/>
              <a:gd name="connsiteX222" fmla="*/ 2388384 w 3027576"/>
              <a:gd name="connsiteY222" fmla="*/ 463534 h 1172656"/>
              <a:gd name="connsiteX223" fmla="*/ 2388384 w 3027576"/>
              <a:gd name="connsiteY223" fmla="*/ 561189 h 1172656"/>
              <a:gd name="connsiteX224" fmla="*/ 2450528 w 3027576"/>
              <a:gd name="connsiteY224" fmla="*/ 543433 h 1172656"/>
              <a:gd name="connsiteX225" fmla="*/ 2512671 w 3027576"/>
              <a:gd name="connsiteY225" fmla="*/ 472412 h 1172656"/>
              <a:gd name="connsiteX226" fmla="*/ 2530427 w 3027576"/>
              <a:gd name="connsiteY226" fmla="*/ 401391 h 1172656"/>
              <a:gd name="connsiteX227" fmla="*/ 2512671 w 3027576"/>
              <a:gd name="connsiteY227" fmla="*/ 268226 h 1172656"/>
              <a:gd name="connsiteX228" fmla="*/ 2494916 w 3027576"/>
              <a:gd name="connsiteY228" fmla="*/ 232715 h 1172656"/>
              <a:gd name="connsiteX229" fmla="*/ 2397262 w 3027576"/>
              <a:gd name="connsiteY229" fmla="*/ 143938 h 1172656"/>
              <a:gd name="connsiteX230" fmla="*/ 2370629 w 3027576"/>
              <a:gd name="connsiteY230" fmla="*/ 152816 h 1172656"/>
              <a:gd name="connsiteX231" fmla="*/ 2352873 w 3027576"/>
              <a:gd name="connsiteY231" fmla="*/ 179449 h 1172656"/>
              <a:gd name="connsiteX232" fmla="*/ 2308485 w 3027576"/>
              <a:gd name="connsiteY232" fmla="*/ 241593 h 1172656"/>
              <a:gd name="connsiteX233" fmla="*/ 2299607 w 3027576"/>
              <a:gd name="connsiteY233" fmla="*/ 268226 h 1172656"/>
              <a:gd name="connsiteX234" fmla="*/ 2272974 w 3027576"/>
              <a:gd name="connsiteY234" fmla="*/ 303736 h 1172656"/>
              <a:gd name="connsiteX235" fmla="*/ 2255219 w 3027576"/>
              <a:gd name="connsiteY235" fmla="*/ 339247 h 1172656"/>
              <a:gd name="connsiteX236" fmla="*/ 2264097 w 3027576"/>
              <a:gd name="connsiteY236" fmla="*/ 401391 h 1172656"/>
              <a:gd name="connsiteX237" fmla="*/ 2343996 w 3027576"/>
              <a:gd name="connsiteY237" fmla="*/ 383635 h 1172656"/>
              <a:gd name="connsiteX238" fmla="*/ 2388384 w 3027576"/>
              <a:gd name="connsiteY238" fmla="*/ 294859 h 1172656"/>
              <a:gd name="connsiteX239" fmla="*/ 2370629 w 3027576"/>
              <a:gd name="connsiteY239" fmla="*/ 232715 h 1172656"/>
              <a:gd name="connsiteX240" fmla="*/ 2343996 w 3027576"/>
              <a:gd name="connsiteY240" fmla="*/ 214960 h 1172656"/>
              <a:gd name="connsiteX241" fmla="*/ 2326240 w 3027576"/>
              <a:gd name="connsiteY241" fmla="*/ 197204 h 1172656"/>
              <a:gd name="connsiteX242" fmla="*/ 2255219 w 3027576"/>
              <a:gd name="connsiteY242" fmla="*/ 161694 h 1172656"/>
              <a:gd name="connsiteX243" fmla="*/ 2237464 w 3027576"/>
              <a:gd name="connsiteY243" fmla="*/ 143938 h 1172656"/>
              <a:gd name="connsiteX244" fmla="*/ 2201953 w 3027576"/>
              <a:gd name="connsiteY244" fmla="*/ 135061 h 1172656"/>
              <a:gd name="connsiteX245" fmla="*/ 2175320 w 3027576"/>
              <a:gd name="connsiteY245" fmla="*/ 126183 h 1172656"/>
              <a:gd name="connsiteX246" fmla="*/ 2148687 w 3027576"/>
              <a:gd name="connsiteY246" fmla="*/ 143938 h 1172656"/>
              <a:gd name="connsiteX247" fmla="*/ 2113176 w 3027576"/>
              <a:gd name="connsiteY247" fmla="*/ 197204 h 1172656"/>
              <a:gd name="connsiteX248" fmla="*/ 2077666 w 3027576"/>
              <a:gd name="connsiteY248" fmla="*/ 268226 h 1172656"/>
              <a:gd name="connsiteX249" fmla="*/ 2086543 w 3027576"/>
              <a:gd name="connsiteY249" fmla="*/ 339247 h 1172656"/>
              <a:gd name="connsiteX250" fmla="*/ 2113176 w 3027576"/>
              <a:gd name="connsiteY250" fmla="*/ 348125 h 1172656"/>
              <a:gd name="connsiteX251" fmla="*/ 2184198 w 3027576"/>
              <a:gd name="connsiteY251" fmla="*/ 339247 h 1172656"/>
              <a:gd name="connsiteX252" fmla="*/ 2193075 w 3027576"/>
              <a:gd name="connsiteY252" fmla="*/ 303736 h 1172656"/>
              <a:gd name="connsiteX253" fmla="*/ 2157565 w 3027576"/>
              <a:gd name="connsiteY253" fmla="*/ 197204 h 1172656"/>
              <a:gd name="connsiteX254" fmla="*/ 2113176 w 3027576"/>
              <a:gd name="connsiteY254" fmla="*/ 161694 h 1172656"/>
              <a:gd name="connsiteX255" fmla="*/ 2086543 w 3027576"/>
              <a:gd name="connsiteY255" fmla="*/ 152816 h 1172656"/>
              <a:gd name="connsiteX256" fmla="*/ 2051033 w 3027576"/>
              <a:gd name="connsiteY256" fmla="*/ 135061 h 1172656"/>
              <a:gd name="connsiteX257" fmla="*/ 1980011 w 3027576"/>
              <a:gd name="connsiteY257" fmla="*/ 99550 h 1172656"/>
              <a:gd name="connsiteX258" fmla="*/ 1953378 w 3027576"/>
              <a:gd name="connsiteY258" fmla="*/ 81794 h 1172656"/>
              <a:gd name="connsiteX259" fmla="*/ 1882357 w 3027576"/>
              <a:gd name="connsiteY259" fmla="*/ 90672 h 1172656"/>
              <a:gd name="connsiteX260" fmla="*/ 1855724 w 3027576"/>
              <a:gd name="connsiteY260" fmla="*/ 126183 h 1172656"/>
              <a:gd name="connsiteX261" fmla="*/ 1829091 w 3027576"/>
              <a:gd name="connsiteY261" fmla="*/ 152816 h 1172656"/>
              <a:gd name="connsiteX262" fmla="*/ 1820213 w 3027576"/>
              <a:gd name="connsiteY262" fmla="*/ 188327 h 1172656"/>
              <a:gd name="connsiteX263" fmla="*/ 1811336 w 3027576"/>
              <a:gd name="connsiteY263" fmla="*/ 214960 h 1172656"/>
              <a:gd name="connsiteX264" fmla="*/ 1820213 w 3027576"/>
              <a:gd name="connsiteY264" fmla="*/ 259348 h 1172656"/>
              <a:gd name="connsiteX265" fmla="*/ 1926745 w 3027576"/>
              <a:gd name="connsiteY265" fmla="*/ 214960 h 1172656"/>
              <a:gd name="connsiteX266" fmla="*/ 1935623 w 3027576"/>
              <a:gd name="connsiteY266" fmla="*/ 179449 h 1172656"/>
              <a:gd name="connsiteX267" fmla="*/ 1900112 w 3027576"/>
              <a:gd name="connsiteY267" fmla="*/ 46284 h 1172656"/>
              <a:gd name="connsiteX268" fmla="*/ 1873479 w 3027576"/>
              <a:gd name="connsiteY268" fmla="*/ 28528 h 1172656"/>
              <a:gd name="connsiteX269" fmla="*/ 1837969 w 3027576"/>
              <a:gd name="connsiteY269" fmla="*/ 19651 h 1172656"/>
              <a:gd name="connsiteX270" fmla="*/ 1802458 w 3027576"/>
              <a:gd name="connsiteY270" fmla="*/ 1895 h 1172656"/>
              <a:gd name="connsiteX271" fmla="*/ 1740314 w 3027576"/>
              <a:gd name="connsiteY271" fmla="*/ 10773 h 1172656"/>
              <a:gd name="connsiteX272" fmla="*/ 1678170 w 3027576"/>
              <a:gd name="connsiteY272" fmla="*/ 64039 h 1172656"/>
              <a:gd name="connsiteX273" fmla="*/ 1660415 w 3027576"/>
              <a:gd name="connsiteY273" fmla="*/ 99550 h 1172656"/>
              <a:gd name="connsiteX274" fmla="*/ 1660415 w 3027576"/>
              <a:gd name="connsiteY274" fmla="*/ 197204 h 1172656"/>
              <a:gd name="connsiteX275" fmla="*/ 1678170 w 3027576"/>
              <a:gd name="connsiteY275" fmla="*/ 223837 h 1172656"/>
              <a:gd name="connsiteX276" fmla="*/ 1731436 w 3027576"/>
              <a:gd name="connsiteY276" fmla="*/ 241593 h 1172656"/>
              <a:gd name="connsiteX277" fmla="*/ 1784703 w 3027576"/>
              <a:gd name="connsiteY277" fmla="*/ 223837 h 1172656"/>
              <a:gd name="connsiteX278" fmla="*/ 1793580 w 3027576"/>
              <a:gd name="connsiteY278" fmla="*/ 188327 h 1172656"/>
              <a:gd name="connsiteX279" fmla="*/ 1749192 w 3027576"/>
              <a:gd name="connsiteY279" fmla="*/ 99550 h 1172656"/>
              <a:gd name="connsiteX280" fmla="*/ 1722559 w 3027576"/>
              <a:gd name="connsiteY280" fmla="*/ 90672 h 1172656"/>
              <a:gd name="connsiteX281" fmla="*/ 1589394 w 3027576"/>
              <a:gd name="connsiteY281" fmla="*/ 64039 h 1172656"/>
              <a:gd name="connsiteX282" fmla="*/ 1562761 w 3027576"/>
              <a:gd name="connsiteY282" fmla="*/ 55161 h 1172656"/>
              <a:gd name="connsiteX283" fmla="*/ 1518372 w 3027576"/>
              <a:gd name="connsiteY283" fmla="*/ 108427 h 1172656"/>
              <a:gd name="connsiteX284" fmla="*/ 1509495 w 3027576"/>
              <a:gd name="connsiteY284" fmla="*/ 143938 h 1172656"/>
              <a:gd name="connsiteX285" fmla="*/ 1536128 w 3027576"/>
              <a:gd name="connsiteY285" fmla="*/ 241593 h 1172656"/>
              <a:gd name="connsiteX286" fmla="*/ 1562761 w 3027576"/>
              <a:gd name="connsiteY286" fmla="*/ 250470 h 1172656"/>
              <a:gd name="connsiteX287" fmla="*/ 1598271 w 3027576"/>
              <a:gd name="connsiteY287" fmla="*/ 241593 h 1172656"/>
              <a:gd name="connsiteX288" fmla="*/ 1598271 w 3027576"/>
              <a:gd name="connsiteY288" fmla="*/ 126183 h 1172656"/>
              <a:gd name="connsiteX289" fmla="*/ 1545005 w 3027576"/>
              <a:gd name="connsiteY289" fmla="*/ 72917 h 1172656"/>
              <a:gd name="connsiteX290" fmla="*/ 1518372 w 3027576"/>
              <a:gd name="connsiteY290" fmla="*/ 46284 h 1172656"/>
              <a:gd name="connsiteX291" fmla="*/ 1473984 w 3027576"/>
              <a:gd name="connsiteY291" fmla="*/ 55161 h 1172656"/>
              <a:gd name="connsiteX292" fmla="*/ 1420718 w 3027576"/>
              <a:gd name="connsiteY292" fmla="*/ 117305 h 1172656"/>
              <a:gd name="connsiteX293" fmla="*/ 1420718 w 3027576"/>
              <a:gd name="connsiteY293" fmla="*/ 206082 h 1172656"/>
              <a:gd name="connsiteX294" fmla="*/ 1429596 w 3027576"/>
              <a:gd name="connsiteY294" fmla="*/ 232715 h 1172656"/>
              <a:gd name="connsiteX295" fmla="*/ 1491739 w 3027576"/>
              <a:gd name="connsiteY295" fmla="*/ 259348 h 1172656"/>
              <a:gd name="connsiteX296" fmla="*/ 1527250 w 3027576"/>
              <a:gd name="connsiteY296" fmla="*/ 250470 h 1172656"/>
              <a:gd name="connsiteX297" fmla="*/ 1491739 w 3027576"/>
              <a:gd name="connsiteY297" fmla="*/ 135061 h 1172656"/>
              <a:gd name="connsiteX298" fmla="*/ 1456229 w 3027576"/>
              <a:gd name="connsiteY298" fmla="*/ 117305 h 1172656"/>
              <a:gd name="connsiteX299" fmla="*/ 1402963 w 3027576"/>
              <a:gd name="connsiteY299" fmla="*/ 81794 h 1172656"/>
              <a:gd name="connsiteX300" fmla="*/ 1349697 w 3027576"/>
              <a:gd name="connsiteY300" fmla="*/ 64039 h 1172656"/>
              <a:gd name="connsiteX301" fmla="*/ 1278675 w 3027576"/>
              <a:gd name="connsiteY301" fmla="*/ 126183 h 1172656"/>
              <a:gd name="connsiteX302" fmla="*/ 1260920 w 3027576"/>
              <a:gd name="connsiteY302" fmla="*/ 152816 h 1172656"/>
              <a:gd name="connsiteX303" fmla="*/ 1260920 w 3027576"/>
              <a:gd name="connsiteY303" fmla="*/ 232715 h 1172656"/>
              <a:gd name="connsiteX304" fmla="*/ 1323064 w 3027576"/>
              <a:gd name="connsiteY304" fmla="*/ 259348 h 1172656"/>
              <a:gd name="connsiteX305" fmla="*/ 1385207 w 3027576"/>
              <a:gd name="connsiteY305" fmla="*/ 241593 h 1172656"/>
              <a:gd name="connsiteX306" fmla="*/ 1385207 w 3027576"/>
              <a:gd name="connsiteY306" fmla="*/ 126183 h 1172656"/>
              <a:gd name="connsiteX307" fmla="*/ 1367452 w 3027576"/>
              <a:gd name="connsiteY307" fmla="*/ 108427 h 1172656"/>
              <a:gd name="connsiteX308" fmla="*/ 1225409 w 3027576"/>
              <a:gd name="connsiteY308" fmla="*/ 64039 h 1172656"/>
              <a:gd name="connsiteX309" fmla="*/ 1189899 w 3027576"/>
              <a:gd name="connsiteY309" fmla="*/ 55161 h 1172656"/>
              <a:gd name="connsiteX310" fmla="*/ 1118877 w 3027576"/>
              <a:gd name="connsiteY310" fmla="*/ 99550 h 1172656"/>
              <a:gd name="connsiteX311" fmla="*/ 1101122 w 3027576"/>
              <a:gd name="connsiteY311" fmla="*/ 126183 h 1172656"/>
              <a:gd name="connsiteX312" fmla="*/ 1092244 w 3027576"/>
              <a:gd name="connsiteY312" fmla="*/ 152816 h 1172656"/>
              <a:gd name="connsiteX313" fmla="*/ 1101122 w 3027576"/>
              <a:gd name="connsiteY313" fmla="*/ 197204 h 1172656"/>
              <a:gd name="connsiteX314" fmla="*/ 1163266 w 3027576"/>
              <a:gd name="connsiteY314" fmla="*/ 223837 h 1172656"/>
              <a:gd name="connsiteX315" fmla="*/ 1234287 w 3027576"/>
              <a:gd name="connsiteY315" fmla="*/ 214960 h 1172656"/>
              <a:gd name="connsiteX316" fmla="*/ 1243165 w 3027576"/>
              <a:gd name="connsiteY316" fmla="*/ 188327 h 1172656"/>
              <a:gd name="connsiteX317" fmla="*/ 1234287 w 3027576"/>
              <a:gd name="connsiteY317" fmla="*/ 135061 h 1172656"/>
              <a:gd name="connsiteX318" fmla="*/ 1181021 w 3027576"/>
              <a:gd name="connsiteY318" fmla="*/ 99550 h 1172656"/>
              <a:gd name="connsiteX319" fmla="*/ 1056734 w 3027576"/>
              <a:gd name="connsiteY319" fmla="*/ 135061 h 1172656"/>
              <a:gd name="connsiteX320" fmla="*/ 1047856 w 3027576"/>
              <a:gd name="connsiteY320" fmla="*/ 161694 h 1172656"/>
              <a:gd name="connsiteX321" fmla="*/ 1065611 w 3027576"/>
              <a:gd name="connsiteY321" fmla="*/ 232715 h 1172656"/>
              <a:gd name="connsiteX322" fmla="*/ 1083367 w 3027576"/>
              <a:gd name="connsiteY322" fmla="*/ 259348 h 1172656"/>
              <a:gd name="connsiteX323" fmla="*/ 1092244 w 3027576"/>
              <a:gd name="connsiteY323" fmla="*/ 285981 h 1172656"/>
              <a:gd name="connsiteX324" fmla="*/ 1189899 w 3027576"/>
              <a:gd name="connsiteY324" fmla="*/ 277103 h 1172656"/>
              <a:gd name="connsiteX325" fmla="*/ 1198776 w 3027576"/>
              <a:gd name="connsiteY325" fmla="*/ 250470 h 1172656"/>
              <a:gd name="connsiteX326" fmla="*/ 1181021 w 3027576"/>
              <a:gd name="connsiteY326" fmla="*/ 197204 h 1172656"/>
              <a:gd name="connsiteX327" fmla="*/ 1127755 w 3027576"/>
              <a:gd name="connsiteY327" fmla="*/ 161694 h 1172656"/>
              <a:gd name="connsiteX328" fmla="*/ 1047856 w 3027576"/>
              <a:gd name="connsiteY328" fmla="*/ 143938 h 1172656"/>
              <a:gd name="connsiteX329" fmla="*/ 941324 w 3027576"/>
              <a:gd name="connsiteY329" fmla="*/ 152816 h 1172656"/>
              <a:gd name="connsiteX330" fmla="*/ 905813 w 3027576"/>
              <a:gd name="connsiteY330" fmla="*/ 161694 h 1172656"/>
              <a:gd name="connsiteX331" fmla="*/ 888058 w 3027576"/>
              <a:gd name="connsiteY331" fmla="*/ 188327 h 1172656"/>
              <a:gd name="connsiteX332" fmla="*/ 870303 w 3027576"/>
              <a:gd name="connsiteY332" fmla="*/ 250470 h 1172656"/>
              <a:gd name="connsiteX333" fmla="*/ 888058 w 3027576"/>
              <a:gd name="connsiteY333" fmla="*/ 277103 h 1172656"/>
              <a:gd name="connsiteX334" fmla="*/ 967957 w 3027576"/>
              <a:gd name="connsiteY334" fmla="*/ 277103 h 1172656"/>
              <a:gd name="connsiteX335" fmla="*/ 959079 w 3027576"/>
              <a:gd name="connsiteY335" fmla="*/ 188327 h 1172656"/>
              <a:gd name="connsiteX336" fmla="*/ 914691 w 3027576"/>
              <a:gd name="connsiteY336" fmla="*/ 143938 h 1172656"/>
              <a:gd name="connsiteX337" fmla="*/ 861425 w 3027576"/>
              <a:gd name="connsiteY337" fmla="*/ 126183 h 1172656"/>
              <a:gd name="connsiteX338" fmla="*/ 790403 w 3027576"/>
              <a:gd name="connsiteY338" fmla="*/ 135061 h 1172656"/>
              <a:gd name="connsiteX339" fmla="*/ 772648 w 3027576"/>
              <a:gd name="connsiteY339" fmla="*/ 161694 h 1172656"/>
              <a:gd name="connsiteX340" fmla="*/ 746015 w 3027576"/>
              <a:gd name="connsiteY340" fmla="*/ 188327 h 1172656"/>
              <a:gd name="connsiteX341" fmla="*/ 746015 w 3027576"/>
              <a:gd name="connsiteY341" fmla="*/ 285981 h 1172656"/>
              <a:gd name="connsiteX342" fmla="*/ 772648 w 3027576"/>
              <a:gd name="connsiteY342" fmla="*/ 321492 h 1172656"/>
              <a:gd name="connsiteX343" fmla="*/ 870303 w 3027576"/>
              <a:gd name="connsiteY343" fmla="*/ 312614 h 1172656"/>
              <a:gd name="connsiteX344" fmla="*/ 861425 w 3027576"/>
              <a:gd name="connsiteY344" fmla="*/ 268226 h 1172656"/>
              <a:gd name="connsiteX345" fmla="*/ 817036 w 3027576"/>
              <a:gd name="connsiteY345" fmla="*/ 241593 h 1172656"/>
              <a:gd name="connsiteX346" fmla="*/ 754893 w 3027576"/>
              <a:gd name="connsiteY346" fmla="*/ 250470 h 1172656"/>
              <a:gd name="connsiteX347" fmla="*/ 737137 w 3027576"/>
              <a:gd name="connsiteY347" fmla="*/ 303736 h 1172656"/>
              <a:gd name="connsiteX348" fmla="*/ 746015 w 3027576"/>
              <a:gd name="connsiteY348" fmla="*/ 365880 h 1172656"/>
              <a:gd name="connsiteX349" fmla="*/ 799281 w 3027576"/>
              <a:gd name="connsiteY349" fmla="*/ 410268 h 1172656"/>
              <a:gd name="connsiteX350" fmla="*/ 825914 w 3027576"/>
              <a:gd name="connsiteY350" fmla="*/ 419146 h 1172656"/>
              <a:gd name="connsiteX351" fmla="*/ 888058 w 3027576"/>
              <a:gd name="connsiteY351" fmla="*/ 357002 h 1172656"/>
              <a:gd name="connsiteX352" fmla="*/ 905813 w 3027576"/>
              <a:gd name="connsiteY352" fmla="*/ 330369 h 1172656"/>
              <a:gd name="connsiteX353" fmla="*/ 888058 w 3027576"/>
              <a:gd name="connsiteY353" fmla="*/ 268226 h 1172656"/>
              <a:gd name="connsiteX354" fmla="*/ 754893 w 3027576"/>
              <a:gd name="connsiteY354" fmla="*/ 241593 h 1172656"/>
              <a:gd name="connsiteX355" fmla="*/ 666116 w 3027576"/>
              <a:gd name="connsiteY355" fmla="*/ 250470 h 1172656"/>
              <a:gd name="connsiteX356" fmla="*/ 657238 w 3027576"/>
              <a:gd name="connsiteY356" fmla="*/ 285981 h 1172656"/>
              <a:gd name="connsiteX357" fmla="*/ 639483 w 3027576"/>
              <a:gd name="connsiteY357" fmla="*/ 321492 h 1172656"/>
              <a:gd name="connsiteX358" fmla="*/ 630605 w 3027576"/>
              <a:gd name="connsiteY358" fmla="*/ 348125 h 1172656"/>
              <a:gd name="connsiteX359" fmla="*/ 639483 w 3027576"/>
              <a:gd name="connsiteY359" fmla="*/ 419146 h 1172656"/>
              <a:gd name="connsiteX360" fmla="*/ 737137 w 3027576"/>
              <a:gd name="connsiteY360" fmla="*/ 428024 h 1172656"/>
              <a:gd name="connsiteX361" fmla="*/ 746015 w 3027576"/>
              <a:gd name="connsiteY361" fmla="*/ 401391 h 1172656"/>
              <a:gd name="connsiteX362" fmla="*/ 728260 w 3027576"/>
              <a:gd name="connsiteY362" fmla="*/ 374758 h 1172656"/>
              <a:gd name="connsiteX363" fmla="*/ 666116 w 3027576"/>
              <a:gd name="connsiteY363" fmla="*/ 348125 h 1172656"/>
              <a:gd name="connsiteX364" fmla="*/ 603972 w 3027576"/>
              <a:gd name="connsiteY364" fmla="*/ 339247 h 1172656"/>
              <a:gd name="connsiteX365" fmla="*/ 524073 w 3027576"/>
              <a:gd name="connsiteY365" fmla="*/ 365880 h 1172656"/>
              <a:gd name="connsiteX366" fmla="*/ 506318 w 3027576"/>
              <a:gd name="connsiteY366" fmla="*/ 401391 h 1172656"/>
              <a:gd name="connsiteX367" fmla="*/ 488563 w 3027576"/>
              <a:gd name="connsiteY367" fmla="*/ 454657 h 1172656"/>
              <a:gd name="connsiteX368" fmla="*/ 497440 w 3027576"/>
              <a:gd name="connsiteY368" fmla="*/ 481290 h 1172656"/>
              <a:gd name="connsiteX369" fmla="*/ 577339 w 3027576"/>
              <a:gd name="connsiteY369" fmla="*/ 481290 h 1172656"/>
              <a:gd name="connsiteX370" fmla="*/ 586217 w 3027576"/>
              <a:gd name="connsiteY370" fmla="*/ 454657 h 1172656"/>
              <a:gd name="connsiteX371" fmla="*/ 577339 w 3027576"/>
              <a:gd name="connsiteY371" fmla="*/ 401391 h 1172656"/>
              <a:gd name="connsiteX372" fmla="*/ 488563 w 3027576"/>
              <a:gd name="connsiteY372" fmla="*/ 330369 h 1172656"/>
              <a:gd name="connsiteX373" fmla="*/ 364275 w 3027576"/>
              <a:gd name="connsiteY373" fmla="*/ 294859 h 1172656"/>
              <a:gd name="connsiteX374" fmla="*/ 328765 w 3027576"/>
              <a:gd name="connsiteY374" fmla="*/ 303736 h 1172656"/>
              <a:gd name="connsiteX375" fmla="*/ 302132 w 3027576"/>
              <a:gd name="connsiteY375" fmla="*/ 365880 h 1172656"/>
              <a:gd name="connsiteX376" fmla="*/ 311009 w 3027576"/>
              <a:gd name="connsiteY376" fmla="*/ 454657 h 1172656"/>
              <a:gd name="connsiteX377" fmla="*/ 319887 w 3027576"/>
              <a:gd name="connsiteY377" fmla="*/ 481290 h 1172656"/>
              <a:gd name="connsiteX378" fmla="*/ 346520 w 3027576"/>
              <a:gd name="connsiteY378" fmla="*/ 499045 h 1172656"/>
              <a:gd name="connsiteX379" fmla="*/ 382031 w 3027576"/>
              <a:gd name="connsiteY379" fmla="*/ 516800 h 1172656"/>
              <a:gd name="connsiteX380" fmla="*/ 479685 w 3027576"/>
              <a:gd name="connsiteY380" fmla="*/ 499045 h 1172656"/>
              <a:gd name="connsiteX381" fmla="*/ 479685 w 3027576"/>
              <a:gd name="connsiteY381" fmla="*/ 419146 h 1172656"/>
              <a:gd name="connsiteX382" fmla="*/ 453052 w 3027576"/>
              <a:gd name="connsiteY382" fmla="*/ 410268 h 1172656"/>
              <a:gd name="connsiteX383" fmla="*/ 319887 w 3027576"/>
              <a:gd name="connsiteY383" fmla="*/ 436901 h 1172656"/>
              <a:gd name="connsiteX384" fmla="*/ 302132 w 3027576"/>
              <a:gd name="connsiteY384" fmla="*/ 454657 h 1172656"/>
              <a:gd name="connsiteX385" fmla="*/ 328765 w 3027576"/>
              <a:gd name="connsiteY385" fmla="*/ 578944 h 1172656"/>
              <a:gd name="connsiteX386" fmla="*/ 373153 w 3027576"/>
              <a:gd name="connsiteY386" fmla="*/ 587822 h 1172656"/>
              <a:gd name="connsiteX387" fmla="*/ 453052 w 3027576"/>
              <a:gd name="connsiteY387" fmla="*/ 578944 h 1172656"/>
              <a:gd name="connsiteX388" fmla="*/ 479685 w 3027576"/>
              <a:gd name="connsiteY388" fmla="*/ 507923 h 1172656"/>
              <a:gd name="connsiteX389" fmla="*/ 453052 w 3027576"/>
              <a:gd name="connsiteY389" fmla="*/ 454657 h 1172656"/>
              <a:gd name="connsiteX390" fmla="*/ 390908 w 3027576"/>
              <a:gd name="connsiteY390" fmla="*/ 428024 h 1172656"/>
              <a:gd name="connsiteX391" fmla="*/ 346520 w 3027576"/>
              <a:gd name="connsiteY391" fmla="*/ 436901 h 1172656"/>
              <a:gd name="connsiteX392" fmla="*/ 319887 w 3027576"/>
              <a:gd name="connsiteY392" fmla="*/ 472412 h 1172656"/>
              <a:gd name="connsiteX393" fmla="*/ 275499 w 3027576"/>
              <a:gd name="connsiteY393" fmla="*/ 525678 h 1172656"/>
              <a:gd name="connsiteX394" fmla="*/ 266621 w 3027576"/>
              <a:gd name="connsiteY394" fmla="*/ 552311 h 1172656"/>
              <a:gd name="connsiteX395" fmla="*/ 248866 w 3027576"/>
              <a:gd name="connsiteY395" fmla="*/ 587822 h 1172656"/>
              <a:gd name="connsiteX396" fmla="*/ 257743 w 3027576"/>
              <a:gd name="connsiteY396" fmla="*/ 676598 h 1172656"/>
              <a:gd name="connsiteX397" fmla="*/ 284376 w 3027576"/>
              <a:gd name="connsiteY397" fmla="*/ 685476 h 1172656"/>
              <a:gd name="connsiteX398" fmla="*/ 346520 w 3027576"/>
              <a:gd name="connsiteY398" fmla="*/ 676598 h 1172656"/>
              <a:gd name="connsiteX399" fmla="*/ 346520 w 3027576"/>
              <a:gd name="connsiteY399" fmla="*/ 587822 h 1172656"/>
              <a:gd name="connsiteX400" fmla="*/ 186722 w 3027576"/>
              <a:gd name="connsiteY400" fmla="*/ 614455 h 1172656"/>
              <a:gd name="connsiteX401" fmla="*/ 177844 w 3027576"/>
              <a:gd name="connsiteY401" fmla="*/ 649965 h 1172656"/>
              <a:gd name="connsiteX402" fmla="*/ 186722 w 3027576"/>
              <a:gd name="connsiteY402" fmla="*/ 712109 h 1172656"/>
              <a:gd name="connsiteX403" fmla="*/ 213355 w 3027576"/>
              <a:gd name="connsiteY403" fmla="*/ 729864 h 1172656"/>
              <a:gd name="connsiteX404" fmla="*/ 257743 w 3027576"/>
              <a:gd name="connsiteY404" fmla="*/ 765375 h 1172656"/>
              <a:gd name="connsiteX405" fmla="*/ 293254 w 3027576"/>
              <a:gd name="connsiteY405" fmla="*/ 756497 h 1172656"/>
              <a:gd name="connsiteX406" fmla="*/ 293254 w 3027576"/>
              <a:gd name="connsiteY406" fmla="*/ 694354 h 1172656"/>
              <a:gd name="connsiteX407" fmla="*/ 266621 w 3027576"/>
              <a:gd name="connsiteY407" fmla="*/ 685476 h 1172656"/>
              <a:gd name="connsiteX408" fmla="*/ 177844 w 3027576"/>
              <a:gd name="connsiteY408" fmla="*/ 703231 h 1172656"/>
              <a:gd name="connsiteX409" fmla="*/ 151211 w 3027576"/>
              <a:gd name="connsiteY409" fmla="*/ 712109 h 1172656"/>
              <a:gd name="connsiteX410" fmla="*/ 133456 w 3027576"/>
              <a:gd name="connsiteY410" fmla="*/ 738742 h 1172656"/>
              <a:gd name="connsiteX411" fmla="*/ 115701 w 3027576"/>
              <a:gd name="connsiteY411" fmla="*/ 792008 h 1172656"/>
              <a:gd name="connsiteX412" fmla="*/ 124578 w 3027576"/>
              <a:gd name="connsiteY412" fmla="*/ 836396 h 1172656"/>
              <a:gd name="connsiteX413" fmla="*/ 204477 w 3027576"/>
              <a:gd name="connsiteY413" fmla="*/ 809763 h 1172656"/>
              <a:gd name="connsiteX414" fmla="*/ 186722 w 3027576"/>
              <a:gd name="connsiteY414" fmla="*/ 747620 h 1172656"/>
              <a:gd name="connsiteX415" fmla="*/ 160089 w 3027576"/>
              <a:gd name="connsiteY415" fmla="*/ 738742 h 1172656"/>
              <a:gd name="connsiteX416" fmla="*/ 89068 w 3027576"/>
              <a:gd name="connsiteY416" fmla="*/ 720987 h 1172656"/>
              <a:gd name="connsiteX417" fmla="*/ 18046 w 3027576"/>
              <a:gd name="connsiteY417" fmla="*/ 729864 h 1172656"/>
              <a:gd name="connsiteX418" fmla="*/ 291 w 3027576"/>
              <a:gd name="connsiteY418" fmla="*/ 756497 h 1172656"/>
              <a:gd name="connsiteX419" fmla="*/ 18046 w 3027576"/>
              <a:gd name="connsiteY419" fmla="*/ 871907 h 1172656"/>
              <a:gd name="connsiteX420" fmla="*/ 35802 w 3027576"/>
              <a:gd name="connsiteY420" fmla="*/ 889662 h 1172656"/>
              <a:gd name="connsiteX421" fmla="*/ 71312 w 3027576"/>
              <a:gd name="connsiteY421" fmla="*/ 907418 h 1172656"/>
              <a:gd name="connsiteX422" fmla="*/ 248866 w 3027576"/>
              <a:gd name="connsiteY422" fmla="*/ 898540 h 1172656"/>
              <a:gd name="connsiteX423" fmla="*/ 257743 w 3027576"/>
              <a:gd name="connsiteY423" fmla="*/ 871907 h 1172656"/>
              <a:gd name="connsiteX424" fmla="*/ 239988 w 3027576"/>
              <a:gd name="connsiteY424" fmla="*/ 836396 h 1172656"/>
              <a:gd name="connsiteX425" fmla="*/ 213355 w 3027576"/>
              <a:gd name="connsiteY425" fmla="*/ 809763 h 1172656"/>
              <a:gd name="connsiteX426" fmla="*/ 71312 w 3027576"/>
              <a:gd name="connsiteY426" fmla="*/ 818641 h 1172656"/>
              <a:gd name="connsiteX427" fmla="*/ 53557 w 3027576"/>
              <a:gd name="connsiteY427" fmla="*/ 845274 h 1172656"/>
              <a:gd name="connsiteX428" fmla="*/ 62435 w 3027576"/>
              <a:gd name="connsiteY428" fmla="*/ 969561 h 1172656"/>
              <a:gd name="connsiteX429" fmla="*/ 71312 w 3027576"/>
              <a:gd name="connsiteY429" fmla="*/ 996194 h 1172656"/>
              <a:gd name="connsiteX430" fmla="*/ 186722 w 3027576"/>
              <a:gd name="connsiteY430" fmla="*/ 987317 h 1172656"/>
              <a:gd name="connsiteX431" fmla="*/ 204477 w 3027576"/>
              <a:gd name="connsiteY431" fmla="*/ 969561 h 1172656"/>
              <a:gd name="connsiteX432" fmla="*/ 204477 w 3027576"/>
              <a:gd name="connsiteY432" fmla="*/ 916295 h 117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</a:cxnLst>
            <a:rect l="l" t="t" r="r" b="b"/>
            <a:pathLst>
              <a:path w="3027576" h="1172656">
                <a:moveTo>
                  <a:pt x="133456" y="1155993"/>
                </a:moveTo>
                <a:cubicBezTo>
                  <a:pt x="127338" y="1094811"/>
                  <a:pt x="126713" y="1069009"/>
                  <a:pt x="115701" y="1013950"/>
                </a:cubicBezTo>
                <a:cubicBezTo>
                  <a:pt x="113308" y="1001986"/>
                  <a:pt x="109470" y="990350"/>
                  <a:pt x="106823" y="978439"/>
                </a:cubicBezTo>
                <a:cubicBezTo>
                  <a:pt x="103550" y="963709"/>
                  <a:pt x="101605" y="948690"/>
                  <a:pt x="97945" y="934051"/>
                </a:cubicBezTo>
                <a:cubicBezTo>
                  <a:pt x="95675" y="924973"/>
                  <a:pt x="91338" y="916496"/>
                  <a:pt x="89068" y="907418"/>
                </a:cubicBezTo>
                <a:cubicBezTo>
                  <a:pt x="85408" y="892779"/>
                  <a:pt x="85488" y="877158"/>
                  <a:pt x="80190" y="863029"/>
                </a:cubicBezTo>
                <a:cubicBezTo>
                  <a:pt x="76677" y="853662"/>
                  <a:pt x="55165" y="824932"/>
                  <a:pt x="44679" y="818641"/>
                </a:cubicBezTo>
                <a:cubicBezTo>
                  <a:pt x="36655" y="813826"/>
                  <a:pt x="26924" y="812722"/>
                  <a:pt x="18046" y="809763"/>
                </a:cubicBezTo>
                <a:cubicBezTo>
                  <a:pt x="15087" y="821600"/>
                  <a:pt x="9169" y="833073"/>
                  <a:pt x="9169" y="845274"/>
                </a:cubicBezTo>
                <a:cubicBezTo>
                  <a:pt x="9169" y="869132"/>
                  <a:pt x="11191" y="893443"/>
                  <a:pt x="18046" y="916295"/>
                </a:cubicBezTo>
                <a:cubicBezTo>
                  <a:pt x="20451" y="924312"/>
                  <a:pt x="28838" y="929408"/>
                  <a:pt x="35802" y="934051"/>
                </a:cubicBezTo>
                <a:cubicBezTo>
                  <a:pt x="70204" y="956986"/>
                  <a:pt x="100764" y="959169"/>
                  <a:pt x="142334" y="969561"/>
                </a:cubicBezTo>
                <a:cubicBezTo>
                  <a:pt x="155801" y="978540"/>
                  <a:pt x="177220" y="996194"/>
                  <a:pt x="195600" y="996194"/>
                </a:cubicBezTo>
                <a:cubicBezTo>
                  <a:pt x="204958" y="996194"/>
                  <a:pt x="213355" y="990276"/>
                  <a:pt x="222233" y="987317"/>
                </a:cubicBezTo>
                <a:cubicBezTo>
                  <a:pt x="273880" y="935667"/>
                  <a:pt x="199438" y="1007792"/>
                  <a:pt x="266621" y="951806"/>
                </a:cubicBezTo>
                <a:cubicBezTo>
                  <a:pt x="276266" y="943769"/>
                  <a:pt x="284376" y="934051"/>
                  <a:pt x="293254" y="925173"/>
                </a:cubicBezTo>
                <a:cubicBezTo>
                  <a:pt x="299172" y="913336"/>
                  <a:pt x="306362" y="902053"/>
                  <a:pt x="311009" y="889662"/>
                </a:cubicBezTo>
                <a:cubicBezTo>
                  <a:pt x="318956" y="868470"/>
                  <a:pt x="325696" y="819300"/>
                  <a:pt x="328765" y="800886"/>
                </a:cubicBezTo>
                <a:cubicBezTo>
                  <a:pt x="322458" y="725205"/>
                  <a:pt x="344316" y="710346"/>
                  <a:pt x="302132" y="676598"/>
                </a:cubicBezTo>
                <a:cubicBezTo>
                  <a:pt x="293801" y="669933"/>
                  <a:pt x="284377" y="664761"/>
                  <a:pt x="275499" y="658843"/>
                </a:cubicBezTo>
                <a:cubicBezTo>
                  <a:pt x="272540" y="649965"/>
                  <a:pt x="273238" y="625593"/>
                  <a:pt x="266621" y="632210"/>
                </a:cubicBezTo>
                <a:cubicBezTo>
                  <a:pt x="255359" y="643472"/>
                  <a:pt x="243455" y="712529"/>
                  <a:pt x="239988" y="729864"/>
                </a:cubicBezTo>
                <a:cubicBezTo>
                  <a:pt x="242947" y="756497"/>
                  <a:pt x="238914" y="784883"/>
                  <a:pt x="248866" y="809763"/>
                </a:cubicBezTo>
                <a:cubicBezTo>
                  <a:pt x="252341" y="818452"/>
                  <a:pt x="266501" y="816070"/>
                  <a:pt x="275499" y="818641"/>
                </a:cubicBezTo>
                <a:cubicBezTo>
                  <a:pt x="353556" y="840944"/>
                  <a:pt x="273765" y="815105"/>
                  <a:pt x="337642" y="836396"/>
                </a:cubicBezTo>
                <a:cubicBezTo>
                  <a:pt x="367234" y="833437"/>
                  <a:pt x="398412" y="837521"/>
                  <a:pt x="426419" y="827519"/>
                </a:cubicBezTo>
                <a:cubicBezTo>
                  <a:pt x="442184" y="821889"/>
                  <a:pt x="447576" y="800621"/>
                  <a:pt x="461930" y="792008"/>
                </a:cubicBezTo>
                <a:lnTo>
                  <a:pt x="506318" y="765375"/>
                </a:lnTo>
                <a:cubicBezTo>
                  <a:pt x="552788" y="649199"/>
                  <a:pt x="493855" y="779629"/>
                  <a:pt x="550706" y="694354"/>
                </a:cubicBezTo>
                <a:cubicBezTo>
                  <a:pt x="555897" y="686568"/>
                  <a:pt x="554393" y="675507"/>
                  <a:pt x="559584" y="667721"/>
                </a:cubicBezTo>
                <a:cubicBezTo>
                  <a:pt x="566548" y="657275"/>
                  <a:pt x="578180" y="650733"/>
                  <a:pt x="586217" y="641088"/>
                </a:cubicBezTo>
                <a:cubicBezTo>
                  <a:pt x="605338" y="618143"/>
                  <a:pt x="603952" y="614514"/>
                  <a:pt x="612850" y="587822"/>
                </a:cubicBezTo>
                <a:cubicBezTo>
                  <a:pt x="609040" y="561152"/>
                  <a:pt x="607333" y="485370"/>
                  <a:pt x="568462" y="472412"/>
                </a:cubicBezTo>
                <a:lnTo>
                  <a:pt x="541829" y="463534"/>
                </a:lnTo>
                <a:cubicBezTo>
                  <a:pt x="509446" y="468931"/>
                  <a:pt x="487742" y="461943"/>
                  <a:pt x="470807" y="490167"/>
                </a:cubicBezTo>
                <a:cubicBezTo>
                  <a:pt x="465992" y="498191"/>
                  <a:pt x="464889" y="507922"/>
                  <a:pt x="461930" y="516800"/>
                </a:cubicBezTo>
                <a:cubicBezTo>
                  <a:pt x="464889" y="537515"/>
                  <a:pt x="462148" y="559895"/>
                  <a:pt x="470807" y="578944"/>
                </a:cubicBezTo>
                <a:cubicBezTo>
                  <a:pt x="484635" y="609366"/>
                  <a:pt x="506257" y="615705"/>
                  <a:pt x="532951" y="623332"/>
                </a:cubicBezTo>
                <a:cubicBezTo>
                  <a:pt x="544683" y="626684"/>
                  <a:pt x="556625" y="629251"/>
                  <a:pt x="568462" y="632210"/>
                </a:cubicBezTo>
                <a:cubicBezTo>
                  <a:pt x="609891" y="629251"/>
                  <a:pt x="651846" y="630550"/>
                  <a:pt x="692749" y="623332"/>
                </a:cubicBezTo>
                <a:cubicBezTo>
                  <a:pt x="703256" y="621478"/>
                  <a:pt x="709839" y="610349"/>
                  <a:pt x="719382" y="605577"/>
                </a:cubicBezTo>
                <a:cubicBezTo>
                  <a:pt x="727752" y="601392"/>
                  <a:pt x="737137" y="599658"/>
                  <a:pt x="746015" y="596699"/>
                </a:cubicBezTo>
                <a:cubicBezTo>
                  <a:pt x="827446" y="474553"/>
                  <a:pt x="756917" y="590469"/>
                  <a:pt x="790403" y="516800"/>
                </a:cubicBezTo>
                <a:cubicBezTo>
                  <a:pt x="801356" y="492704"/>
                  <a:pt x="825914" y="445779"/>
                  <a:pt x="825914" y="445779"/>
                </a:cubicBezTo>
                <a:cubicBezTo>
                  <a:pt x="822852" y="418219"/>
                  <a:pt x="829115" y="363115"/>
                  <a:pt x="799281" y="339247"/>
                </a:cubicBezTo>
                <a:cubicBezTo>
                  <a:pt x="791974" y="333401"/>
                  <a:pt x="781526" y="333328"/>
                  <a:pt x="772648" y="330369"/>
                </a:cubicBezTo>
                <a:cubicBezTo>
                  <a:pt x="751933" y="333328"/>
                  <a:pt x="727021" y="326400"/>
                  <a:pt x="710504" y="339247"/>
                </a:cubicBezTo>
                <a:cubicBezTo>
                  <a:pt x="695731" y="350737"/>
                  <a:pt x="692749" y="392513"/>
                  <a:pt x="692749" y="392513"/>
                </a:cubicBezTo>
                <a:cubicBezTo>
                  <a:pt x="696353" y="417742"/>
                  <a:pt x="696788" y="467573"/>
                  <a:pt x="719382" y="490167"/>
                </a:cubicBezTo>
                <a:cubicBezTo>
                  <a:pt x="725999" y="496784"/>
                  <a:pt x="737137" y="496086"/>
                  <a:pt x="746015" y="499045"/>
                </a:cubicBezTo>
                <a:cubicBezTo>
                  <a:pt x="796322" y="493127"/>
                  <a:pt x="847266" y="491224"/>
                  <a:pt x="896936" y="481290"/>
                </a:cubicBezTo>
                <a:cubicBezTo>
                  <a:pt x="907399" y="479197"/>
                  <a:pt x="914305" y="468828"/>
                  <a:pt x="923569" y="463534"/>
                </a:cubicBezTo>
                <a:cubicBezTo>
                  <a:pt x="991816" y="424535"/>
                  <a:pt x="926687" y="470073"/>
                  <a:pt x="994590" y="419146"/>
                </a:cubicBezTo>
                <a:cubicBezTo>
                  <a:pt x="1016921" y="385650"/>
                  <a:pt x="1016220" y="385034"/>
                  <a:pt x="1047856" y="348125"/>
                </a:cubicBezTo>
                <a:cubicBezTo>
                  <a:pt x="1053303" y="341770"/>
                  <a:pt x="1059693" y="336288"/>
                  <a:pt x="1065611" y="330369"/>
                </a:cubicBezTo>
                <a:cubicBezTo>
                  <a:pt x="1062652" y="312614"/>
                  <a:pt x="1063054" y="293957"/>
                  <a:pt x="1056734" y="277103"/>
                </a:cubicBezTo>
                <a:cubicBezTo>
                  <a:pt x="1052518" y="265860"/>
                  <a:pt x="1019065" y="246073"/>
                  <a:pt x="1012345" y="241593"/>
                </a:cubicBezTo>
                <a:cubicBezTo>
                  <a:pt x="986813" y="247976"/>
                  <a:pt x="973047" y="244946"/>
                  <a:pt x="959079" y="268226"/>
                </a:cubicBezTo>
                <a:cubicBezTo>
                  <a:pt x="954264" y="276250"/>
                  <a:pt x="953161" y="285981"/>
                  <a:pt x="950202" y="294859"/>
                </a:cubicBezTo>
                <a:cubicBezTo>
                  <a:pt x="953161" y="312614"/>
                  <a:pt x="952759" y="331271"/>
                  <a:pt x="959079" y="348125"/>
                </a:cubicBezTo>
                <a:cubicBezTo>
                  <a:pt x="962018" y="355962"/>
                  <a:pt x="970299" y="360651"/>
                  <a:pt x="976835" y="365880"/>
                </a:cubicBezTo>
                <a:cubicBezTo>
                  <a:pt x="1009686" y="392160"/>
                  <a:pt x="1007722" y="384344"/>
                  <a:pt x="1056734" y="392513"/>
                </a:cubicBezTo>
                <a:cubicBezTo>
                  <a:pt x="1098163" y="389554"/>
                  <a:pt x="1140118" y="390853"/>
                  <a:pt x="1181021" y="383635"/>
                </a:cubicBezTo>
                <a:cubicBezTo>
                  <a:pt x="1191528" y="381781"/>
                  <a:pt x="1198111" y="370652"/>
                  <a:pt x="1207654" y="365880"/>
                </a:cubicBezTo>
                <a:cubicBezTo>
                  <a:pt x="1216024" y="361695"/>
                  <a:pt x="1225409" y="359961"/>
                  <a:pt x="1234287" y="357002"/>
                </a:cubicBezTo>
                <a:cubicBezTo>
                  <a:pt x="1243165" y="348124"/>
                  <a:pt x="1251275" y="338406"/>
                  <a:pt x="1260920" y="330369"/>
                </a:cubicBezTo>
                <a:cubicBezTo>
                  <a:pt x="1269117" y="323539"/>
                  <a:pt x="1280415" y="320545"/>
                  <a:pt x="1287553" y="312614"/>
                </a:cubicBezTo>
                <a:cubicBezTo>
                  <a:pt x="1307349" y="290618"/>
                  <a:pt x="1340819" y="241593"/>
                  <a:pt x="1340819" y="241593"/>
                </a:cubicBezTo>
                <a:cubicBezTo>
                  <a:pt x="1343778" y="232715"/>
                  <a:pt x="1349697" y="224318"/>
                  <a:pt x="1349697" y="214960"/>
                </a:cubicBezTo>
                <a:cubicBezTo>
                  <a:pt x="1349697" y="198202"/>
                  <a:pt x="1337128" y="179009"/>
                  <a:pt x="1323064" y="170571"/>
                </a:cubicBezTo>
                <a:cubicBezTo>
                  <a:pt x="1315040" y="165756"/>
                  <a:pt x="1305309" y="164653"/>
                  <a:pt x="1296431" y="161694"/>
                </a:cubicBezTo>
                <a:cubicBezTo>
                  <a:pt x="1290512" y="167612"/>
                  <a:pt x="1285211" y="174220"/>
                  <a:pt x="1278675" y="179449"/>
                </a:cubicBezTo>
                <a:cubicBezTo>
                  <a:pt x="1270343" y="186114"/>
                  <a:pt x="1257960" y="188326"/>
                  <a:pt x="1252042" y="197204"/>
                </a:cubicBezTo>
                <a:cubicBezTo>
                  <a:pt x="1245274" y="207356"/>
                  <a:pt x="1246124" y="220878"/>
                  <a:pt x="1243165" y="232715"/>
                </a:cubicBezTo>
                <a:cubicBezTo>
                  <a:pt x="1246124" y="247511"/>
                  <a:pt x="1244279" y="264164"/>
                  <a:pt x="1252042" y="277103"/>
                </a:cubicBezTo>
                <a:cubicBezTo>
                  <a:pt x="1274228" y="314080"/>
                  <a:pt x="1306858" y="326899"/>
                  <a:pt x="1340819" y="348125"/>
                </a:cubicBezTo>
                <a:cubicBezTo>
                  <a:pt x="1349867" y="353780"/>
                  <a:pt x="1357909" y="361108"/>
                  <a:pt x="1367452" y="365880"/>
                </a:cubicBezTo>
                <a:cubicBezTo>
                  <a:pt x="1400881" y="382594"/>
                  <a:pt x="1413445" y="384036"/>
                  <a:pt x="1447351" y="392513"/>
                </a:cubicBezTo>
                <a:cubicBezTo>
                  <a:pt x="1465106" y="389554"/>
                  <a:pt x="1484168" y="390946"/>
                  <a:pt x="1500617" y="383635"/>
                </a:cubicBezTo>
                <a:cubicBezTo>
                  <a:pt x="1512090" y="378536"/>
                  <a:pt x="1517605" y="365039"/>
                  <a:pt x="1527250" y="357002"/>
                </a:cubicBezTo>
                <a:cubicBezTo>
                  <a:pt x="1535447" y="350172"/>
                  <a:pt x="1546338" y="346792"/>
                  <a:pt x="1553883" y="339247"/>
                </a:cubicBezTo>
                <a:cubicBezTo>
                  <a:pt x="1621828" y="271302"/>
                  <a:pt x="1579297" y="309237"/>
                  <a:pt x="1616027" y="250470"/>
                </a:cubicBezTo>
                <a:cubicBezTo>
                  <a:pt x="1623869" y="237923"/>
                  <a:pt x="1633782" y="226797"/>
                  <a:pt x="1642660" y="214960"/>
                </a:cubicBezTo>
                <a:cubicBezTo>
                  <a:pt x="1645619" y="206082"/>
                  <a:pt x="1651537" y="197685"/>
                  <a:pt x="1651537" y="188327"/>
                </a:cubicBezTo>
                <a:cubicBezTo>
                  <a:pt x="1651537" y="165277"/>
                  <a:pt x="1638969" y="158003"/>
                  <a:pt x="1624904" y="143938"/>
                </a:cubicBezTo>
                <a:cubicBezTo>
                  <a:pt x="1604190" y="146897"/>
                  <a:pt x="1581882" y="144318"/>
                  <a:pt x="1562761" y="152816"/>
                </a:cubicBezTo>
                <a:cubicBezTo>
                  <a:pt x="1549291" y="158803"/>
                  <a:pt x="1540067" y="194263"/>
                  <a:pt x="1536128" y="206082"/>
                </a:cubicBezTo>
                <a:cubicBezTo>
                  <a:pt x="1548346" y="267175"/>
                  <a:pt x="1529827" y="245602"/>
                  <a:pt x="1589394" y="259348"/>
                </a:cubicBezTo>
                <a:cubicBezTo>
                  <a:pt x="1613171" y="264835"/>
                  <a:pt x="1660415" y="277103"/>
                  <a:pt x="1660415" y="277103"/>
                </a:cubicBezTo>
                <a:cubicBezTo>
                  <a:pt x="1743243" y="271187"/>
                  <a:pt x="1763529" y="290310"/>
                  <a:pt x="1811336" y="250470"/>
                </a:cubicBezTo>
                <a:cubicBezTo>
                  <a:pt x="1820981" y="242432"/>
                  <a:pt x="1829091" y="232715"/>
                  <a:pt x="1837969" y="223837"/>
                </a:cubicBezTo>
                <a:cubicBezTo>
                  <a:pt x="1846499" y="198248"/>
                  <a:pt x="1867735" y="170049"/>
                  <a:pt x="1846846" y="143938"/>
                </a:cubicBezTo>
                <a:cubicBezTo>
                  <a:pt x="1840181" y="135607"/>
                  <a:pt x="1829091" y="132101"/>
                  <a:pt x="1820213" y="126183"/>
                </a:cubicBezTo>
                <a:cubicBezTo>
                  <a:pt x="1811335" y="129142"/>
                  <a:pt x="1800197" y="128444"/>
                  <a:pt x="1793580" y="135061"/>
                </a:cubicBezTo>
                <a:cubicBezTo>
                  <a:pt x="1786963" y="141678"/>
                  <a:pt x="1789518" y="153670"/>
                  <a:pt x="1784703" y="161694"/>
                </a:cubicBezTo>
                <a:cubicBezTo>
                  <a:pt x="1780397" y="168871"/>
                  <a:pt x="1772866" y="173531"/>
                  <a:pt x="1766947" y="179449"/>
                </a:cubicBezTo>
                <a:cubicBezTo>
                  <a:pt x="1769906" y="212000"/>
                  <a:pt x="1766213" y="245863"/>
                  <a:pt x="1775825" y="277103"/>
                </a:cubicBezTo>
                <a:cubicBezTo>
                  <a:pt x="1778963" y="287301"/>
                  <a:pt x="1794913" y="287314"/>
                  <a:pt x="1802458" y="294859"/>
                </a:cubicBezTo>
                <a:cubicBezTo>
                  <a:pt x="1810002" y="302404"/>
                  <a:pt x="1812668" y="313947"/>
                  <a:pt x="1820213" y="321492"/>
                </a:cubicBezTo>
                <a:cubicBezTo>
                  <a:pt x="1840648" y="341927"/>
                  <a:pt x="1855192" y="341334"/>
                  <a:pt x="1882357" y="348125"/>
                </a:cubicBezTo>
                <a:cubicBezTo>
                  <a:pt x="1932664" y="342206"/>
                  <a:pt x="1983710" y="340804"/>
                  <a:pt x="2033277" y="330369"/>
                </a:cubicBezTo>
                <a:cubicBezTo>
                  <a:pt x="2041467" y="328645"/>
                  <a:pt x="2047290" y="320100"/>
                  <a:pt x="2051033" y="312614"/>
                </a:cubicBezTo>
                <a:cubicBezTo>
                  <a:pt x="2059403" y="295874"/>
                  <a:pt x="2068788" y="259348"/>
                  <a:pt x="2068788" y="259348"/>
                </a:cubicBezTo>
                <a:cubicBezTo>
                  <a:pt x="2065829" y="235674"/>
                  <a:pt x="2066765" y="211179"/>
                  <a:pt x="2059910" y="188327"/>
                </a:cubicBezTo>
                <a:cubicBezTo>
                  <a:pt x="2057505" y="180310"/>
                  <a:pt x="2050362" y="172213"/>
                  <a:pt x="2042155" y="170571"/>
                </a:cubicBezTo>
                <a:cubicBezTo>
                  <a:pt x="2032979" y="168736"/>
                  <a:pt x="2024400" y="176490"/>
                  <a:pt x="2015522" y="179449"/>
                </a:cubicBezTo>
                <a:cubicBezTo>
                  <a:pt x="2009604" y="188327"/>
                  <a:pt x="2002100" y="196332"/>
                  <a:pt x="1997767" y="206082"/>
                </a:cubicBezTo>
                <a:cubicBezTo>
                  <a:pt x="1990166" y="223185"/>
                  <a:pt x="1980011" y="259348"/>
                  <a:pt x="1980011" y="259348"/>
                </a:cubicBezTo>
                <a:cubicBezTo>
                  <a:pt x="1981921" y="268897"/>
                  <a:pt x="1989577" y="316719"/>
                  <a:pt x="1997767" y="330369"/>
                </a:cubicBezTo>
                <a:cubicBezTo>
                  <a:pt x="2002073" y="337546"/>
                  <a:pt x="2010293" y="341589"/>
                  <a:pt x="2015522" y="348125"/>
                </a:cubicBezTo>
                <a:cubicBezTo>
                  <a:pt x="2023887" y="358582"/>
                  <a:pt x="2036741" y="385367"/>
                  <a:pt x="2051033" y="392513"/>
                </a:cubicBezTo>
                <a:cubicBezTo>
                  <a:pt x="2081068" y="407530"/>
                  <a:pt x="2116217" y="412652"/>
                  <a:pt x="2148687" y="419146"/>
                </a:cubicBezTo>
                <a:lnTo>
                  <a:pt x="2264097" y="410268"/>
                </a:lnTo>
                <a:cubicBezTo>
                  <a:pt x="2283829" y="402143"/>
                  <a:pt x="2284518" y="372091"/>
                  <a:pt x="2299607" y="357002"/>
                </a:cubicBezTo>
                <a:lnTo>
                  <a:pt x="2317363" y="339247"/>
                </a:lnTo>
                <a:cubicBezTo>
                  <a:pt x="2314404" y="312614"/>
                  <a:pt x="2318437" y="284228"/>
                  <a:pt x="2308485" y="259348"/>
                </a:cubicBezTo>
                <a:cubicBezTo>
                  <a:pt x="2300593" y="239619"/>
                  <a:pt x="2263111" y="255402"/>
                  <a:pt x="2255219" y="259348"/>
                </a:cubicBezTo>
                <a:cubicBezTo>
                  <a:pt x="2241239" y="266338"/>
                  <a:pt x="2220741" y="281645"/>
                  <a:pt x="2210831" y="294859"/>
                </a:cubicBezTo>
                <a:cubicBezTo>
                  <a:pt x="2198027" y="311931"/>
                  <a:pt x="2182068" y="327881"/>
                  <a:pt x="2175320" y="348125"/>
                </a:cubicBezTo>
                <a:lnTo>
                  <a:pt x="2166442" y="374758"/>
                </a:lnTo>
                <a:cubicBezTo>
                  <a:pt x="2169401" y="389554"/>
                  <a:pt x="2167834" y="406045"/>
                  <a:pt x="2175320" y="419146"/>
                </a:cubicBezTo>
                <a:cubicBezTo>
                  <a:pt x="2180614" y="428410"/>
                  <a:pt x="2193756" y="430071"/>
                  <a:pt x="2201953" y="436901"/>
                </a:cubicBezTo>
                <a:cubicBezTo>
                  <a:pt x="2246287" y="473846"/>
                  <a:pt x="2208414" y="456810"/>
                  <a:pt x="2255219" y="472412"/>
                </a:cubicBezTo>
                <a:cubicBezTo>
                  <a:pt x="2299607" y="469453"/>
                  <a:pt x="2344957" y="473185"/>
                  <a:pt x="2388384" y="463534"/>
                </a:cubicBezTo>
                <a:cubicBezTo>
                  <a:pt x="2400640" y="460810"/>
                  <a:pt x="2405372" y="444938"/>
                  <a:pt x="2415017" y="436901"/>
                </a:cubicBezTo>
                <a:cubicBezTo>
                  <a:pt x="2423214" y="430071"/>
                  <a:pt x="2432772" y="425064"/>
                  <a:pt x="2441650" y="419146"/>
                </a:cubicBezTo>
                <a:cubicBezTo>
                  <a:pt x="2458244" y="385956"/>
                  <a:pt x="2474108" y="371634"/>
                  <a:pt x="2450528" y="330369"/>
                </a:cubicBezTo>
                <a:cubicBezTo>
                  <a:pt x="2445885" y="322244"/>
                  <a:pt x="2432773" y="324451"/>
                  <a:pt x="2423895" y="321492"/>
                </a:cubicBezTo>
                <a:cubicBezTo>
                  <a:pt x="2412058" y="324451"/>
                  <a:pt x="2399297" y="324912"/>
                  <a:pt x="2388384" y="330369"/>
                </a:cubicBezTo>
                <a:cubicBezTo>
                  <a:pt x="2356210" y="346456"/>
                  <a:pt x="2381999" y="349449"/>
                  <a:pt x="2361751" y="374758"/>
                </a:cubicBezTo>
                <a:cubicBezTo>
                  <a:pt x="2355086" y="383089"/>
                  <a:pt x="2343996" y="386595"/>
                  <a:pt x="2335118" y="392513"/>
                </a:cubicBezTo>
                <a:cubicBezTo>
                  <a:pt x="2329200" y="401391"/>
                  <a:pt x="2322135" y="409603"/>
                  <a:pt x="2317363" y="419146"/>
                </a:cubicBezTo>
                <a:cubicBezTo>
                  <a:pt x="2297912" y="458049"/>
                  <a:pt x="2308465" y="501910"/>
                  <a:pt x="2317363" y="543433"/>
                </a:cubicBezTo>
                <a:cubicBezTo>
                  <a:pt x="2319599" y="553866"/>
                  <a:pt x="2328453" y="561734"/>
                  <a:pt x="2335118" y="570066"/>
                </a:cubicBezTo>
                <a:cubicBezTo>
                  <a:pt x="2340347" y="576602"/>
                  <a:pt x="2345696" y="583516"/>
                  <a:pt x="2352873" y="587822"/>
                </a:cubicBezTo>
                <a:cubicBezTo>
                  <a:pt x="2360897" y="592637"/>
                  <a:pt x="2370628" y="593740"/>
                  <a:pt x="2379506" y="596699"/>
                </a:cubicBezTo>
                <a:cubicBezTo>
                  <a:pt x="2456446" y="593740"/>
                  <a:pt x="2533767" y="596025"/>
                  <a:pt x="2610326" y="587822"/>
                </a:cubicBezTo>
                <a:cubicBezTo>
                  <a:pt x="2618648" y="586930"/>
                  <a:pt x="2624338" y="577552"/>
                  <a:pt x="2628081" y="570066"/>
                </a:cubicBezTo>
                <a:cubicBezTo>
                  <a:pt x="2636451" y="553326"/>
                  <a:pt x="2645836" y="516800"/>
                  <a:pt x="2645836" y="516800"/>
                </a:cubicBezTo>
                <a:cubicBezTo>
                  <a:pt x="2644514" y="510190"/>
                  <a:pt x="2642527" y="457573"/>
                  <a:pt x="2619203" y="454657"/>
                </a:cubicBezTo>
                <a:cubicBezTo>
                  <a:pt x="2601342" y="452424"/>
                  <a:pt x="2583692" y="460575"/>
                  <a:pt x="2565937" y="463534"/>
                </a:cubicBezTo>
                <a:cubicBezTo>
                  <a:pt x="2494911" y="510886"/>
                  <a:pt x="2580737" y="448735"/>
                  <a:pt x="2521549" y="507923"/>
                </a:cubicBezTo>
                <a:cubicBezTo>
                  <a:pt x="2514004" y="515468"/>
                  <a:pt x="2503794" y="519760"/>
                  <a:pt x="2494916" y="525678"/>
                </a:cubicBezTo>
                <a:cubicBezTo>
                  <a:pt x="2497875" y="567107"/>
                  <a:pt x="2497633" y="608890"/>
                  <a:pt x="2503794" y="649965"/>
                </a:cubicBezTo>
                <a:cubicBezTo>
                  <a:pt x="2506570" y="668474"/>
                  <a:pt x="2515631" y="685476"/>
                  <a:pt x="2521549" y="703231"/>
                </a:cubicBezTo>
                <a:lnTo>
                  <a:pt x="2530427" y="729864"/>
                </a:lnTo>
                <a:cubicBezTo>
                  <a:pt x="2610326" y="726905"/>
                  <a:pt x="2690595" y="729214"/>
                  <a:pt x="2770124" y="720987"/>
                </a:cubicBezTo>
                <a:cubicBezTo>
                  <a:pt x="2778450" y="720126"/>
                  <a:pt x="2787283" y="711580"/>
                  <a:pt x="2787879" y="703231"/>
                </a:cubicBezTo>
                <a:cubicBezTo>
                  <a:pt x="2795738" y="593211"/>
                  <a:pt x="2808208" y="606434"/>
                  <a:pt x="2752369" y="587822"/>
                </a:cubicBezTo>
                <a:cubicBezTo>
                  <a:pt x="2743491" y="590781"/>
                  <a:pt x="2733760" y="591884"/>
                  <a:pt x="2725736" y="596699"/>
                </a:cubicBezTo>
                <a:cubicBezTo>
                  <a:pt x="2718559" y="601005"/>
                  <a:pt x="2714516" y="609226"/>
                  <a:pt x="2707980" y="614455"/>
                </a:cubicBezTo>
                <a:cubicBezTo>
                  <a:pt x="2699648" y="621120"/>
                  <a:pt x="2690225" y="626292"/>
                  <a:pt x="2681347" y="632210"/>
                </a:cubicBezTo>
                <a:cubicBezTo>
                  <a:pt x="2675429" y="641088"/>
                  <a:pt x="2670257" y="650512"/>
                  <a:pt x="2663592" y="658843"/>
                </a:cubicBezTo>
                <a:cubicBezTo>
                  <a:pt x="2658363" y="665379"/>
                  <a:pt x="2646393" y="668247"/>
                  <a:pt x="2645836" y="676598"/>
                </a:cubicBezTo>
                <a:cubicBezTo>
                  <a:pt x="2643269" y="715096"/>
                  <a:pt x="2649928" y="753722"/>
                  <a:pt x="2654714" y="792008"/>
                </a:cubicBezTo>
                <a:cubicBezTo>
                  <a:pt x="2655875" y="801294"/>
                  <a:pt x="2656285" y="812795"/>
                  <a:pt x="2663592" y="818641"/>
                </a:cubicBezTo>
                <a:cubicBezTo>
                  <a:pt x="2673120" y="826263"/>
                  <a:pt x="2687266" y="824560"/>
                  <a:pt x="2699103" y="827519"/>
                </a:cubicBezTo>
                <a:cubicBezTo>
                  <a:pt x="2713899" y="836397"/>
                  <a:pt x="2727723" y="847144"/>
                  <a:pt x="2743491" y="854152"/>
                </a:cubicBezTo>
                <a:cubicBezTo>
                  <a:pt x="2754641" y="859107"/>
                  <a:pt x="2767315" y="859523"/>
                  <a:pt x="2779002" y="863029"/>
                </a:cubicBezTo>
                <a:cubicBezTo>
                  <a:pt x="2796929" y="868407"/>
                  <a:pt x="2814513" y="874866"/>
                  <a:pt x="2832268" y="880785"/>
                </a:cubicBezTo>
                <a:cubicBezTo>
                  <a:pt x="2881078" y="876717"/>
                  <a:pt x="2929618" y="889967"/>
                  <a:pt x="2965433" y="854152"/>
                </a:cubicBezTo>
                <a:cubicBezTo>
                  <a:pt x="2972978" y="846607"/>
                  <a:pt x="2977270" y="836397"/>
                  <a:pt x="2983188" y="827519"/>
                </a:cubicBezTo>
                <a:cubicBezTo>
                  <a:pt x="2980229" y="812723"/>
                  <a:pt x="2982680" y="795685"/>
                  <a:pt x="2974310" y="783130"/>
                </a:cubicBezTo>
                <a:cubicBezTo>
                  <a:pt x="2961198" y="763462"/>
                  <a:pt x="2898052" y="782523"/>
                  <a:pt x="2894411" y="783130"/>
                </a:cubicBezTo>
                <a:cubicBezTo>
                  <a:pt x="2869268" y="791511"/>
                  <a:pt x="2862325" y="791231"/>
                  <a:pt x="2841145" y="809763"/>
                </a:cubicBezTo>
                <a:cubicBezTo>
                  <a:pt x="2825397" y="823542"/>
                  <a:pt x="2814168" y="842545"/>
                  <a:pt x="2796757" y="854152"/>
                </a:cubicBezTo>
                <a:cubicBezTo>
                  <a:pt x="2759678" y="878871"/>
                  <a:pt x="2777669" y="864362"/>
                  <a:pt x="2743491" y="898540"/>
                </a:cubicBezTo>
                <a:cubicBezTo>
                  <a:pt x="2739303" y="911102"/>
                  <a:pt x="2725736" y="949533"/>
                  <a:pt x="2725736" y="960684"/>
                </a:cubicBezTo>
                <a:cubicBezTo>
                  <a:pt x="2725736" y="972885"/>
                  <a:pt x="2729807" y="984980"/>
                  <a:pt x="2734613" y="996194"/>
                </a:cubicBezTo>
                <a:cubicBezTo>
                  <a:pt x="2738816" y="1006001"/>
                  <a:pt x="2746450" y="1013949"/>
                  <a:pt x="2752369" y="1022827"/>
                </a:cubicBezTo>
                <a:cubicBezTo>
                  <a:pt x="2826349" y="1019868"/>
                  <a:pt x="2902640" y="1032531"/>
                  <a:pt x="2974310" y="1013950"/>
                </a:cubicBezTo>
                <a:cubicBezTo>
                  <a:pt x="2992427" y="1009253"/>
                  <a:pt x="2992066" y="960684"/>
                  <a:pt x="2992066" y="960684"/>
                </a:cubicBezTo>
                <a:cubicBezTo>
                  <a:pt x="2989107" y="945888"/>
                  <a:pt x="2991558" y="928850"/>
                  <a:pt x="2983188" y="916295"/>
                </a:cubicBezTo>
                <a:cubicBezTo>
                  <a:pt x="2977997" y="908509"/>
                  <a:pt x="2965913" y="907418"/>
                  <a:pt x="2956555" y="907418"/>
                </a:cubicBezTo>
                <a:cubicBezTo>
                  <a:pt x="2935126" y="907418"/>
                  <a:pt x="2906552" y="918167"/>
                  <a:pt x="2885534" y="925173"/>
                </a:cubicBezTo>
                <a:cubicBezTo>
                  <a:pt x="2879615" y="931091"/>
                  <a:pt x="2872084" y="935751"/>
                  <a:pt x="2867778" y="942928"/>
                </a:cubicBezTo>
                <a:cubicBezTo>
                  <a:pt x="2862963" y="950952"/>
                  <a:pt x="2858901" y="960203"/>
                  <a:pt x="2858901" y="969561"/>
                </a:cubicBezTo>
                <a:cubicBezTo>
                  <a:pt x="2858901" y="1110559"/>
                  <a:pt x="2835891" y="1079717"/>
                  <a:pt x="2885534" y="1129360"/>
                </a:cubicBezTo>
                <a:cubicBezTo>
                  <a:pt x="2882575" y="1138238"/>
                  <a:pt x="2883273" y="1149376"/>
                  <a:pt x="2876656" y="1155993"/>
                </a:cubicBezTo>
                <a:cubicBezTo>
                  <a:pt x="2870039" y="1162610"/>
                  <a:pt x="2855214" y="1172656"/>
                  <a:pt x="2850023" y="1164870"/>
                </a:cubicBezTo>
                <a:cubicBezTo>
                  <a:pt x="2843255" y="1154718"/>
                  <a:pt x="2847794" y="1134409"/>
                  <a:pt x="2858901" y="1129360"/>
                </a:cubicBezTo>
                <a:cubicBezTo>
                  <a:pt x="2885975" y="1117054"/>
                  <a:pt x="2918085" y="1123441"/>
                  <a:pt x="2947677" y="1120482"/>
                </a:cubicBezTo>
                <a:cubicBezTo>
                  <a:pt x="2959514" y="1117523"/>
                  <a:pt x="2972594" y="1117658"/>
                  <a:pt x="2983188" y="1111604"/>
                </a:cubicBezTo>
                <a:cubicBezTo>
                  <a:pt x="3012667" y="1094759"/>
                  <a:pt x="3015849" y="1069902"/>
                  <a:pt x="3027576" y="1040583"/>
                </a:cubicBezTo>
                <a:cubicBezTo>
                  <a:pt x="3024617" y="1016909"/>
                  <a:pt x="3025555" y="992413"/>
                  <a:pt x="3018699" y="969561"/>
                </a:cubicBezTo>
                <a:cubicBezTo>
                  <a:pt x="3015537" y="959020"/>
                  <a:pt x="2979686" y="937635"/>
                  <a:pt x="2974310" y="934051"/>
                </a:cubicBezTo>
                <a:cubicBezTo>
                  <a:pt x="2953596" y="937010"/>
                  <a:pt x="2932754" y="939185"/>
                  <a:pt x="2912167" y="942928"/>
                </a:cubicBezTo>
                <a:cubicBezTo>
                  <a:pt x="2900162" y="945111"/>
                  <a:pt x="2888857" y="951806"/>
                  <a:pt x="2876656" y="951806"/>
                </a:cubicBezTo>
                <a:cubicBezTo>
                  <a:pt x="2852798" y="951806"/>
                  <a:pt x="2829309" y="945887"/>
                  <a:pt x="2805635" y="942928"/>
                </a:cubicBezTo>
                <a:cubicBezTo>
                  <a:pt x="2799716" y="937010"/>
                  <a:pt x="2792522" y="932137"/>
                  <a:pt x="2787879" y="925173"/>
                </a:cubicBezTo>
                <a:cubicBezTo>
                  <a:pt x="2773254" y="903236"/>
                  <a:pt x="2769137" y="886700"/>
                  <a:pt x="2761246" y="863029"/>
                </a:cubicBezTo>
                <a:cubicBezTo>
                  <a:pt x="2770124" y="842315"/>
                  <a:pt x="2775378" y="819638"/>
                  <a:pt x="2787879" y="800886"/>
                </a:cubicBezTo>
                <a:cubicBezTo>
                  <a:pt x="2793798" y="792008"/>
                  <a:pt x="2806180" y="789795"/>
                  <a:pt x="2814512" y="783130"/>
                </a:cubicBezTo>
                <a:cubicBezTo>
                  <a:pt x="2849329" y="755277"/>
                  <a:pt x="2812652" y="771914"/>
                  <a:pt x="2858901" y="756497"/>
                </a:cubicBezTo>
                <a:cubicBezTo>
                  <a:pt x="2867779" y="747619"/>
                  <a:pt x="2875889" y="737901"/>
                  <a:pt x="2885534" y="729864"/>
                </a:cubicBezTo>
                <a:cubicBezTo>
                  <a:pt x="2893731" y="723034"/>
                  <a:pt x="2910075" y="722571"/>
                  <a:pt x="2912167" y="712109"/>
                </a:cubicBezTo>
                <a:cubicBezTo>
                  <a:pt x="2916846" y="688714"/>
                  <a:pt x="2910144" y="663940"/>
                  <a:pt x="2903289" y="641088"/>
                </a:cubicBezTo>
                <a:cubicBezTo>
                  <a:pt x="2900884" y="633071"/>
                  <a:pt x="2893474" y="625979"/>
                  <a:pt x="2885534" y="623332"/>
                </a:cubicBezTo>
                <a:cubicBezTo>
                  <a:pt x="2856904" y="613789"/>
                  <a:pt x="2796757" y="605577"/>
                  <a:pt x="2796757" y="605577"/>
                </a:cubicBezTo>
                <a:cubicBezTo>
                  <a:pt x="2776042" y="608536"/>
                  <a:pt x="2753329" y="605097"/>
                  <a:pt x="2734613" y="614455"/>
                </a:cubicBezTo>
                <a:cubicBezTo>
                  <a:pt x="2726243" y="618640"/>
                  <a:pt x="2728307" y="632090"/>
                  <a:pt x="2725736" y="641088"/>
                </a:cubicBezTo>
                <a:cubicBezTo>
                  <a:pt x="2722384" y="652820"/>
                  <a:pt x="2719817" y="664761"/>
                  <a:pt x="2716858" y="676598"/>
                </a:cubicBezTo>
                <a:cubicBezTo>
                  <a:pt x="2719817" y="712109"/>
                  <a:pt x="2718270" y="748287"/>
                  <a:pt x="2725736" y="783130"/>
                </a:cubicBezTo>
                <a:cubicBezTo>
                  <a:pt x="2727490" y="791314"/>
                  <a:pt x="2735172" y="801810"/>
                  <a:pt x="2743491" y="800886"/>
                </a:cubicBezTo>
                <a:cubicBezTo>
                  <a:pt x="2765890" y="798397"/>
                  <a:pt x="2784920" y="783131"/>
                  <a:pt x="2805635" y="774253"/>
                </a:cubicBezTo>
                <a:cubicBezTo>
                  <a:pt x="2862751" y="717136"/>
                  <a:pt x="2846583" y="750504"/>
                  <a:pt x="2858901" y="676598"/>
                </a:cubicBezTo>
                <a:cubicBezTo>
                  <a:pt x="2852982" y="641087"/>
                  <a:pt x="2851883" y="604428"/>
                  <a:pt x="2841145" y="570066"/>
                </a:cubicBezTo>
                <a:cubicBezTo>
                  <a:pt x="2837661" y="558918"/>
                  <a:pt x="2798939" y="515823"/>
                  <a:pt x="2787879" y="507923"/>
                </a:cubicBezTo>
                <a:cubicBezTo>
                  <a:pt x="2777110" y="500231"/>
                  <a:pt x="2763859" y="496733"/>
                  <a:pt x="2752369" y="490167"/>
                </a:cubicBezTo>
                <a:cubicBezTo>
                  <a:pt x="2743105" y="484873"/>
                  <a:pt x="2735486" y="476745"/>
                  <a:pt x="2725736" y="472412"/>
                </a:cubicBezTo>
                <a:cubicBezTo>
                  <a:pt x="2708633" y="464811"/>
                  <a:pt x="2672469" y="454657"/>
                  <a:pt x="2672469" y="454657"/>
                </a:cubicBezTo>
                <a:cubicBezTo>
                  <a:pt x="2663591" y="457616"/>
                  <a:pt x="2652453" y="456917"/>
                  <a:pt x="2645836" y="463534"/>
                </a:cubicBezTo>
                <a:cubicBezTo>
                  <a:pt x="2630747" y="478623"/>
                  <a:pt x="2622163" y="499045"/>
                  <a:pt x="2610326" y="516800"/>
                </a:cubicBezTo>
                <a:lnTo>
                  <a:pt x="2574815" y="570066"/>
                </a:lnTo>
                <a:lnTo>
                  <a:pt x="2565937" y="596699"/>
                </a:lnTo>
                <a:cubicBezTo>
                  <a:pt x="2568896" y="632210"/>
                  <a:pt x="2564336" y="669173"/>
                  <a:pt x="2574815" y="703231"/>
                </a:cubicBezTo>
                <a:cubicBezTo>
                  <a:pt x="2577567" y="712175"/>
                  <a:pt x="2592570" y="715068"/>
                  <a:pt x="2601448" y="712109"/>
                </a:cubicBezTo>
                <a:cubicBezTo>
                  <a:pt x="2616096" y="707226"/>
                  <a:pt x="2637714" y="671027"/>
                  <a:pt x="2645836" y="658843"/>
                </a:cubicBezTo>
                <a:cubicBezTo>
                  <a:pt x="2662797" y="591002"/>
                  <a:pt x="2668786" y="582269"/>
                  <a:pt x="2645836" y="481290"/>
                </a:cubicBezTo>
                <a:cubicBezTo>
                  <a:pt x="2641107" y="460482"/>
                  <a:pt x="2628081" y="439861"/>
                  <a:pt x="2610326" y="428024"/>
                </a:cubicBezTo>
                <a:lnTo>
                  <a:pt x="2583693" y="410268"/>
                </a:lnTo>
                <a:cubicBezTo>
                  <a:pt x="2489562" y="415498"/>
                  <a:pt x="2450005" y="382069"/>
                  <a:pt x="2406139" y="436901"/>
                </a:cubicBezTo>
                <a:cubicBezTo>
                  <a:pt x="2399474" y="445232"/>
                  <a:pt x="2394302" y="454656"/>
                  <a:pt x="2388384" y="463534"/>
                </a:cubicBezTo>
                <a:cubicBezTo>
                  <a:pt x="2382953" y="485257"/>
                  <a:pt x="2363165" y="545427"/>
                  <a:pt x="2388384" y="561189"/>
                </a:cubicBezTo>
                <a:cubicBezTo>
                  <a:pt x="2406653" y="572607"/>
                  <a:pt x="2429813" y="549352"/>
                  <a:pt x="2450528" y="543433"/>
                </a:cubicBezTo>
                <a:cubicBezTo>
                  <a:pt x="2464887" y="529074"/>
                  <a:pt x="2503938" y="493371"/>
                  <a:pt x="2512671" y="472412"/>
                </a:cubicBezTo>
                <a:cubicBezTo>
                  <a:pt x="2522057" y="449887"/>
                  <a:pt x="2530427" y="401391"/>
                  <a:pt x="2530427" y="401391"/>
                </a:cubicBezTo>
                <a:cubicBezTo>
                  <a:pt x="2524508" y="357003"/>
                  <a:pt x="2521896" y="312047"/>
                  <a:pt x="2512671" y="268226"/>
                </a:cubicBezTo>
                <a:cubicBezTo>
                  <a:pt x="2509945" y="255276"/>
                  <a:pt x="2503388" y="242882"/>
                  <a:pt x="2494916" y="232715"/>
                </a:cubicBezTo>
                <a:cubicBezTo>
                  <a:pt x="2445815" y="173793"/>
                  <a:pt x="2442361" y="174005"/>
                  <a:pt x="2397262" y="143938"/>
                </a:cubicBezTo>
                <a:cubicBezTo>
                  <a:pt x="2388384" y="146897"/>
                  <a:pt x="2377936" y="146970"/>
                  <a:pt x="2370629" y="152816"/>
                </a:cubicBezTo>
                <a:cubicBezTo>
                  <a:pt x="2362297" y="159481"/>
                  <a:pt x="2359075" y="170767"/>
                  <a:pt x="2352873" y="179449"/>
                </a:cubicBezTo>
                <a:cubicBezTo>
                  <a:pt x="2346170" y="188833"/>
                  <a:pt x="2315459" y="227644"/>
                  <a:pt x="2308485" y="241593"/>
                </a:cubicBezTo>
                <a:cubicBezTo>
                  <a:pt x="2304300" y="249963"/>
                  <a:pt x="2304250" y="260101"/>
                  <a:pt x="2299607" y="268226"/>
                </a:cubicBezTo>
                <a:cubicBezTo>
                  <a:pt x="2292266" y="281072"/>
                  <a:pt x="2280816" y="291189"/>
                  <a:pt x="2272974" y="303736"/>
                </a:cubicBezTo>
                <a:cubicBezTo>
                  <a:pt x="2265960" y="314958"/>
                  <a:pt x="2261137" y="327410"/>
                  <a:pt x="2255219" y="339247"/>
                </a:cubicBezTo>
                <a:cubicBezTo>
                  <a:pt x="2258178" y="359962"/>
                  <a:pt x="2253007" y="383647"/>
                  <a:pt x="2264097" y="401391"/>
                </a:cubicBezTo>
                <a:cubicBezTo>
                  <a:pt x="2284284" y="433690"/>
                  <a:pt x="2334490" y="389338"/>
                  <a:pt x="2343996" y="383635"/>
                </a:cubicBezTo>
                <a:cubicBezTo>
                  <a:pt x="2386274" y="320217"/>
                  <a:pt x="2374330" y="351071"/>
                  <a:pt x="2388384" y="294859"/>
                </a:cubicBezTo>
                <a:cubicBezTo>
                  <a:pt x="2382466" y="274144"/>
                  <a:pt x="2381091" y="251547"/>
                  <a:pt x="2370629" y="232715"/>
                </a:cubicBezTo>
                <a:cubicBezTo>
                  <a:pt x="2365447" y="223388"/>
                  <a:pt x="2352328" y="221625"/>
                  <a:pt x="2343996" y="214960"/>
                </a:cubicBezTo>
                <a:cubicBezTo>
                  <a:pt x="2337460" y="209731"/>
                  <a:pt x="2333051" y="202069"/>
                  <a:pt x="2326240" y="197204"/>
                </a:cubicBezTo>
                <a:cubicBezTo>
                  <a:pt x="2289550" y="170997"/>
                  <a:pt x="2289695" y="173185"/>
                  <a:pt x="2255219" y="161694"/>
                </a:cubicBezTo>
                <a:cubicBezTo>
                  <a:pt x="2249301" y="155775"/>
                  <a:pt x="2244950" y="147681"/>
                  <a:pt x="2237464" y="143938"/>
                </a:cubicBezTo>
                <a:cubicBezTo>
                  <a:pt x="2226551" y="138481"/>
                  <a:pt x="2213685" y="138413"/>
                  <a:pt x="2201953" y="135061"/>
                </a:cubicBezTo>
                <a:cubicBezTo>
                  <a:pt x="2192955" y="132490"/>
                  <a:pt x="2184198" y="129142"/>
                  <a:pt x="2175320" y="126183"/>
                </a:cubicBezTo>
                <a:cubicBezTo>
                  <a:pt x="2166442" y="132101"/>
                  <a:pt x="2155713" y="135908"/>
                  <a:pt x="2148687" y="143938"/>
                </a:cubicBezTo>
                <a:cubicBezTo>
                  <a:pt x="2134635" y="159997"/>
                  <a:pt x="2125013" y="179449"/>
                  <a:pt x="2113176" y="197204"/>
                </a:cubicBezTo>
                <a:cubicBezTo>
                  <a:pt x="2086582" y="237095"/>
                  <a:pt x="2099382" y="213933"/>
                  <a:pt x="2077666" y="268226"/>
                </a:cubicBezTo>
                <a:cubicBezTo>
                  <a:pt x="2080625" y="291900"/>
                  <a:pt x="2076854" y="317445"/>
                  <a:pt x="2086543" y="339247"/>
                </a:cubicBezTo>
                <a:cubicBezTo>
                  <a:pt x="2090344" y="347798"/>
                  <a:pt x="2103818" y="348125"/>
                  <a:pt x="2113176" y="348125"/>
                </a:cubicBezTo>
                <a:cubicBezTo>
                  <a:pt x="2137034" y="348125"/>
                  <a:pt x="2160524" y="342206"/>
                  <a:pt x="2184198" y="339247"/>
                </a:cubicBezTo>
                <a:cubicBezTo>
                  <a:pt x="2187157" y="327410"/>
                  <a:pt x="2194088" y="315895"/>
                  <a:pt x="2193075" y="303736"/>
                </a:cubicBezTo>
                <a:cubicBezTo>
                  <a:pt x="2191731" y="287612"/>
                  <a:pt x="2175592" y="217806"/>
                  <a:pt x="2157565" y="197204"/>
                </a:cubicBezTo>
                <a:cubicBezTo>
                  <a:pt x="2145087" y="182944"/>
                  <a:pt x="2129244" y="171736"/>
                  <a:pt x="2113176" y="161694"/>
                </a:cubicBezTo>
                <a:cubicBezTo>
                  <a:pt x="2105240" y="156734"/>
                  <a:pt x="2095144" y="156502"/>
                  <a:pt x="2086543" y="152816"/>
                </a:cubicBezTo>
                <a:cubicBezTo>
                  <a:pt x="2074379" y="147603"/>
                  <a:pt x="2062601" y="141488"/>
                  <a:pt x="2051033" y="135061"/>
                </a:cubicBezTo>
                <a:cubicBezTo>
                  <a:pt x="1988138" y="100119"/>
                  <a:pt x="2028699" y="115778"/>
                  <a:pt x="1980011" y="99550"/>
                </a:cubicBezTo>
                <a:cubicBezTo>
                  <a:pt x="1971133" y="93631"/>
                  <a:pt x="1964004" y="82760"/>
                  <a:pt x="1953378" y="81794"/>
                </a:cubicBezTo>
                <a:cubicBezTo>
                  <a:pt x="1929618" y="79634"/>
                  <a:pt x="1904076" y="80799"/>
                  <a:pt x="1882357" y="90672"/>
                </a:cubicBezTo>
                <a:cubicBezTo>
                  <a:pt x="1868887" y="96795"/>
                  <a:pt x="1865353" y="114949"/>
                  <a:pt x="1855724" y="126183"/>
                </a:cubicBezTo>
                <a:cubicBezTo>
                  <a:pt x="1847553" y="135715"/>
                  <a:pt x="1837969" y="143938"/>
                  <a:pt x="1829091" y="152816"/>
                </a:cubicBezTo>
                <a:cubicBezTo>
                  <a:pt x="1826132" y="164653"/>
                  <a:pt x="1823565" y="176595"/>
                  <a:pt x="1820213" y="188327"/>
                </a:cubicBezTo>
                <a:cubicBezTo>
                  <a:pt x="1817642" y="197325"/>
                  <a:pt x="1811336" y="205602"/>
                  <a:pt x="1811336" y="214960"/>
                </a:cubicBezTo>
                <a:cubicBezTo>
                  <a:pt x="1811336" y="230049"/>
                  <a:pt x="1817254" y="244552"/>
                  <a:pt x="1820213" y="259348"/>
                </a:cubicBezTo>
                <a:cubicBezTo>
                  <a:pt x="1881341" y="247123"/>
                  <a:pt x="1905724" y="264008"/>
                  <a:pt x="1926745" y="214960"/>
                </a:cubicBezTo>
                <a:cubicBezTo>
                  <a:pt x="1931551" y="203745"/>
                  <a:pt x="1932664" y="191286"/>
                  <a:pt x="1935623" y="179449"/>
                </a:cubicBezTo>
                <a:cubicBezTo>
                  <a:pt x="1928841" y="138758"/>
                  <a:pt x="1934066" y="80238"/>
                  <a:pt x="1900112" y="46284"/>
                </a:cubicBezTo>
                <a:cubicBezTo>
                  <a:pt x="1892567" y="38739"/>
                  <a:pt x="1883286" y="32731"/>
                  <a:pt x="1873479" y="28528"/>
                </a:cubicBezTo>
                <a:cubicBezTo>
                  <a:pt x="1862265" y="23722"/>
                  <a:pt x="1849806" y="22610"/>
                  <a:pt x="1837969" y="19651"/>
                </a:cubicBezTo>
                <a:cubicBezTo>
                  <a:pt x="1826132" y="13732"/>
                  <a:pt x="1815638" y="3093"/>
                  <a:pt x="1802458" y="1895"/>
                </a:cubicBezTo>
                <a:cubicBezTo>
                  <a:pt x="1781619" y="0"/>
                  <a:pt x="1759979" y="3622"/>
                  <a:pt x="1740314" y="10773"/>
                </a:cubicBezTo>
                <a:cubicBezTo>
                  <a:pt x="1722417" y="17281"/>
                  <a:pt x="1691797" y="50412"/>
                  <a:pt x="1678170" y="64039"/>
                </a:cubicBezTo>
                <a:cubicBezTo>
                  <a:pt x="1672252" y="75876"/>
                  <a:pt x="1665062" y="87159"/>
                  <a:pt x="1660415" y="99550"/>
                </a:cubicBezTo>
                <a:cubicBezTo>
                  <a:pt x="1647140" y="134951"/>
                  <a:pt x="1648649" y="157984"/>
                  <a:pt x="1660415" y="197204"/>
                </a:cubicBezTo>
                <a:cubicBezTo>
                  <a:pt x="1663481" y="207424"/>
                  <a:pt x="1669122" y="218182"/>
                  <a:pt x="1678170" y="223837"/>
                </a:cubicBezTo>
                <a:cubicBezTo>
                  <a:pt x="1694041" y="233757"/>
                  <a:pt x="1731436" y="241593"/>
                  <a:pt x="1731436" y="241593"/>
                </a:cubicBezTo>
                <a:cubicBezTo>
                  <a:pt x="1749192" y="235674"/>
                  <a:pt x="1770493" y="236017"/>
                  <a:pt x="1784703" y="223837"/>
                </a:cubicBezTo>
                <a:cubicBezTo>
                  <a:pt x="1793967" y="215897"/>
                  <a:pt x="1794685" y="200478"/>
                  <a:pt x="1793580" y="188327"/>
                </a:cubicBezTo>
                <a:cubicBezTo>
                  <a:pt x="1790083" y="149862"/>
                  <a:pt x="1780739" y="120582"/>
                  <a:pt x="1749192" y="99550"/>
                </a:cubicBezTo>
                <a:cubicBezTo>
                  <a:pt x="1741406" y="94359"/>
                  <a:pt x="1731321" y="93958"/>
                  <a:pt x="1722559" y="90672"/>
                </a:cubicBezTo>
                <a:cubicBezTo>
                  <a:pt x="1644014" y="61218"/>
                  <a:pt x="1706238" y="75724"/>
                  <a:pt x="1589394" y="64039"/>
                </a:cubicBezTo>
                <a:cubicBezTo>
                  <a:pt x="1580516" y="61080"/>
                  <a:pt x="1571759" y="52590"/>
                  <a:pt x="1562761" y="55161"/>
                </a:cubicBezTo>
                <a:cubicBezTo>
                  <a:pt x="1529310" y="64718"/>
                  <a:pt x="1525892" y="82108"/>
                  <a:pt x="1518372" y="108427"/>
                </a:cubicBezTo>
                <a:cubicBezTo>
                  <a:pt x="1515020" y="120159"/>
                  <a:pt x="1512454" y="132101"/>
                  <a:pt x="1509495" y="143938"/>
                </a:cubicBezTo>
                <a:cubicBezTo>
                  <a:pt x="1513701" y="181795"/>
                  <a:pt x="1501171" y="220619"/>
                  <a:pt x="1536128" y="241593"/>
                </a:cubicBezTo>
                <a:cubicBezTo>
                  <a:pt x="1544152" y="246408"/>
                  <a:pt x="1553883" y="247511"/>
                  <a:pt x="1562761" y="250470"/>
                </a:cubicBezTo>
                <a:cubicBezTo>
                  <a:pt x="1574598" y="247511"/>
                  <a:pt x="1587358" y="247049"/>
                  <a:pt x="1598271" y="241593"/>
                </a:cubicBezTo>
                <a:cubicBezTo>
                  <a:pt x="1641821" y="219818"/>
                  <a:pt x="1608039" y="155487"/>
                  <a:pt x="1598271" y="126183"/>
                </a:cubicBezTo>
                <a:cubicBezTo>
                  <a:pt x="1586493" y="90848"/>
                  <a:pt x="1568621" y="92597"/>
                  <a:pt x="1545005" y="72917"/>
                </a:cubicBezTo>
                <a:cubicBezTo>
                  <a:pt x="1535360" y="64880"/>
                  <a:pt x="1527250" y="55162"/>
                  <a:pt x="1518372" y="46284"/>
                </a:cubicBezTo>
                <a:cubicBezTo>
                  <a:pt x="1503576" y="49243"/>
                  <a:pt x="1487174" y="47833"/>
                  <a:pt x="1473984" y="55161"/>
                </a:cubicBezTo>
                <a:cubicBezTo>
                  <a:pt x="1451189" y="67825"/>
                  <a:pt x="1434845" y="96114"/>
                  <a:pt x="1420718" y="117305"/>
                </a:cubicBezTo>
                <a:cubicBezTo>
                  <a:pt x="1410196" y="169914"/>
                  <a:pt x="1407565" y="153474"/>
                  <a:pt x="1420718" y="206082"/>
                </a:cubicBezTo>
                <a:cubicBezTo>
                  <a:pt x="1422988" y="215160"/>
                  <a:pt x="1422979" y="226098"/>
                  <a:pt x="1429596" y="232715"/>
                </a:cubicBezTo>
                <a:cubicBezTo>
                  <a:pt x="1440565" y="243684"/>
                  <a:pt x="1475823" y="254043"/>
                  <a:pt x="1491739" y="259348"/>
                </a:cubicBezTo>
                <a:cubicBezTo>
                  <a:pt x="1503576" y="256389"/>
                  <a:pt x="1525067" y="262474"/>
                  <a:pt x="1527250" y="250470"/>
                </a:cubicBezTo>
                <a:cubicBezTo>
                  <a:pt x="1530039" y="235134"/>
                  <a:pt x="1518232" y="157139"/>
                  <a:pt x="1491739" y="135061"/>
                </a:cubicBezTo>
                <a:cubicBezTo>
                  <a:pt x="1481572" y="126589"/>
                  <a:pt x="1467577" y="124114"/>
                  <a:pt x="1456229" y="117305"/>
                </a:cubicBezTo>
                <a:cubicBezTo>
                  <a:pt x="1437931" y="106326"/>
                  <a:pt x="1423207" y="88542"/>
                  <a:pt x="1402963" y="81794"/>
                </a:cubicBezTo>
                <a:lnTo>
                  <a:pt x="1349697" y="64039"/>
                </a:lnTo>
                <a:cubicBezTo>
                  <a:pt x="1303724" y="110012"/>
                  <a:pt x="1327578" y="89506"/>
                  <a:pt x="1278675" y="126183"/>
                </a:cubicBezTo>
                <a:cubicBezTo>
                  <a:pt x="1272757" y="135061"/>
                  <a:pt x="1265692" y="143273"/>
                  <a:pt x="1260920" y="152816"/>
                </a:cubicBezTo>
                <a:cubicBezTo>
                  <a:pt x="1248122" y="178411"/>
                  <a:pt x="1247093" y="205062"/>
                  <a:pt x="1260920" y="232715"/>
                </a:cubicBezTo>
                <a:cubicBezTo>
                  <a:pt x="1269678" y="250231"/>
                  <a:pt x="1309253" y="255895"/>
                  <a:pt x="1323064" y="259348"/>
                </a:cubicBezTo>
                <a:cubicBezTo>
                  <a:pt x="1343778" y="253430"/>
                  <a:pt x="1365521" y="250343"/>
                  <a:pt x="1385207" y="241593"/>
                </a:cubicBezTo>
                <a:cubicBezTo>
                  <a:pt x="1429579" y="221872"/>
                  <a:pt x="1391726" y="147369"/>
                  <a:pt x="1385207" y="126183"/>
                </a:cubicBezTo>
                <a:cubicBezTo>
                  <a:pt x="1382745" y="118183"/>
                  <a:pt x="1374629" y="112733"/>
                  <a:pt x="1367452" y="108427"/>
                </a:cubicBezTo>
                <a:cubicBezTo>
                  <a:pt x="1294538" y="64678"/>
                  <a:pt x="1305165" y="74009"/>
                  <a:pt x="1225409" y="64039"/>
                </a:cubicBezTo>
                <a:cubicBezTo>
                  <a:pt x="1213572" y="61080"/>
                  <a:pt x="1202025" y="53814"/>
                  <a:pt x="1189899" y="55161"/>
                </a:cubicBezTo>
                <a:cubicBezTo>
                  <a:pt x="1157559" y="58754"/>
                  <a:pt x="1138102" y="76480"/>
                  <a:pt x="1118877" y="99550"/>
                </a:cubicBezTo>
                <a:cubicBezTo>
                  <a:pt x="1112047" y="107747"/>
                  <a:pt x="1105894" y="116640"/>
                  <a:pt x="1101122" y="126183"/>
                </a:cubicBezTo>
                <a:cubicBezTo>
                  <a:pt x="1096937" y="134553"/>
                  <a:pt x="1095203" y="143938"/>
                  <a:pt x="1092244" y="152816"/>
                </a:cubicBezTo>
                <a:cubicBezTo>
                  <a:pt x="1095203" y="167612"/>
                  <a:pt x="1093636" y="184103"/>
                  <a:pt x="1101122" y="197204"/>
                </a:cubicBezTo>
                <a:cubicBezTo>
                  <a:pt x="1111341" y="215087"/>
                  <a:pt x="1147783" y="219967"/>
                  <a:pt x="1163266" y="223837"/>
                </a:cubicBezTo>
                <a:cubicBezTo>
                  <a:pt x="1186940" y="220878"/>
                  <a:pt x="1212485" y="224649"/>
                  <a:pt x="1234287" y="214960"/>
                </a:cubicBezTo>
                <a:cubicBezTo>
                  <a:pt x="1242838" y="211159"/>
                  <a:pt x="1243165" y="197685"/>
                  <a:pt x="1243165" y="188327"/>
                </a:cubicBezTo>
                <a:cubicBezTo>
                  <a:pt x="1243165" y="170327"/>
                  <a:pt x="1240607" y="151915"/>
                  <a:pt x="1234287" y="135061"/>
                </a:cubicBezTo>
                <a:cubicBezTo>
                  <a:pt x="1228029" y="118374"/>
                  <a:pt x="1191044" y="104561"/>
                  <a:pt x="1181021" y="99550"/>
                </a:cubicBezTo>
                <a:cubicBezTo>
                  <a:pt x="1096541" y="106590"/>
                  <a:pt x="1084468" y="79593"/>
                  <a:pt x="1056734" y="135061"/>
                </a:cubicBezTo>
                <a:cubicBezTo>
                  <a:pt x="1052549" y="143431"/>
                  <a:pt x="1050815" y="152816"/>
                  <a:pt x="1047856" y="161694"/>
                </a:cubicBezTo>
                <a:cubicBezTo>
                  <a:pt x="1053774" y="185368"/>
                  <a:pt x="1057272" y="209782"/>
                  <a:pt x="1065611" y="232715"/>
                </a:cubicBezTo>
                <a:cubicBezTo>
                  <a:pt x="1069257" y="242742"/>
                  <a:pt x="1078595" y="249805"/>
                  <a:pt x="1083367" y="259348"/>
                </a:cubicBezTo>
                <a:cubicBezTo>
                  <a:pt x="1087552" y="267718"/>
                  <a:pt x="1089285" y="277103"/>
                  <a:pt x="1092244" y="285981"/>
                </a:cubicBezTo>
                <a:cubicBezTo>
                  <a:pt x="1124796" y="283022"/>
                  <a:pt x="1158890" y="287439"/>
                  <a:pt x="1189899" y="277103"/>
                </a:cubicBezTo>
                <a:cubicBezTo>
                  <a:pt x="1198777" y="274144"/>
                  <a:pt x="1199809" y="259771"/>
                  <a:pt x="1198776" y="250470"/>
                </a:cubicBezTo>
                <a:cubicBezTo>
                  <a:pt x="1196709" y="231869"/>
                  <a:pt x="1190110" y="213565"/>
                  <a:pt x="1181021" y="197204"/>
                </a:cubicBezTo>
                <a:cubicBezTo>
                  <a:pt x="1166963" y="171899"/>
                  <a:pt x="1151994" y="168619"/>
                  <a:pt x="1127755" y="161694"/>
                </a:cubicBezTo>
                <a:cubicBezTo>
                  <a:pt x="1098497" y="153335"/>
                  <a:pt x="1078373" y="150042"/>
                  <a:pt x="1047856" y="143938"/>
                </a:cubicBezTo>
                <a:cubicBezTo>
                  <a:pt x="1012345" y="146897"/>
                  <a:pt x="976683" y="148396"/>
                  <a:pt x="941324" y="152816"/>
                </a:cubicBezTo>
                <a:cubicBezTo>
                  <a:pt x="929217" y="154329"/>
                  <a:pt x="915965" y="154926"/>
                  <a:pt x="905813" y="161694"/>
                </a:cubicBezTo>
                <a:cubicBezTo>
                  <a:pt x="896935" y="167612"/>
                  <a:pt x="892830" y="178784"/>
                  <a:pt x="888058" y="188327"/>
                </a:cubicBezTo>
                <a:cubicBezTo>
                  <a:pt x="881688" y="201066"/>
                  <a:pt x="873148" y="239087"/>
                  <a:pt x="870303" y="250470"/>
                </a:cubicBezTo>
                <a:cubicBezTo>
                  <a:pt x="876221" y="259348"/>
                  <a:pt x="879727" y="270438"/>
                  <a:pt x="888058" y="277103"/>
                </a:cubicBezTo>
                <a:cubicBezTo>
                  <a:pt x="910667" y="295190"/>
                  <a:pt x="946048" y="280755"/>
                  <a:pt x="967957" y="277103"/>
                </a:cubicBezTo>
                <a:cubicBezTo>
                  <a:pt x="964998" y="247511"/>
                  <a:pt x="970124" y="215940"/>
                  <a:pt x="959079" y="188327"/>
                </a:cubicBezTo>
                <a:cubicBezTo>
                  <a:pt x="951308" y="168899"/>
                  <a:pt x="934542" y="150555"/>
                  <a:pt x="914691" y="143938"/>
                </a:cubicBezTo>
                <a:lnTo>
                  <a:pt x="861425" y="126183"/>
                </a:lnTo>
                <a:cubicBezTo>
                  <a:pt x="837751" y="129142"/>
                  <a:pt x="812555" y="126200"/>
                  <a:pt x="790403" y="135061"/>
                </a:cubicBezTo>
                <a:cubicBezTo>
                  <a:pt x="780497" y="139024"/>
                  <a:pt x="779478" y="153497"/>
                  <a:pt x="772648" y="161694"/>
                </a:cubicBezTo>
                <a:cubicBezTo>
                  <a:pt x="764611" y="171339"/>
                  <a:pt x="754893" y="179449"/>
                  <a:pt x="746015" y="188327"/>
                </a:cubicBezTo>
                <a:cubicBezTo>
                  <a:pt x="732873" y="227750"/>
                  <a:pt x="727611" y="230769"/>
                  <a:pt x="746015" y="285981"/>
                </a:cubicBezTo>
                <a:cubicBezTo>
                  <a:pt x="750694" y="300018"/>
                  <a:pt x="763770" y="309655"/>
                  <a:pt x="772648" y="321492"/>
                </a:cubicBezTo>
                <a:cubicBezTo>
                  <a:pt x="805200" y="318533"/>
                  <a:pt x="842275" y="329431"/>
                  <a:pt x="870303" y="312614"/>
                </a:cubicBezTo>
                <a:cubicBezTo>
                  <a:pt x="883242" y="304851"/>
                  <a:pt x="867369" y="282095"/>
                  <a:pt x="861425" y="268226"/>
                </a:cubicBezTo>
                <a:cubicBezTo>
                  <a:pt x="853300" y="249269"/>
                  <a:pt x="833445" y="247062"/>
                  <a:pt x="817036" y="241593"/>
                </a:cubicBezTo>
                <a:cubicBezTo>
                  <a:pt x="796322" y="244552"/>
                  <a:pt x="771410" y="237624"/>
                  <a:pt x="754893" y="250470"/>
                </a:cubicBezTo>
                <a:cubicBezTo>
                  <a:pt x="740120" y="261960"/>
                  <a:pt x="737137" y="303736"/>
                  <a:pt x="737137" y="303736"/>
                </a:cubicBezTo>
                <a:cubicBezTo>
                  <a:pt x="740096" y="324451"/>
                  <a:pt x="740002" y="345837"/>
                  <a:pt x="746015" y="365880"/>
                </a:cubicBezTo>
                <a:cubicBezTo>
                  <a:pt x="754379" y="393760"/>
                  <a:pt x="774981" y="399854"/>
                  <a:pt x="799281" y="410268"/>
                </a:cubicBezTo>
                <a:cubicBezTo>
                  <a:pt x="807882" y="413954"/>
                  <a:pt x="817036" y="416187"/>
                  <a:pt x="825914" y="419146"/>
                </a:cubicBezTo>
                <a:cubicBezTo>
                  <a:pt x="872791" y="403520"/>
                  <a:pt x="847357" y="418054"/>
                  <a:pt x="888058" y="357002"/>
                </a:cubicBezTo>
                <a:lnTo>
                  <a:pt x="905813" y="330369"/>
                </a:lnTo>
                <a:cubicBezTo>
                  <a:pt x="899895" y="309655"/>
                  <a:pt x="902370" y="284328"/>
                  <a:pt x="888058" y="268226"/>
                </a:cubicBezTo>
                <a:cubicBezTo>
                  <a:pt x="870810" y="248822"/>
                  <a:pt x="765426" y="242763"/>
                  <a:pt x="754893" y="241593"/>
                </a:cubicBezTo>
                <a:cubicBezTo>
                  <a:pt x="725301" y="244552"/>
                  <a:pt x="693190" y="238164"/>
                  <a:pt x="666116" y="250470"/>
                </a:cubicBezTo>
                <a:cubicBezTo>
                  <a:pt x="655008" y="255519"/>
                  <a:pt x="661522" y="274557"/>
                  <a:pt x="657238" y="285981"/>
                </a:cubicBezTo>
                <a:cubicBezTo>
                  <a:pt x="652591" y="298372"/>
                  <a:pt x="644696" y="309328"/>
                  <a:pt x="639483" y="321492"/>
                </a:cubicBezTo>
                <a:cubicBezTo>
                  <a:pt x="635797" y="330093"/>
                  <a:pt x="633564" y="339247"/>
                  <a:pt x="630605" y="348125"/>
                </a:cubicBezTo>
                <a:cubicBezTo>
                  <a:pt x="633564" y="371799"/>
                  <a:pt x="628813" y="397807"/>
                  <a:pt x="639483" y="419146"/>
                </a:cubicBezTo>
                <a:cubicBezTo>
                  <a:pt x="655751" y="451681"/>
                  <a:pt x="721910" y="430199"/>
                  <a:pt x="737137" y="428024"/>
                </a:cubicBezTo>
                <a:cubicBezTo>
                  <a:pt x="740096" y="419146"/>
                  <a:pt x="747553" y="410622"/>
                  <a:pt x="746015" y="401391"/>
                </a:cubicBezTo>
                <a:cubicBezTo>
                  <a:pt x="744261" y="390867"/>
                  <a:pt x="735804" y="382303"/>
                  <a:pt x="728260" y="374758"/>
                </a:cubicBezTo>
                <a:cubicBezTo>
                  <a:pt x="709802" y="356300"/>
                  <a:pt x="691021" y="352653"/>
                  <a:pt x="666116" y="348125"/>
                </a:cubicBezTo>
                <a:cubicBezTo>
                  <a:pt x="645529" y="344382"/>
                  <a:pt x="624687" y="342206"/>
                  <a:pt x="603972" y="339247"/>
                </a:cubicBezTo>
                <a:cubicBezTo>
                  <a:pt x="563528" y="345025"/>
                  <a:pt x="544631" y="335043"/>
                  <a:pt x="524073" y="365880"/>
                </a:cubicBezTo>
                <a:cubicBezTo>
                  <a:pt x="516732" y="376891"/>
                  <a:pt x="511233" y="389103"/>
                  <a:pt x="506318" y="401391"/>
                </a:cubicBezTo>
                <a:cubicBezTo>
                  <a:pt x="499367" y="418768"/>
                  <a:pt x="488563" y="454657"/>
                  <a:pt x="488563" y="454657"/>
                </a:cubicBezTo>
                <a:cubicBezTo>
                  <a:pt x="491522" y="463535"/>
                  <a:pt x="490823" y="474673"/>
                  <a:pt x="497440" y="481290"/>
                </a:cubicBezTo>
                <a:cubicBezTo>
                  <a:pt x="516171" y="500021"/>
                  <a:pt x="562889" y="483698"/>
                  <a:pt x="577339" y="481290"/>
                </a:cubicBezTo>
                <a:cubicBezTo>
                  <a:pt x="580298" y="472412"/>
                  <a:pt x="586217" y="464015"/>
                  <a:pt x="586217" y="454657"/>
                </a:cubicBezTo>
                <a:cubicBezTo>
                  <a:pt x="586217" y="436657"/>
                  <a:pt x="586409" y="416939"/>
                  <a:pt x="577339" y="401391"/>
                </a:cubicBezTo>
                <a:cubicBezTo>
                  <a:pt x="557902" y="368071"/>
                  <a:pt x="523770" y="343911"/>
                  <a:pt x="488563" y="330369"/>
                </a:cubicBezTo>
                <a:cubicBezTo>
                  <a:pt x="420520" y="304198"/>
                  <a:pt x="422126" y="306428"/>
                  <a:pt x="364275" y="294859"/>
                </a:cubicBezTo>
                <a:cubicBezTo>
                  <a:pt x="352438" y="297818"/>
                  <a:pt x="338138" y="295925"/>
                  <a:pt x="328765" y="303736"/>
                </a:cubicBezTo>
                <a:cubicBezTo>
                  <a:pt x="318637" y="312176"/>
                  <a:pt x="306841" y="351751"/>
                  <a:pt x="302132" y="365880"/>
                </a:cubicBezTo>
                <a:cubicBezTo>
                  <a:pt x="305091" y="395472"/>
                  <a:pt x="306487" y="425263"/>
                  <a:pt x="311009" y="454657"/>
                </a:cubicBezTo>
                <a:cubicBezTo>
                  <a:pt x="312432" y="463906"/>
                  <a:pt x="314041" y="473983"/>
                  <a:pt x="319887" y="481290"/>
                </a:cubicBezTo>
                <a:cubicBezTo>
                  <a:pt x="326552" y="489621"/>
                  <a:pt x="337256" y="493752"/>
                  <a:pt x="346520" y="499045"/>
                </a:cubicBezTo>
                <a:cubicBezTo>
                  <a:pt x="358010" y="505611"/>
                  <a:pt x="370194" y="510882"/>
                  <a:pt x="382031" y="516800"/>
                </a:cubicBezTo>
                <a:cubicBezTo>
                  <a:pt x="414582" y="510882"/>
                  <a:pt x="450093" y="513841"/>
                  <a:pt x="479685" y="499045"/>
                </a:cubicBezTo>
                <a:cubicBezTo>
                  <a:pt x="498215" y="489780"/>
                  <a:pt x="483546" y="424937"/>
                  <a:pt x="479685" y="419146"/>
                </a:cubicBezTo>
                <a:cubicBezTo>
                  <a:pt x="474494" y="411360"/>
                  <a:pt x="461930" y="413227"/>
                  <a:pt x="453052" y="410268"/>
                </a:cubicBezTo>
                <a:cubicBezTo>
                  <a:pt x="388513" y="416135"/>
                  <a:pt x="365889" y="406233"/>
                  <a:pt x="319887" y="436901"/>
                </a:cubicBezTo>
                <a:cubicBezTo>
                  <a:pt x="312923" y="441544"/>
                  <a:pt x="308050" y="448738"/>
                  <a:pt x="302132" y="454657"/>
                </a:cubicBezTo>
                <a:cubicBezTo>
                  <a:pt x="302675" y="461175"/>
                  <a:pt x="287932" y="561444"/>
                  <a:pt x="328765" y="578944"/>
                </a:cubicBezTo>
                <a:cubicBezTo>
                  <a:pt x="342634" y="584888"/>
                  <a:pt x="358357" y="584863"/>
                  <a:pt x="373153" y="587822"/>
                </a:cubicBezTo>
                <a:cubicBezTo>
                  <a:pt x="399786" y="584863"/>
                  <a:pt x="428657" y="590033"/>
                  <a:pt x="453052" y="578944"/>
                </a:cubicBezTo>
                <a:cubicBezTo>
                  <a:pt x="466145" y="572993"/>
                  <a:pt x="476926" y="518959"/>
                  <a:pt x="479685" y="507923"/>
                </a:cubicBezTo>
                <a:cubicBezTo>
                  <a:pt x="470807" y="490168"/>
                  <a:pt x="466124" y="469596"/>
                  <a:pt x="453052" y="454657"/>
                </a:cubicBezTo>
                <a:cubicBezTo>
                  <a:pt x="444016" y="444330"/>
                  <a:pt x="405458" y="432874"/>
                  <a:pt x="390908" y="428024"/>
                </a:cubicBezTo>
                <a:cubicBezTo>
                  <a:pt x="376112" y="430983"/>
                  <a:pt x="359315" y="428904"/>
                  <a:pt x="346520" y="436901"/>
                </a:cubicBezTo>
                <a:cubicBezTo>
                  <a:pt x="333973" y="444743"/>
                  <a:pt x="329516" y="461178"/>
                  <a:pt x="319887" y="472412"/>
                </a:cubicBezTo>
                <a:cubicBezTo>
                  <a:pt x="296325" y="499901"/>
                  <a:pt x="291197" y="494283"/>
                  <a:pt x="275499" y="525678"/>
                </a:cubicBezTo>
                <a:cubicBezTo>
                  <a:pt x="271314" y="534048"/>
                  <a:pt x="270307" y="543710"/>
                  <a:pt x="266621" y="552311"/>
                </a:cubicBezTo>
                <a:cubicBezTo>
                  <a:pt x="261408" y="564475"/>
                  <a:pt x="254784" y="575985"/>
                  <a:pt x="248866" y="587822"/>
                </a:cubicBezTo>
                <a:cubicBezTo>
                  <a:pt x="251825" y="617414"/>
                  <a:pt x="247580" y="648649"/>
                  <a:pt x="257743" y="676598"/>
                </a:cubicBezTo>
                <a:cubicBezTo>
                  <a:pt x="260941" y="685393"/>
                  <a:pt x="275018" y="685476"/>
                  <a:pt x="284376" y="685476"/>
                </a:cubicBezTo>
                <a:cubicBezTo>
                  <a:pt x="305301" y="685476"/>
                  <a:pt x="325805" y="679557"/>
                  <a:pt x="346520" y="676598"/>
                </a:cubicBezTo>
                <a:cubicBezTo>
                  <a:pt x="368460" y="610777"/>
                  <a:pt x="372645" y="640072"/>
                  <a:pt x="346520" y="587822"/>
                </a:cubicBezTo>
                <a:cubicBezTo>
                  <a:pt x="346182" y="587843"/>
                  <a:pt x="211546" y="564807"/>
                  <a:pt x="186722" y="614455"/>
                </a:cubicBezTo>
                <a:cubicBezTo>
                  <a:pt x="181266" y="625368"/>
                  <a:pt x="180803" y="638128"/>
                  <a:pt x="177844" y="649965"/>
                </a:cubicBezTo>
                <a:cubicBezTo>
                  <a:pt x="180803" y="670680"/>
                  <a:pt x="178223" y="692988"/>
                  <a:pt x="186722" y="712109"/>
                </a:cubicBezTo>
                <a:cubicBezTo>
                  <a:pt x="191055" y="721859"/>
                  <a:pt x="205810" y="722319"/>
                  <a:pt x="213355" y="729864"/>
                </a:cubicBezTo>
                <a:cubicBezTo>
                  <a:pt x="253511" y="770020"/>
                  <a:pt x="205893" y="748091"/>
                  <a:pt x="257743" y="765375"/>
                </a:cubicBezTo>
                <a:cubicBezTo>
                  <a:pt x="269580" y="762416"/>
                  <a:pt x="283726" y="764119"/>
                  <a:pt x="293254" y="756497"/>
                </a:cubicBezTo>
                <a:cubicBezTo>
                  <a:pt x="308189" y="744549"/>
                  <a:pt x="301535" y="704705"/>
                  <a:pt x="293254" y="694354"/>
                </a:cubicBezTo>
                <a:cubicBezTo>
                  <a:pt x="287408" y="687047"/>
                  <a:pt x="275499" y="688435"/>
                  <a:pt x="266621" y="685476"/>
                </a:cubicBezTo>
                <a:cubicBezTo>
                  <a:pt x="237029" y="691394"/>
                  <a:pt x="207250" y="696445"/>
                  <a:pt x="177844" y="703231"/>
                </a:cubicBezTo>
                <a:cubicBezTo>
                  <a:pt x="168726" y="705335"/>
                  <a:pt x="158518" y="706263"/>
                  <a:pt x="151211" y="712109"/>
                </a:cubicBezTo>
                <a:cubicBezTo>
                  <a:pt x="142880" y="718774"/>
                  <a:pt x="137789" y="728992"/>
                  <a:pt x="133456" y="738742"/>
                </a:cubicBezTo>
                <a:cubicBezTo>
                  <a:pt x="125855" y="755845"/>
                  <a:pt x="115701" y="792008"/>
                  <a:pt x="115701" y="792008"/>
                </a:cubicBezTo>
                <a:cubicBezTo>
                  <a:pt x="118660" y="806804"/>
                  <a:pt x="111082" y="829648"/>
                  <a:pt x="124578" y="836396"/>
                </a:cubicBezTo>
                <a:cubicBezTo>
                  <a:pt x="164825" y="856520"/>
                  <a:pt x="183999" y="830242"/>
                  <a:pt x="204477" y="809763"/>
                </a:cubicBezTo>
                <a:cubicBezTo>
                  <a:pt x="198559" y="789049"/>
                  <a:pt x="198140" y="765889"/>
                  <a:pt x="186722" y="747620"/>
                </a:cubicBezTo>
                <a:cubicBezTo>
                  <a:pt x="181762" y="739684"/>
                  <a:pt x="169167" y="741012"/>
                  <a:pt x="160089" y="738742"/>
                </a:cubicBezTo>
                <a:lnTo>
                  <a:pt x="89068" y="720987"/>
                </a:lnTo>
                <a:cubicBezTo>
                  <a:pt x="65394" y="723946"/>
                  <a:pt x="40198" y="721003"/>
                  <a:pt x="18046" y="729864"/>
                </a:cubicBezTo>
                <a:cubicBezTo>
                  <a:pt x="8140" y="733827"/>
                  <a:pt x="1109" y="745859"/>
                  <a:pt x="291" y="756497"/>
                </a:cubicBezTo>
                <a:cubicBezTo>
                  <a:pt x="0" y="760274"/>
                  <a:pt x="2943" y="846735"/>
                  <a:pt x="18046" y="871907"/>
                </a:cubicBezTo>
                <a:cubicBezTo>
                  <a:pt x="22352" y="879084"/>
                  <a:pt x="28838" y="885019"/>
                  <a:pt x="35802" y="889662"/>
                </a:cubicBezTo>
                <a:cubicBezTo>
                  <a:pt x="46813" y="897003"/>
                  <a:pt x="59475" y="901499"/>
                  <a:pt x="71312" y="907418"/>
                </a:cubicBezTo>
                <a:cubicBezTo>
                  <a:pt x="130497" y="904459"/>
                  <a:pt x="190654" y="909628"/>
                  <a:pt x="248866" y="898540"/>
                </a:cubicBezTo>
                <a:cubicBezTo>
                  <a:pt x="258059" y="896789"/>
                  <a:pt x="259066" y="881171"/>
                  <a:pt x="257743" y="871907"/>
                </a:cubicBezTo>
                <a:cubicBezTo>
                  <a:pt x="255871" y="858806"/>
                  <a:pt x="247680" y="847165"/>
                  <a:pt x="239988" y="836396"/>
                </a:cubicBezTo>
                <a:cubicBezTo>
                  <a:pt x="232691" y="826180"/>
                  <a:pt x="222233" y="818641"/>
                  <a:pt x="213355" y="809763"/>
                </a:cubicBezTo>
                <a:cubicBezTo>
                  <a:pt x="166007" y="812722"/>
                  <a:pt x="117622" y="808350"/>
                  <a:pt x="71312" y="818641"/>
                </a:cubicBezTo>
                <a:cubicBezTo>
                  <a:pt x="60897" y="820956"/>
                  <a:pt x="54183" y="834623"/>
                  <a:pt x="53557" y="845274"/>
                </a:cubicBezTo>
                <a:cubicBezTo>
                  <a:pt x="51118" y="886737"/>
                  <a:pt x="57582" y="928311"/>
                  <a:pt x="62435" y="969561"/>
                </a:cubicBezTo>
                <a:cubicBezTo>
                  <a:pt x="63528" y="978855"/>
                  <a:pt x="68353" y="987316"/>
                  <a:pt x="71312" y="996194"/>
                </a:cubicBezTo>
                <a:cubicBezTo>
                  <a:pt x="109782" y="993235"/>
                  <a:pt x="148888" y="994884"/>
                  <a:pt x="186722" y="987317"/>
                </a:cubicBezTo>
                <a:cubicBezTo>
                  <a:pt x="194929" y="985676"/>
                  <a:pt x="202447" y="977681"/>
                  <a:pt x="204477" y="969561"/>
                </a:cubicBezTo>
                <a:cubicBezTo>
                  <a:pt x="208783" y="952336"/>
                  <a:pt x="204477" y="934050"/>
                  <a:pt x="204477" y="916295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6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6" cstate="print"/>
          <a:stretch>
            <a:fillRect/>
          </a:stretch>
        </p:blipFill>
        <p:spPr>
          <a:xfrm>
            <a:off x="7956376" y="5733256"/>
            <a:ext cx="720080" cy="72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477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http://office.</a:t>
            </a:r>
            <a:r>
              <a:rPr lang="cs-CZ" dirty="0" err="1" smtClean="0"/>
              <a:t>microsoft.com</a:t>
            </a:r>
            <a:r>
              <a:rPr lang="cs-CZ" dirty="0" smtClean="0"/>
              <a:t>/klipart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01897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251</TotalTime>
  <Words>393</Words>
  <Application>Microsoft Office PowerPoint</Application>
  <PresentationFormat>Předvádění na obrazovce (4:3)</PresentationFormat>
  <Paragraphs>72</Paragraphs>
  <Slides>12</Slides>
  <Notes>4</Notes>
  <HiddenSlides>1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Části obličeje VY_52_INOVACE_01 Číslo projektu: CZ.1.07/1.4.00/21.1101</vt:lpstr>
      <vt:lpstr>Prezentace aplikace PowerPoint</vt:lpstr>
      <vt:lpstr>OBLIČEJ </vt:lpstr>
      <vt:lpstr>Velké kolo – to je hlava, Ta nám všechen rozum dává. </vt:lpstr>
      <vt:lpstr>A když chceme vidět svět, dvě oči sem dáme hned. </vt:lpstr>
      <vt:lpstr>Obočí – to chrání oči, to tu zkrátka musí být.</vt:lpstr>
      <vt:lpstr>Něco voní – zpívá kos. Nám to řekne malý nos. </vt:lpstr>
      <vt:lpstr>Jak chutná pečená husa? Tohle pozná naše pusa. </vt:lpstr>
      <vt:lpstr>Na strany teď dáme uši, protože ty všechno slyší. </vt:lpstr>
      <vt:lpstr>Co sem ještě patří asi? To jsou přece naše vlasy! </vt:lpstr>
      <vt:lpstr>OBLIČEJ 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uzivatel</cp:lastModifiedBy>
  <cp:revision>31</cp:revision>
  <dcterms:created xsi:type="dcterms:W3CDTF">2011-06-18T11:40:45Z</dcterms:created>
  <dcterms:modified xsi:type="dcterms:W3CDTF">2013-01-21T12:08:52Z</dcterms:modified>
</cp:coreProperties>
</file>