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2"/>
  </p:notesMasterIdLst>
  <p:sldIdLst>
    <p:sldId id="271" r:id="rId4"/>
    <p:sldId id="272" r:id="rId5"/>
    <p:sldId id="261" r:id="rId6"/>
    <p:sldId id="263" r:id="rId7"/>
    <p:sldId id="269" r:id="rId8"/>
    <p:sldId id="268" r:id="rId9"/>
    <p:sldId id="266" r:id="rId10"/>
    <p:sldId id="273" r:id="rId11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66ADB8-0557-40DA-83B5-8DC305DF68C4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6F3269-0852-4D26-8B80-273AF128728A}">
      <dgm:prSet phldrT="[Text]"/>
      <dgm:spPr>
        <a:solidFill>
          <a:schemeClr val="bg1"/>
        </a:solidFill>
      </dgm:spPr>
      <dgm:t>
        <a:bodyPr/>
        <a:lstStyle/>
        <a:p>
          <a:r>
            <a:rPr lang="cs-CZ" dirty="0" smtClean="0"/>
            <a:t>ROK</a:t>
          </a:r>
          <a:endParaRPr lang="cs-CZ" dirty="0"/>
        </a:p>
      </dgm:t>
    </dgm:pt>
    <dgm:pt modelId="{DE4DFEFF-DFD4-4987-8A8B-C7467C451FCE}" type="parTrans" cxnId="{259CD64A-0B05-4450-BCB1-872D2CD597B9}">
      <dgm:prSet/>
      <dgm:spPr/>
      <dgm:t>
        <a:bodyPr/>
        <a:lstStyle/>
        <a:p>
          <a:endParaRPr lang="cs-CZ"/>
        </a:p>
      </dgm:t>
    </dgm:pt>
    <dgm:pt modelId="{EB0A1B89-B19E-46F9-8071-5D756F7DC579}" type="sibTrans" cxnId="{259CD64A-0B05-4450-BCB1-872D2CD597B9}">
      <dgm:prSet/>
      <dgm:spPr/>
      <dgm:t>
        <a:bodyPr/>
        <a:lstStyle/>
        <a:p>
          <a:endParaRPr lang="cs-CZ"/>
        </a:p>
      </dgm:t>
    </dgm:pt>
    <dgm:pt modelId="{B02F0DF0-2DF5-4FF9-8E89-30646F06D533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03673B0C-6864-42FA-8D98-88C827CC6F0C}" type="parTrans" cxnId="{03FCBF14-38EF-458E-AA91-AFB58EB88242}">
      <dgm:prSet/>
      <dgm:spPr/>
      <dgm:t>
        <a:bodyPr/>
        <a:lstStyle/>
        <a:p>
          <a:endParaRPr lang="cs-CZ"/>
        </a:p>
      </dgm:t>
    </dgm:pt>
    <dgm:pt modelId="{383DA122-45DE-4A6A-95BE-675A9233E2E4}" type="sibTrans" cxnId="{03FCBF14-38EF-458E-AA91-AFB58EB88242}">
      <dgm:prSet/>
      <dgm:spPr/>
      <dgm:t>
        <a:bodyPr/>
        <a:lstStyle/>
        <a:p>
          <a:endParaRPr lang="cs-CZ"/>
        </a:p>
      </dgm:t>
    </dgm:pt>
    <dgm:pt modelId="{070BFA0A-504C-4EC1-AC1C-BE2668CBA0C1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9CADC36C-9A3C-42D2-9A7A-81CFFF455389}" type="parTrans" cxnId="{995CA0C2-C988-4C67-9803-9CE8679E1DD8}">
      <dgm:prSet/>
      <dgm:spPr/>
      <dgm:t>
        <a:bodyPr/>
        <a:lstStyle/>
        <a:p>
          <a:endParaRPr lang="cs-CZ"/>
        </a:p>
      </dgm:t>
    </dgm:pt>
    <dgm:pt modelId="{4A2F80BF-2651-4531-830B-1D023E3002A0}" type="sibTrans" cxnId="{995CA0C2-C988-4C67-9803-9CE8679E1DD8}">
      <dgm:prSet/>
      <dgm:spPr/>
      <dgm:t>
        <a:bodyPr/>
        <a:lstStyle/>
        <a:p>
          <a:endParaRPr lang="cs-CZ"/>
        </a:p>
      </dgm:t>
    </dgm:pt>
    <dgm:pt modelId="{EB0AB9D9-92E4-48FF-8F6C-863CF51DED34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76387E7E-D1B5-420C-8CCC-E7FAF38730C8}" type="parTrans" cxnId="{003A67E5-1CC6-4800-AB71-249BD6FD4263}">
      <dgm:prSet/>
      <dgm:spPr/>
      <dgm:t>
        <a:bodyPr/>
        <a:lstStyle/>
        <a:p>
          <a:endParaRPr lang="cs-CZ"/>
        </a:p>
      </dgm:t>
    </dgm:pt>
    <dgm:pt modelId="{30C9BBDA-C156-432F-9134-5376AF6FC57A}" type="sibTrans" cxnId="{003A67E5-1CC6-4800-AB71-249BD6FD4263}">
      <dgm:prSet/>
      <dgm:spPr/>
      <dgm:t>
        <a:bodyPr/>
        <a:lstStyle/>
        <a:p>
          <a:endParaRPr lang="cs-CZ"/>
        </a:p>
      </dgm:t>
    </dgm:pt>
    <dgm:pt modelId="{83C968A6-3853-4522-8D5A-8CAF454F81DD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42EB82A0-074E-4E64-B2FD-608D365A4A28}" type="parTrans" cxnId="{26CED1F7-67B9-4DD0-9913-5311A8FB169C}">
      <dgm:prSet/>
      <dgm:spPr/>
      <dgm:t>
        <a:bodyPr/>
        <a:lstStyle/>
        <a:p>
          <a:endParaRPr lang="cs-CZ"/>
        </a:p>
      </dgm:t>
    </dgm:pt>
    <dgm:pt modelId="{D1C158F5-422B-42AF-902D-2DB2E2E30F0F}" type="sibTrans" cxnId="{26CED1F7-67B9-4DD0-9913-5311A8FB169C}">
      <dgm:prSet/>
      <dgm:spPr/>
      <dgm:t>
        <a:bodyPr/>
        <a:lstStyle/>
        <a:p>
          <a:endParaRPr lang="cs-CZ"/>
        </a:p>
      </dgm:t>
    </dgm:pt>
    <dgm:pt modelId="{2589E094-3B1A-454C-8697-FD65534C9E51}" type="pres">
      <dgm:prSet presAssocID="{AB66ADB8-0557-40DA-83B5-8DC305DF68C4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8D4B07-5CBC-4C87-BC8C-3D9FE395110C}" type="pres">
      <dgm:prSet presAssocID="{AB66ADB8-0557-40DA-83B5-8DC305DF68C4}" presName="matrix" presStyleCnt="0"/>
      <dgm:spPr/>
    </dgm:pt>
    <dgm:pt modelId="{327EEBCC-A013-4E73-ACE0-4494BAF5CD43}" type="pres">
      <dgm:prSet presAssocID="{AB66ADB8-0557-40DA-83B5-8DC305DF68C4}" presName="tile1" presStyleLbl="node1" presStyleIdx="0" presStyleCnt="4"/>
      <dgm:spPr/>
      <dgm:t>
        <a:bodyPr/>
        <a:lstStyle/>
        <a:p>
          <a:endParaRPr lang="cs-CZ"/>
        </a:p>
      </dgm:t>
    </dgm:pt>
    <dgm:pt modelId="{8FE51944-4B2F-4953-9ED7-C84FCCFFC148}" type="pres">
      <dgm:prSet presAssocID="{AB66ADB8-0557-40DA-83B5-8DC305DF68C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1BB21-F093-4B40-B8C3-0C821F53CF4F}" type="pres">
      <dgm:prSet presAssocID="{AB66ADB8-0557-40DA-83B5-8DC305DF68C4}" presName="tile2" presStyleLbl="node1" presStyleIdx="1" presStyleCnt="4"/>
      <dgm:spPr/>
      <dgm:t>
        <a:bodyPr/>
        <a:lstStyle/>
        <a:p>
          <a:endParaRPr lang="cs-CZ"/>
        </a:p>
      </dgm:t>
    </dgm:pt>
    <dgm:pt modelId="{79D321C5-4A65-4C03-A44E-13ED834029DB}" type="pres">
      <dgm:prSet presAssocID="{AB66ADB8-0557-40DA-83B5-8DC305DF68C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A9E33A-860A-428E-B0AC-B22B1AB4EE0F}" type="pres">
      <dgm:prSet presAssocID="{AB66ADB8-0557-40DA-83B5-8DC305DF68C4}" presName="tile3" presStyleLbl="node1" presStyleIdx="2" presStyleCnt="4"/>
      <dgm:spPr/>
      <dgm:t>
        <a:bodyPr/>
        <a:lstStyle/>
        <a:p>
          <a:endParaRPr lang="cs-CZ"/>
        </a:p>
      </dgm:t>
    </dgm:pt>
    <dgm:pt modelId="{3D034147-82CA-4D5E-9D7F-029011F69202}" type="pres">
      <dgm:prSet presAssocID="{AB66ADB8-0557-40DA-83B5-8DC305DF68C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D3435A-9E18-41BF-99C8-2BFF6B676831}" type="pres">
      <dgm:prSet presAssocID="{AB66ADB8-0557-40DA-83B5-8DC305DF68C4}" presName="tile4" presStyleLbl="node1" presStyleIdx="3" presStyleCnt="4" custLinFactNeighborX="33075" custLinFactNeighborY="42524"/>
      <dgm:spPr/>
      <dgm:t>
        <a:bodyPr/>
        <a:lstStyle/>
        <a:p>
          <a:endParaRPr lang="cs-CZ"/>
        </a:p>
      </dgm:t>
    </dgm:pt>
    <dgm:pt modelId="{0128B216-1E91-4DEE-97AD-7EC4E0B0D55F}" type="pres">
      <dgm:prSet presAssocID="{AB66ADB8-0557-40DA-83B5-8DC305DF68C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2BF57D-1726-4FE8-BBF1-E63B5743E0CA}" type="pres">
      <dgm:prSet presAssocID="{AB66ADB8-0557-40DA-83B5-8DC305DF68C4}" presName="centerTile" presStyleLbl="fgShp" presStyleIdx="0" presStyleCnt="1" custLinFactNeighborX="6688" custLinFactNeighborY="38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856C884D-BAC4-4031-BCCB-20293599F38F}" type="presOf" srcId="{83C968A6-3853-4522-8D5A-8CAF454F81DD}" destId="{68D3435A-9E18-41BF-99C8-2BFF6B676831}" srcOrd="0" destOrd="0" presId="urn:microsoft.com/office/officeart/2005/8/layout/matrix1"/>
    <dgm:cxn modelId="{498F3240-B5F8-4D10-A812-7E095D01978B}" type="presOf" srcId="{070BFA0A-504C-4EC1-AC1C-BE2668CBA0C1}" destId="{7E41BB21-F093-4B40-B8C3-0C821F53CF4F}" srcOrd="0" destOrd="0" presId="urn:microsoft.com/office/officeart/2005/8/layout/matrix1"/>
    <dgm:cxn modelId="{598EB3FA-C57C-422A-B4C6-6BFA3D214EE3}" type="presOf" srcId="{DB6F3269-0852-4D26-8B80-273AF128728A}" destId="{F62BF57D-1726-4FE8-BBF1-E63B5743E0CA}" srcOrd="0" destOrd="0" presId="urn:microsoft.com/office/officeart/2005/8/layout/matrix1"/>
    <dgm:cxn modelId="{5ACDD84F-1545-4169-810F-4977A455ED2D}" type="presOf" srcId="{EB0AB9D9-92E4-48FF-8F6C-863CF51DED34}" destId="{3D034147-82CA-4D5E-9D7F-029011F69202}" srcOrd="1" destOrd="0" presId="urn:microsoft.com/office/officeart/2005/8/layout/matrix1"/>
    <dgm:cxn modelId="{152AA3F6-695D-4014-B722-6A6461A4D2EA}" type="presOf" srcId="{83C968A6-3853-4522-8D5A-8CAF454F81DD}" destId="{0128B216-1E91-4DEE-97AD-7EC4E0B0D55F}" srcOrd="1" destOrd="0" presId="urn:microsoft.com/office/officeart/2005/8/layout/matrix1"/>
    <dgm:cxn modelId="{26CED1F7-67B9-4DD0-9913-5311A8FB169C}" srcId="{DB6F3269-0852-4D26-8B80-273AF128728A}" destId="{83C968A6-3853-4522-8D5A-8CAF454F81DD}" srcOrd="3" destOrd="0" parTransId="{42EB82A0-074E-4E64-B2FD-608D365A4A28}" sibTransId="{D1C158F5-422B-42AF-902D-2DB2E2E30F0F}"/>
    <dgm:cxn modelId="{003A67E5-1CC6-4800-AB71-249BD6FD4263}" srcId="{DB6F3269-0852-4D26-8B80-273AF128728A}" destId="{EB0AB9D9-92E4-48FF-8F6C-863CF51DED34}" srcOrd="2" destOrd="0" parTransId="{76387E7E-D1B5-420C-8CCC-E7FAF38730C8}" sibTransId="{30C9BBDA-C156-432F-9134-5376AF6FC57A}"/>
    <dgm:cxn modelId="{C27C02FE-4FEA-4EC0-A445-83590984C797}" type="presOf" srcId="{070BFA0A-504C-4EC1-AC1C-BE2668CBA0C1}" destId="{79D321C5-4A65-4C03-A44E-13ED834029DB}" srcOrd="1" destOrd="0" presId="urn:microsoft.com/office/officeart/2005/8/layout/matrix1"/>
    <dgm:cxn modelId="{259CD64A-0B05-4450-BCB1-872D2CD597B9}" srcId="{AB66ADB8-0557-40DA-83B5-8DC305DF68C4}" destId="{DB6F3269-0852-4D26-8B80-273AF128728A}" srcOrd="0" destOrd="0" parTransId="{DE4DFEFF-DFD4-4987-8A8B-C7467C451FCE}" sibTransId="{EB0A1B89-B19E-46F9-8071-5D756F7DC579}"/>
    <dgm:cxn modelId="{F61DF9AC-6F3F-4590-A418-8FFF3685CFA3}" type="presOf" srcId="{AB66ADB8-0557-40DA-83B5-8DC305DF68C4}" destId="{2589E094-3B1A-454C-8697-FD65534C9E51}" srcOrd="0" destOrd="0" presId="urn:microsoft.com/office/officeart/2005/8/layout/matrix1"/>
    <dgm:cxn modelId="{995CA0C2-C988-4C67-9803-9CE8679E1DD8}" srcId="{DB6F3269-0852-4D26-8B80-273AF128728A}" destId="{070BFA0A-504C-4EC1-AC1C-BE2668CBA0C1}" srcOrd="1" destOrd="0" parTransId="{9CADC36C-9A3C-42D2-9A7A-81CFFF455389}" sibTransId="{4A2F80BF-2651-4531-830B-1D023E3002A0}"/>
    <dgm:cxn modelId="{A876DBB0-8FE4-4ED0-8BF1-87AE0DF48806}" type="presOf" srcId="{EB0AB9D9-92E4-48FF-8F6C-863CF51DED34}" destId="{D2A9E33A-860A-428E-B0AC-B22B1AB4EE0F}" srcOrd="0" destOrd="0" presId="urn:microsoft.com/office/officeart/2005/8/layout/matrix1"/>
    <dgm:cxn modelId="{CCA09444-912C-4DB1-A0DD-63586666CD72}" type="presOf" srcId="{B02F0DF0-2DF5-4FF9-8E89-30646F06D533}" destId="{327EEBCC-A013-4E73-ACE0-4494BAF5CD43}" srcOrd="0" destOrd="0" presId="urn:microsoft.com/office/officeart/2005/8/layout/matrix1"/>
    <dgm:cxn modelId="{03FCBF14-38EF-458E-AA91-AFB58EB88242}" srcId="{DB6F3269-0852-4D26-8B80-273AF128728A}" destId="{B02F0DF0-2DF5-4FF9-8E89-30646F06D533}" srcOrd="0" destOrd="0" parTransId="{03673B0C-6864-42FA-8D98-88C827CC6F0C}" sibTransId="{383DA122-45DE-4A6A-95BE-675A9233E2E4}"/>
    <dgm:cxn modelId="{D0894890-0F4B-4F3B-BBA1-81AEC6E71690}" type="presOf" srcId="{B02F0DF0-2DF5-4FF9-8E89-30646F06D533}" destId="{8FE51944-4B2F-4953-9ED7-C84FCCFFC148}" srcOrd="1" destOrd="0" presId="urn:microsoft.com/office/officeart/2005/8/layout/matrix1"/>
    <dgm:cxn modelId="{F6BC7642-7A13-4A34-9D0D-77E9D870767B}" type="presParOf" srcId="{2589E094-3B1A-454C-8697-FD65534C9E51}" destId="{CB8D4B07-5CBC-4C87-BC8C-3D9FE395110C}" srcOrd="0" destOrd="0" presId="urn:microsoft.com/office/officeart/2005/8/layout/matrix1"/>
    <dgm:cxn modelId="{92D723F0-800B-4A02-B5D7-DB6D97884592}" type="presParOf" srcId="{CB8D4B07-5CBC-4C87-BC8C-3D9FE395110C}" destId="{327EEBCC-A013-4E73-ACE0-4494BAF5CD43}" srcOrd="0" destOrd="0" presId="urn:microsoft.com/office/officeart/2005/8/layout/matrix1"/>
    <dgm:cxn modelId="{3A9EB1F6-5A6D-4B29-BA9D-5BAB776CF39E}" type="presParOf" srcId="{CB8D4B07-5CBC-4C87-BC8C-3D9FE395110C}" destId="{8FE51944-4B2F-4953-9ED7-C84FCCFFC148}" srcOrd="1" destOrd="0" presId="urn:microsoft.com/office/officeart/2005/8/layout/matrix1"/>
    <dgm:cxn modelId="{1D512497-7695-4A89-8271-39967BC00E94}" type="presParOf" srcId="{CB8D4B07-5CBC-4C87-BC8C-3D9FE395110C}" destId="{7E41BB21-F093-4B40-B8C3-0C821F53CF4F}" srcOrd="2" destOrd="0" presId="urn:microsoft.com/office/officeart/2005/8/layout/matrix1"/>
    <dgm:cxn modelId="{D1B3FB9B-2FFF-416D-8A68-2660FF2D2457}" type="presParOf" srcId="{CB8D4B07-5CBC-4C87-BC8C-3D9FE395110C}" destId="{79D321C5-4A65-4C03-A44E-13ED834029DB}" srcOrd="3" destOrd="0" presId="urn:microsoft.com/office/officeart/2005/8/layout/matrix1"/>
    <dgm:cxn modelId="{1B3F57B6-A214-415E-878A-8DA63C513389}" type="presParOf" srcId="{CB8D4B07-5CBC-4C87-BC8C-3D9FE395110C}" destId="{D2A9E33A-860A-428E-B0AC-B22B1AB4EE0F}" srcOrd="4" destOrd="0" presId="urn:microsoft.com/office/officeart/2005/8/layout/matrix1"/>
    <dgm:cxn modelId="{FC19ED6E-A85F-4A83-9E0B-09354B50ECCD}" type="presParOf" srcId="{CB8D4B07-5CBC-4C87-BC8C-3D9FE395110C}" destId="{3D034147-82CA-4D5E-9D7F-029011F69202}" srcOrd="5" destOrd="0" presId="urn:microsoft.com/office/officeart/2005/8/layout/matrix1"/>
    <dgm:cxn modelId="{ED6D7E08-F1CD-4FFF-929B-9A00B6F682A5}" type="presParOf" srcId="{CB8D4B07-5CBC-4C87-BC8C-3D9FE395110C}" destId="{68D3435A-9E18-41BF-99C8-2BFF6B676831}" srcOrd="6" destOrd="0" presId="urn:microsoft.com/office/officeart/2005/8/layout/matrix1"/>
    <dgm:cxn modelId="{6C268A1C-3734-4623-8FB0-0A5C6A02EB82}" type="presParOf" srcId="{CB8D4B07-5CBC-4C87-BC8C-3D9FE395110C}" destId="{0128B216-1E91-4DEE-97AD-7EC4E0B0D55F}" srcOrd="7" destOrd="0" presId="urn:microsoft.com/office/officeart/2005/8/layout/matrix1"/>
    <dgm:cxn modelId="{2EE2FC00-E2C3-4602-90C8-40FD51639AAE}" type="presParOf" srcId="{2589E094-3B1A-454C-8697-FD65534C9E51}" destId="{F62BF57D-1726-4FE8-BBF1-E63B5743E0C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EEBCC-A013-4E73-ACE0-4494BAF5CD43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Jaro</a:t>
          </a:r>
          <a:endParaRPr lang="cs-CZ" sz="4200" kern="1200" dirty="0"/>
        </a:p>
      </dsp:txBody>
      <dsp:txXfrm rot="5400000">
        <a:off x="0" y="0"/>
        <a:ext cx="3048000" cy="1524000"/>
      </dsp:txXfrm>
    </dsp:sp>
    <dsp:sp modelId="{7E41BB21-F093-4B40-B8C3-0C821F53CF4F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Léto</a:t>
          </a:r>
          <a:endParaRPr lang="cs-CZ" sz="4200" kern="1200" dirty="0"/>
        </a:p>
      </dsp:txBody>
      <dsp:txXfrm>
        <a:off x="3048000" y="0"/>
        <a:ext cx="3048000" cy="1524000"/>
      </dsp:txXfrm>
    </dsp:sp>
    <dsp:sp modelId="{D2A9E33A-860A-428E-B0AC-B22B1AB4EE0F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Podzim</a:t>
          </a:r>
          <a:endParaRPr lang="cs-CZ" sz="4200" kern="1200" dirty="0"/>
        </a:p>
      </dsp:txBody>
      <dsp:txXfrm rot="10800000">
        <a:off x="0" y="2539999"/>
        <a:ext cx="3048000" cy="1524000"/>
      </dsp:txXfrm>
    </dsp:sp>
    <dsp:sp modelId="{68D3435A-9E18-41BF-99C8-2BFF6B676831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Zima</a:t>
          </a:r>
          <a:endParaRPr lang="cs-CZ" sz="4200" kern="1200" dirty="0"/>
        </a:p>
      </dsp:txBody>
      <dsp:txXfrm rot="-5400000">
        <a:off x="3048000" y="2539999"/>
        <a:ext cx="3048000" cy="1524000"/>
      </dsp:txXfrm>
    </dsp:sp>
    <dsp:sp modelId="{F62BF57D-1726-4FE8-BBF1-E63B5743E0CA}">
      <dsp:nvSpPr>
        <dsp:cNvPr id="0" name=""/>
        <dsp:cNvSpPr/>
      </dsp:nvSpPr>
      <dsp:spPr>
        <a:xfrm>
          <a:off x="2255910" y="1527942"/>
          <a:ext cx="1828800" cy="1016000"/>
        </a:xfrm>
        <a:prstGeom prst="round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ROK</a:t>
          </a:r>
          <a:endParaRPr lang="cs-CZ" sz="4200" kern="1200" dirty="0"/>
        </a:p>
      </dsp:txBody>
      <dsp:txXfrm>
        <a:off x="2305507" y="1577539"/>
        <a:ext cx="1729606" cy="916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769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10.jpe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9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Roční období - procvičení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943808"/>
              </p:ext>
            </p:extLst>
          </p:nvPr>
        </p:nvGraphicFramePr>
        <p:xfrm>
          <a:off x="539750" y="1052513"/>
          <a:ext cx="8280920" cy="457054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procvičují charakteristické znaky jednotlivých ročních období.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Úvodní list je určen pro opakování ročních období – žáci společně vyjmenují jednotlivá roční období a snaží se upřesnit jejich charakteristické znaky.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 druhé části žáci ke každému ročnímu období do vyznačeného políčka přesouvají pravdivé věty. 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 správnou odpovědí je „</a:t>
                      </a:r>
                      <a:r>
                        <a:rPr lang="cs-CZ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264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395536" y="477838"/>
            <a:ext cx="856895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oblasti přírodních věd, 03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4256962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6" descr="C:\Users\pc\AppData\Local\Microsoft\Windows\Temporary Internet Files\Content.IE5\NDWH5U93\MP9003996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819"/>
            <a:ext cx="1972173" cy="186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QZMPSPG8\MP90042286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6672"/>
            <a:ext cx="2131174" cy="142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QZMPSPG8\MP9004228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0819"/>
            <a:ext cx="2304256" cy="171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AppData\Local\Microsoft\Windows\Temporary Internet Files\Content.IE5\QZMPSPG8\MP90040081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03542"/>
            <a:ext cx="2310760" cy="153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QZMPSPG8\MP90042531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926" y="4999540"/>
            <a:ext cx="2182868" cy="1746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849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86747" y="1446278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825776" y="47845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725181" y="39004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6527937" y="138698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069216" y="129154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Kvetou jarní květiny.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33293" y="2970768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Padá sníh.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04664"/>
            <a:ext cx="6851104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JARO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133293" y="2129047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Chodíme na koupaliště.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65447" y="3804975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Kvetou stromy.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99370" y="468914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Upravujeme záhony pro pěstování zeleniny.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22380" y="558924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Dozrává ovoce.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4" name="Picture 6" descr="C:\Users\pc\AppData\Local\Microsoft\Windows\Temporary Internet Files\Content.IE5\NDWH5U93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9497"/>
            <a:ext cx="1468117" cy="15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1268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51520" y="1412776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803518" y="56846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6953644" y="39004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825776" y="2209370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82169" y="1267019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Kvetou jarní květiny.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62412" y="2960332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Mrzne a padá sníh.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404664"/>
            <a:ext cx="6059016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LÉTO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144477" y="2085169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Chodíme na koupaliště.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72469" y="3804976"/>
            <a:ext cx="3888432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e velké teplo a málo se oblékáme.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114716" y="468914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Sluníčko začíná po zimě více hřát.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081436" y="558924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Jsou prázdniny a nechodíme do školy.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8" name="Picture 2" descr="C:\Users\pc\AppData\Local\Microsoft\Windows\Temporary Internet Files\Content.IE5\QZMPSPG8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7718"/>
            <a:ext cx="2131174" cy="142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51520" y="1426821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970718" y="1363325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6825776" y="305576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758323" y="47845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82168" y="2960332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Listí se zbarvuje a opadává.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62411" y="1363325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Fouká vítr a pouštíme draka.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404664"/>
            <a:ext cx="584299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PODZIM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162412" y="2113934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Sáňkujeme a lyžujeme.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8064" y="380497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Je velké teplo, málo se oblékáme.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98510" y="4652075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Na stromech dozrává ovoce.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81437" y="558924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Kvetou jarní květiny.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QZMPSPG8\MP900400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56" y="289289"/>
            <a:ext cx="2310760" cy="153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51520" y="1412776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629509" y="569494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819049" y="47845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743676" y="3055768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6972276" y="1412776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62412" y="1283561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Mrzne a teple se oblékáme.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62411" y="2960332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Sáňkujeme a lyžujeme.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04664"/>
            <a:ext cx="6131024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ZIMA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162412" y="2113934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Na stromech dozrává ovoce.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8064" y="380497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Kvetou stromy.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139097" y="468914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Stavíme sněhuláky.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957864" y="5617505"/>
            <a:ext cx="402882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Sypeme ptáčkům do krmítek.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5" name="Picture 3" descr="C:\Users\pc\AppData\Local\Microsoft\Windows\Temporary Internet Files\Content.IE5\QZMPSPG8\MP900425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40" y="185338"/>
            <a:ext cx="2182868" cy="1746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791</TotalTime>
  <Words>298</Words>
  <Application>Microsoft Office PowerPoint</Application>
  <PresentationFormat>Předvádění na obrazovce (4:3)</PresentationFormat>
  <Paragraphs>66</Paragraphs>
  <Slides>8</Slides>
  <Notes>3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2</vt:i4>
      </vt:variant>
    </vt:vector>
  </HeadingPairs>
  <TitlesOfParts>
    <vt:vector size="11" baseType="lpstr">
      <vt:lpstr>Motiv systému Office</vt:lpstr>
      <vt:lpstr>Roční období - procvičení VY_52_INOVACE_03 Číslo projektu: CZ.1.07/1.4.00/21.1101</vt:lpstr>
      <vt:lpstr>Prezentace aplikace PowerPoint</vt:lpstr>
      <vt:lpstr>Prezentace aplikace PowerPoint</vt:lpstr>
      <vt:lpstr>JARO</vt:lpstr>
      <vt:lpstr>LÉTO</vt:lpstr>
      <vt:lpstr>PODZIM</vt:lpstr>
      <vt:lpstr>ZIMA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57</cp:revision>
  <dcterms:created xsi:type="dcterms:W3CDTF">2011-02-01T19:13:05Z</dcterms:created>
  <dcterms:modified xsi:type="dcterms:W3CDTF">2013-01-21T12:09:14Z</dcterms:modified>
</cp:coreProperties>
</file>