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4" r:id="rId2"/>
    <p:sldId id="285" r:id="rId3"/>
    <p:sldId id="267" r:id="rId4"/>
    <p:sldId id="277" r:id="rId5"/>
    <p:sldId id="268" r:id="rId6"/>
    <p:sldId id="269" r:id="rId7"/>
    <p:sldId id="270" r:id="rId8"/>
    <p:sldId id="271" r:id="rId9"/>
    <p:sldId id="272" r:id="rId10"/>
    <p:sldId id="274" r:id="rId11"/>
    <p:sldId id="276" r:id="rId12"/>
    <p:sldId id="281" r:id="rId13"/>
    <p:sldId id="273" r:id="rId14"/>
    <p:sldId id="278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>
        <p:scale>
          <a:sx n="73" d="100"/>
          <a:sy n="73" d="100"/>
        </p:scale>
        <p:origin x="-1212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F2987-9BD8-4F18-9EAB-3365BD1455A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0B0CB-AAEB-4E44-BE03-86AB21E34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02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644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Posuň</a:t>
            </a:r>
            <a:r>
              <a:rPr lang="cs-CZ" baseline="0" dirty="0" smtClean="0"/>
              <a:t> název ke správnému obrázku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173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89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9398E-183F-4F2E-91A4-73264005A021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899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42CA9-CB67-43D1-915A-FDF5E5A58216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94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289E5-20DE-4F0A-A5CF-054615056867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458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55363-5E92-4A16-B0F5-A3A0FD15C61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368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AED3B-C572-468D-AB74-6A1CB7456EF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45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69FEA-7FAF-40B2-B5FE-DC64644CD85A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37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18D1-1C8B-4D04-A79F-401E8D2CE70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0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B4B2-2DA0-4BB1-BF33-F5F22D4DC9B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02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B950-8E5B-4163-8BBA-83614EB018F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4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9B2B6-DC9C-4FBF-9B17-EAD1B90970B7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7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8576-E3C8-40FE-8AD6-BBA385569912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62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8A016-2EA6-4901-8712-D9FD72D15194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76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Voda v přírodě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035989"/>
              </p:ext>
            </p:extLst>
          </p:nvPr>
        </p:nvGraphicFramePr>
        <p:xfrm>
          <a:off x="539750" y="1052513"/>
          <a:ext cx="8280920" cy="478657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 opakují možné formy vody v přírodě.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Úvodní část je určena k prezentaci možných forem vody v přírodě: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studánka, rybník, potok, řeka, vodopád, moře.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 druhé části žáci přesouvají rámeček s názvem formy vody ke správnému obrázku. 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je také ukrytý pod obrázkem – žáci posunutím obrázku mají kontrolu.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29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oblasti přírodních věd, 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fotky\P10207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6093834" cy="457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4037" y="815063"/>
            <a:ext cx="3074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STUDÁNKA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2663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312777" y="815063"/>
            <a:ext cx="3074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RYBNÍK</a:t>
            </a:r>
            <a:endParaRPr lang="cs-CZ" sz="4000" dirty="0"/>
          </a:p>
        </p:txBody>
      </p:sp>
      <p:pic>
        <p:nvPicPr>
          <p:cNvPr id="4" name="Picture 2" descr="C:\Users\pc\Desktop\fotky\P10208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114" y="1576591"/>
            <a:ext cx="6120680" cy="459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66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04904"/>
            <a:ext cx="6264696" cy="4647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548680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POTOK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4385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48243" y="410761"/>
            <a:ext cx="3443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ŘEKA</a:t>
            </a:r>
            <a:endParaRPr lang="cs-CZ" sz="4000" dirty="0"/>
          </a:p>
        </p:txBody>
      </p:sp>
      <p:pic>
        <p:nvPicPr>
          <p:cNvPr id="5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6169663" cy="493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766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265" y="1383055"/>
            <a:ext cx="6120680" cy="471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52431" y="604175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VODOPÁD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2940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41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630" y="1844824"/>
            <a:ext cx="6480720" cy="425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6630" y="1196752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MOŘE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5468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ový popisek 6"/>
          <p:cNvSpPr/>
          <p:nvPr/>
        </p:nvSpPr>
        <p:spPr>
          <a:xfrm>
            <a:off x="5400092" y="3501008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POTOK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1048767" y="3717032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MOŘE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3970759" cy="297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78062"/>
            <a:ext cx="4032448" cy="2991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491880" y="1052736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MOŘE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14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ový popisek 8"/>
          <p:cNvSpPr/>
          <p:nvPr/>
        </p:nvSpPr>
        <p:spPr>
          <a:xfrm>
            <a:off x="5580112" y="3789040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160002" y="3645024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STUDÁNKA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259632" y="3789040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STUDÁNKA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\Desktop\fotky\P10207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70432"/>
            <a:ext cx="3968538" cy="297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671898" y="803925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STUDÁNKA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7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68123"/>
            <a:ext cx="3765997" cy="301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99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ový popisek 10"/>
          <p:cNvSpPr/>
          <p:nvPr/>
        </p:nvSpPr>
        <p:spPr>
          <a:xfrm>
            <a:off x="5466742" y="3645024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295648" y="3789040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MOŘE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5724128" y="3944997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ŘEKA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6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48" y="3068960"/>
            <a:ext cx="4104456" cy="3072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3995936" y="908720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ŘEKA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8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6951"/>
            <a:ext cx="3765997" cy="301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67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ový popisek 8"/>
          <p:cNvSpPr/>
          <p:nvPr/>
        </p:nvSpPr>
        <p:spPr>
          <a:xfrm>
            <a:off x="5508104" y="3641591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231776" y="3356992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VODOPÁD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311064" y="3641591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VODOPÁD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93545"/>
            <a:ext cx="4055252" cy="312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854388" y="787126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VODOPÁD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7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312" y="2693545"/>
            <a:ext cx="3765997" cy="301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17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ový popisek 7"/>
          <p:cNvSpPr/>
          <p:nvPr/>
        </p:nvSpPr>
        <p:spPr>
          <a:xfrm>
            <a:off x="5336468" y="3789040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POTOK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1007602" y="3789040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STUDÁNKA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5400092" y="3915468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POTOK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78062"/>
            <a:ext cx="4032448" cy="2991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pc\Desktop\fotky\P10207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85" y="3013898"/>
            <a:ext cx="3968538" cy="297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851920" y="620688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POTOK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4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ový popisek 6"/>
          <p:cNvSpPr/>
          <p:nvPr/>
        </p:nvSpPr>
        <p:spPr>
          <a:xfrm>
            <a:off x="5724128" y="3933056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RYBNÍK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232929" y="3403874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VODOPÁD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5599502" y="3641592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RYBNÍK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3707904" y="787126"/>
            <a:ext cx="2664296" cy="1116704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RYBNÍK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4055252" cy="312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pc\Desktop\fotky\P10208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63733"/>
            <a:ext cx="3999221" cy="299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93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572</TotalTime>
  <Words>214</Words>
  <Application>Microsoft Office PowerPoint</Application>
  <PresentationFormat>Předvádění na obrazovce (4:3)</PresentationFormat>
  <Paragraphs>65</Paragraphs>
  <Slides>15</Slides>
  <Notes>5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Voda v přírodě I. VY_52_INOVACE_04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46</cp:revision>
  <dcterms:created xsi:type="dcterms:W3CDTF">2011-06-18T11:40:45Z</dcterms:created>
  <dcterms:modified xsi:type="dcterms:W3CDTF">2013-01-21T12:09:24Z</dcterms:modified>
</cp:coreProperties>
</file>