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91" r:id="rId2"/>
    <p:sldId id="292" r:id="rId3"/>
    <p:sldId id="267" r:id="rId4"/>
    <p:sldId id="277" r:id="rId5"/>
    <p:sldId id="268" r:id="rId6"/>
    <p:sldId id="269" r:id="rId7"/>
    <p:sldId id="270" r:id="rId8"/>
    <p:sldId id="271" r:id="rId9"/>
    <p:sldId id="284" r:id="rId10"/>
    <p:sldId id="285" r:id="rId11"/>
    <p:sldId id="286" r:id="rId12"/>
    <p:sldId id="287" r:id="rId13"/>
    <p:sldId id="288" r:id="rId14"/>
    <p:sldId id="289" r:id="rId15"/>
    <p:sldId id="279" r:id="rId16"/>
    <p:sldId id="283" r:id="rId17"/>
    <p:sldId id="282" r:id="rId18"/>
    <p:sldId id="29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>
        <p:scale>
          <a:sx n="73" d="100"/>
          <a:sy n="73" d="100"/>
        </p:scale>
        <p:origin x="-1212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F2987-9BD8-4F18-9EAB-3365BD1455A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0B0CB-AAEB-4E44-BE03-86AB21E34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02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644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9398E-183F-4F2E-91A4-73264005A021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899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42CA9-CB67-43D1-915A-FDF5E5A58216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94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289E5-20DE-4F0A-A5CF-054615056867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458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55363-5E92-4A16-B0F5-A3A0FD15C61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368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AED3B-C572-468D-AB74-6A1CB7456EF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45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69FEA-7FAF-40B2-B5FE-DC64644CD85A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37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18D1-1C8B-4D04-A79F-401E8D2CE70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0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B4B2-2DA0-4BB1-BF33-F5F22D4DC9B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02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B950-8E5B-4163-8BBA-83614EB018F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4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9B2B6-DC9C-4FBF-9B17-EAD1B90970B7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7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8576-E3C8-40FE-8AD6-BBA385569912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62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8A016-2EA6-4901-8712-D9FD72D15194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76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Voda v přírodě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102285"/>
              </p:ext>
            </p:extLst>
          </p:nvPr>
        </p:nvGraphicFramePr>
        <p:xfrm>
          <a:off x="539750" y="1052513"/>
          <a:ext cx="8280920" cy="500259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 opakují možné formy vody v přírodě.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Úvodní část je určena k prezentaci možných forem vody v přírodě: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studánka, rybník, potok, řeka, vodopád, moře.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 druhé části žáci přesouvají obrázek  formy vody  do rámečku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pod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názvem.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Pod správnou odpovědí je „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“.</a:t>
                      </a:r>
                    </a:p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Třetí část  je určena k samostatnému pojmenování formy vody.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je ukrytý pod obrázkem – žáci posunutím obrázku mají kontrolu.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318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oblasti přírodních věd, 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fotky\P10207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6093834" cy="457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4037" y="815063"/>
            <a:ext cx="3074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STUDÁNKA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2663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312777" y="815063"/>
            <a:ext cx="3074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RYBNÍK</a:t>
            </a:r>
            <a:endParaRPr lang="cs-CZ" sz="4000" dirty="0"/>
          </a:p>
        </p:txBody>
      </p:sp>
      <p:pic>
        <p:nvPicPr>
          <p:cNvPr id="1026" name="Picture 2" descr="C:\Users\pc\Desktop\fotky\P10208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22949"/>
            <a:ext cx="6120680" cy="459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66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04904"/>
            <a:ext cx="6264696" cy="4647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548680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POTOK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4385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48243" y="410761"/>
            <a:ext cx="34438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ŘEKA</a:t>
            </a:r>
            <a:endParaRPr lang="cs-CZ" sz="4000" dirty="0"/>
          </a:p>
        </p:txBody>
      </p:sp>
      <p:pic>
        <p:nvPicPr>
          <p:cNvPr id="1026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6213648" cy="497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766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265" y="1383055"/>
            <a:ext cx="6120680" cy="471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52431" y="604175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VODOPÁD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2940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41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630" y="1844824"/>
            <a:ext cx="6480720" cy="425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6630" y="1196752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MOŘE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5468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6516216" y="441682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95536" y="117030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ŘEKA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1737311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019" y="374463"/>
            <a:ext cx="3594967" cy="2771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561" y="3404995"/>
            <a:ext cx="3719709" cy="297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76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6516216" y="141277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79512" y="1697593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907006" y="620688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RYBNÍK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pc\Desktop\fotky\P10207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93112"/>
            <a:ext cx="3792646" cy="284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Desktop\fotky\P10208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3764"/>
            <a:ext cx="3830118" cy="28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90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6551068" y="169375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87873" y="1700808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187624" y="560905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POTOK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239" y="560904"/>
            <a:ext cx="3741949" cy="2940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239" y="3645024"/>
            <a:ext cx="3654058" cy="2816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6869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6516216" y="429309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51520" y="1700808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755576" y="404664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MOŘE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842" y="3360906"/>
            <a:ext cx="3692290" cy="2979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Desktop\fotky\P10208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134" y="261381"/>
            <a:ext cx="3830118" cy="28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2778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6660232" y="137448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51520" y="1700808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935596" y="610780"/>
            <a:ext cx="2808312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STUDÁNKA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030" y="3380420"/>
            <a:ext cx="3805884" cy="295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Desktop\fotky\P10207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234" y="278647"/>
            <a:ext cx="3792646" cy="284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7228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6732240" y="445576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32335" y="1678642"/>
            <a:ext cx="4464496" cy="4639841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755576" y="583484"/>
            <a:ext cx="2664296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VODOPÁD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266" y="3573016"/>
            <a:ext cx="3840881" cy="2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690" y="202105"/>
            <a:ext cx="3758457" cy="2953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9444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478783" y="1470589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ŘEKA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80112" y="1493168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MOŘE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8" name="Picture 21" descr="C:\Users\pc\AppData\Local\Microsoft\Windows\Temporary Internet Files\Content.IE5\KBYWZ40W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735" y="1693430"/>
            <a:ext cx="4104456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\AppData\Local\Microsoft\Windows\Temporary Internet Files\Content.IE5\SPX856HB\MP9004064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19" y="1693430"/>
            <a:ext cx="4140736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55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475656" y="1470589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POTOK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80112" y="1493168"/>
            <a:ext cx="1872208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RYBNÍK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7" name="obrázek 7" descr="C:\Documents and Settings\fixa\Local Settings\Temporary Internet Files\Content.IE5\UMDIJ50G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4032448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C:\Users\pc\Desktop\fotky\P10208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268" y="1700808"/>
            <a:ext cx="422471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68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43608" y="1493168"/>
            <a:ext cx="2808312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STUDÁNKA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80112" y="1493168"/>
            <a:ext cx="2664296" cy="91440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VODOPÁD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7" name="Picture 2" descr="C:\Users\pc\Desktop\fotky\P10207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01" y="1657684"/>
            <a:ext cx="4168325" cy="312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3" descr="C:\Documents and Settings\fixa\Local Settings\Temporary Internet Files\Content.IE5\WWP252NF\MP900200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694" y="1694305"/>
            <a:ext cx="4055252" cy="312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495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689</TotalTime>
  <Words>211</Words>
  <Application>Microsoft Office PowerPoint</Application>
  <PresentationFormat>Předvádění na obrazovce (4:3)</PresentationFormat>
  <Paragraphs>52</Paragraphs>
  <Slides>18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Voda v přírodě II. VY_52_INOVACE_05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48</cp:revision>
  <dcterms:created xsi:type="dcterms:W3CDTF">2011-06-18T11:40:45Z</dcterms:created>
  <dcterms:modified xsi:type="dcterms:W3CDTF">2013-01-21T12:09:33Z</dcterms:modified>
</cp:coreProperties>
</file>