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2"/>
  </p:notesMasterIdLst>
  <p:handoutMasterIdLst>
    <p:handoutMasterId r:id="rId13"/>
  </p:handoutMasterIdLst>
  <p:sldIdLst>
    <p:sldId id="269" r:id="rId4"/>
    <p:sldId id="270" r:id="rId5"/>
    <p:sldId id="268" r:id="rId6"/>
    <p:sldId id="261" r:id="rId7"/>
    <p:sldId id="264" r:id="rId8"/>
    <p:sldId id="266" r:id="rId9"/>
    <p:sldId id="267" r:id="rId10"/>
    <p:sldId id="271" r:id="rId11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F2A71-CE69-4967-B61B-D3474D7CFDF5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A1FCE9-3382-453C-A307-29072545EB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10576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image" Target="../media/image22.jpeg"/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12" Type="http://schemas.openxmlformats.org/officeDocument/2006/relationships/image" Target="../media/image21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5.wmf"/><Relationship Id="rId11" Type="http://schemas.openxmlformats.org/officeDocument/2006/relationships/image" Target="../media/image20.wmf"/><Relationship Id="rId5" Type="http://schemas.openxmlformats.org/officeDocument/2006/relationships/image" Target="../media/image14.wmf"/><Relationship Id="rId15" Type="http://schemas.openxmlformats.org/officeDocument/2006/relationships/image" Target="../media/image24.png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Relationship Id="rId14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wmf"/><Relationship Id="rId5" Type="http://schemas.openxmlformats.org/officeDocument/2006/relationships/image" Target="../media/image28.jpeg"/><Relationship Id="rId4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31.jpeg"/><Relationship Id="rId7" Type="http://schemas.openxmlformats.org/officeDocument/2006/relationships/image" Target="../media/image25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28.jpeg"/><Relationship Id="rId5" Type="http://schemas.openxmlformats.org/officeDocument/2006/relationships/image" Target="../media/image29.wmf"/><Relationship Id="rId10" Type="http://schemas.openxmlformats.org/officeDocument/2006/relationships/image" Target="../media/image32.png"/><Relationship Id="rId4" Type="http://schemas.openxmlformats.org/officeDocument/2006/relationships/image" Target="../media/image27.wmf"/><Relationship Id="rId9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Ptáci v zimě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VY_52_INOVACE_06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8504500"/>
              </p:ext>
            </p:extLst>
          </p:nvPr>
        </p:nvGraphicFramePr>
        <p:xfrm>
          <a:off x="539750" y="1052513"/>
          <a:ext cx="8280920" cy="449853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76066"/>
                <a:gridCol w="590485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Žáci se učí o nutnosti pomáhat v zimním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 ptákům. První list je určen ke společnému povídání ( co vidíš ) a zároveň k naučení básničky. V další části žáci vybírají vhodné a nevhodné krmivo pro ptáky – škrtají špatné a třídí podle vhodnosti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do připravených rámečků. V poslední části  žáci určují a třídí ptáčky, které v zimě krmíme a které nekrmíme. Na jednotlivých listech jsou pokyny.</a:t>
                      </a:r>
                    </a:p>
                    <a:p>
                      <a:r>
                        <a:rPr lang="cs-CZ" sz="1400" b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Za dokončený úkol si žáci mohou pustit „potlesk“.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544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</a:t>
                      </a: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395536" y="477838"/>
            <a:ext cx="856895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oblasti přírodních věd, 06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esktop\Image000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245"/>
          <a:stretch/>
        </p:blipFill>
        <p:spPr bwMode="auto">
          <a:xfrm>
            <a:off x="539552" y="1196752"/>
            <a:ext cx="6211326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32656"/>
            <a:ext cx="65362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Ptáci mají v zimě hlad – vážně děti – je to tak!</a:t>
            </a:r>
          </a:p>
          <a:p>
            <a:r>
              <a:rPr lang="cs-CZ" sz="2400" dirty="0" smtClean="0"/>
              <a:t>Krmítka jim přichystáme, dobré jídlo do nich dáme.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1412776"/>
            <a:ext cx="34345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Až se slunce bude dívat,</a:t>
            </a:r>
          </a:p>
          <a:p>
            <a:r>
              <a:rPr lang="cs-CZ" sz="2400" dirty="0" smtClean="0"/>
              <a:t>přiletí nám k domu zpívat.</a:t>
            </a:r>
            <a:endParaRPr lang="cs-CZ" sz="2400" dirty="0"/>
          </a:p>
        </p:txBody>
      </p:sp>
      <p:pic>
        <p:nvPicPr>
          <p:cNvPr id="2050" name="Picture 2" descr="C:\Users\pc\AppData\Local\Microsoft\Windows\Temporary Internet Files\Content.IE5\NDWH5U93\MP9002625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424" y="2996952"/>
            <a:ext cx="2016224" cy="3016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8199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esktop\Image0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0"/>
            <a:ext cx="4482112" cy="6337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16016" y="188640"/>
            <a:ext cx="3843809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Čím krmíme ptáčky</a:t>
            </a:r>
          </a:p>
          <a:p>
            <a:r>
              <a:rPr lang="cs-CZ" sz="3600" dirty="0" smtClean="0"/>
              <a:t>v zimě?</a:t>
            </a:r>
          </a:p>
          <a:p>
            <a:endParaRPr lang="cs-CZ" sz="36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Škrtni nesprávné krmení!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fixa\Local Settings\Temporary Internet Files\Content.IE5\UMDIJ50G\MC9002003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941168"/>
            <a:ext cx="1308633" cy="1100486"/>
          </a:xfrm>
          <a:prstGeom prst="rect">
            <a:avLst/>
          </a:prstGeom>
          <a:noFill/>
        </p:spPr>
      </p:pic>
      <p:cxnSp>
        <p:nvCxnSpPr>
          <p:cNvPr id="7" name="Přímá spojovací čára 6"/>
          <p:cNvCxnSpPr/>
          <p:nvPr/>
        </p:nvCxnSpPr>
        <p:spPr>
          <a:xfrm>
            <a:off x="7884368" y="3573016"/>
            <a:ext cx="792088" cy="43204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372200" y="3501008"/>
            <a:ext cx="792088" cy="43204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300192" y="4149080"/>
            <a:ext cx="792088" cy="43204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588224" y="2996952"/>
            <a:ext cx="792088" cy="43204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7956376" y="2996952"/>
            <a:ext cx="792088" cy="43204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7740352" y="4149080"/>
            <a:ext cx="792088" cy="43204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 descr="C:\Documents and Settings\fixa\Local Settings\Temporary Internet Files\Content.IE5\UMDIJ50G\MC9002003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5" y="1453987"/>
            <a:ext cx="929521" cy="781674"/>
          </a:xfrm>
          <a:prstGeom prst="rect">
            <a:avLst/>
          </a:prstGeom>
          <a:noFill/>
        </p:spPr>
      </p:pic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460432" y="5877272"/>
            <a:ext cx="592832" cy="59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05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251520" y="3501008"/>
            <a:ext cx="4680520" cy="25922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23528" y="548680"/>
            <a:ext cx="4752528" cy="26642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Documents and Settings\fixa\Local Settings\Temporary Internet Files\Content.IE5\UMDIJ50G\MC9004130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32656"/>
            <a:ext cx="2016224" cy="977498"/>
          </a:xfrm>
          <a:prstGeom prst="rect">
            <a:avLst/>
          </a:prstGeom>
          <a:noFill/>
        </p:spPr>
      </p:pic>
      <p:pic>
        <p:nvPicPr>
          <p:cNvPr id="1027" name="Picture 3" descr="C:\Documents and Settings\fixa\Local Settings\Temporary Internet Files\Content.IE5\EDJOUQ55\MC90033579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412776"/>
            <a:ext cx="1242034" cy="690141"/>
          </a:xfrm>
          <a:prstGeom prst="rect">
            <a:avLst/>
          </a:prstGeom>
          <a:noFill/>
        </p:spPr>
      </p:pic>
      <p:pic>
        <p:nvPicPr>
          <p:cNvPr id="1029" name="Picture 5" descr="C:\Documents and Settings\fixa\Local Settings\Temporary Internet Files\Content.IE5\OOQLZY5S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844824"/>
            <a:ext cx="1610685" cy="1217186"/>
          </a:xfrm>
          <a:prstGeom prst="rect">
            <a:avLst/>
          </a:prstGeom>
          <a:noFill/>
        </p:spPr>
      </p:pic>
      <p:pic>
        <p:nvPicPr>
          <p:cNvPr id="1030" name="Picture 6" descr="C:\Documents and Settings\fixa\Local Settings\Temporary Internet Files\Content.IE5\WWP252NF\MC9004124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056" y="4365104"/>
            <a:ext cx="1769073" cy="1496420"/>
          </a:xfrm>
          <a:prstGeom prst="rect">
            <a:avLst/>
          </a:prstGeom>
          <a:noFill/>
        </p:spPr>
      </p:pic>
      <p:pic>
        <p:nvPicPr>
          <p:cNvPr id="1033" name="Picture 9" descr="C:\Documents and Settings\fixa\Local Settings\Temporary Internet Files\Content.IE5\EDJOUQ55\MP90039934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56376" y="1700808"/>
            <a:ext cx="936104" cy="1170416"/>
          </a:xfrm>
          <a:prstGeom prst="rect">
            <a:avLst/>
          </a:prstGeom>
          <a:noFill/>
        </p:spPr>
      </p:pic>
      <p:pic>
        <p:nvPicPr>
          <p:cNvPr id="1034" name="Picture 10" descr="C:\Documents and Settings\fixa\Local Settings\Temporary Internet Files\Content.IE5\EDJOUQ55\MC9004135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09489" y="3103615"/>
            <a:ext cx="1343028" cy="2009699"/>
          </a:xfrm>
          <a:prstGeom prst="rect">
            <a:avLst/>
          </a:prstGeom>
          <a:noFill/>
        </p:spPr>
      </p:pic>
      <p:pic>
        <p:nvPicPr>
          <p:cNvPr id="1038" name="Picture 14" descr="C:\Documents and Settings\fixa\Local Settings\Temporary Internet Files\Content.IE5\WWP252NF\MC90033478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84368" y="2924944"/>
            <a:ext cx="1059790" cy="1829714"/>
          </a:xfrm>
          <a:prstGeom prst="rect">
            <a:avLst/>
          </a:prstGeom>
          <a:noFill/>
        </p:spPr>
      </p:pic>
      <p:pic>
        <p:nvPicPr>
          <p:cNvPr id="1040" name="Picture 16" descr="C:\Documents and Settings\fixa\Local Settings\Temporary Internet Files\Content.IE5\OOQLZY5S\MC90023336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71448" y="4653136"/>
            <a:ext cx="1387595" cy="1008112"/>
          </a:xfrm>
          <a:prstGeom prst="rect">
            <a:avLst/>
          </a:prstGeom>
          <a:noFill/>
        </p:spPr>
      </p:pic>
      <p:pic>
        <p:nvPicPr>
          <p:cNvPr id="1043" name="Picture 19" descr="C:\Documents and Settings\fixa\Local Settings\Temporary Internet Files\Content.IE5\WWP252NF\MC90019751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740352" y="188640"/>
            <a:ext cx="1193193" cy="1152128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827584" y="3501008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ANO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27584" y="476672"/>
            <a:ext cx="591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45" name="Picture 21" descr="C:\Documents and Settings\fixa\Local Settings\Temporary Internet Files\Content.IE5\OOQLZY5S\MC900433161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51520" y="260648"/>
            <a:ext cx="576064" cy="576064"/>
          </a:xfrm>
          <a:prstGeom prst="rect">
            <a:avLst/>
          </a:prstGeom>
          <a:noFill/>
        </p:spPr>
      </p:pic>
      <p:pic>
        <p:nvPicPr>
          <p:cNvPr id="1046" name="Picture 22" descr="C:\Documents and Settings\fixa\Local Settings\Temporary Internet Files\Content.IE5\WWP252NF\MC900433160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3356992"/>
            <a:ext cx="683568" cy="683568"/>
          </a:xfrm>
          <a:prstGeom prst="rect">
            <a:avLst/>
          </a:prstGeom>
          <a:noFill/>
        </p:spPr>
      </p:pic>
      <p:pic>
        <p:nvPicPr>
          <p:cNvPr id="3" name="Picture 2" descr="C:\Users\pc\AppData\Local\Microsoft\Windows\Temporary Internet Files\Content.IE5\BVKZ30MP\MP90014517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3356992"/>
            <a:ext cx="1420049" cy="93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195736" y="0"/>
            <a:ext cx="2385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Přesuň krmení.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15" cstate="print"/>
          <a:stretch>
            <a:fillRect/>
          </a:stretch>
        </p:blipFill>
        <p:spPr>
          <a:xfrm>
            <a:off x="8244408" y="6021288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5148064" y="1412776"/>
            <a:ext cx="3024336" cy="489654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899592" y="1412776"/>
            <a:ext cx="3024336" cy="489654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Documents and Settings\fixa\Local Settings\Temporary Internet Files\Content.IE5\9E7Q9U2W\MP9004065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869160"/>
            <a:ext cx="768460" cy="1152128"/>
          </a:xfrm>
          <a:prstGeom prst="rect">
            <a:avLst/>
          </a:prstGeom>
          <a:noFill/>
        </p:spPr>
      </p:pic>
      <p:pic>
        <p:nvPicPr>
          <p:cNvPr id="1029" name="Picture 5" descr="C:\Documents and Settings\fixa\Local Settings\Temporary Internet Files\Content.IE5\XA3IE6WH\MP9004068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212976"/>
            <a:ext cx="798389" cy="1197279"/>
          </a:xfrm>
          <a:prstGeom prst="rect">
            <a:avLst/>
          </a:prstGeom>
          <a:noFill/>
        </p:spPr>
      </p:pic>
      <p:pic>
        <p:nvPicPr>
          <p:cNvPr id="1030" name="Picture 6" descr="C:\Documents and Settings\fixa\Local Settings\Temporary Internet Files\Content.IE5\XA3IE6WH\MC9001092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132856"/>
            <a:ext cx="936104" cy="1128357"/>
          </a:xfrm>
          <a:prstGeom prst="rect">
            <a:avLst/>
          </a:prstGeom>
          <a:noFill/>
        </p:spPr>
      </p:pic>
      <p:pic>
        <p:nvPicPr>
          <p:cNvPr id="1031" name="Picture 7" descr="C:\Documents and Settings\fixa\Local Settings\Temporary Internet Files\Content.IE5\B48IUNU6\MP90044838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501008"/>
            <a:ext cx="1224136" cy="816091"/>
          </a:xfrm>
          <a:prstGeom prst="rect">
            <a:avLst/>
          </a:prstGeom>
          <a:noFill/>
        </p:spPr>
      </p:pic>
      <p:pic>
        <p:nvPicPr>
          <p:cNvPr id="1033" name="Picture 9" descr="C:\Documents and Settings\fixa\Local Settings\Temporary Internet Files\Content.IE5\OM5IIXDW\MC90005721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5157192"/>
            <a:ext cx="1283790" cy="762030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827584" y="548680"/>
            <a:ext cx="49748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Všechny ptáčky krmit nemusíme.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971600" y="1556792"/>
            <a:ext cx="1542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KRMÍME: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364088" y="1556792"/>
            <a:ext cx="1949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NEKRMÍME: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411760" y="5445224"/>
            <a:ext cx="9970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stehlík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55776" y="3717032"/>
            <a:ext cx="1018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vrabec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588224" y="5229200"/>
            <a:ext cx="747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sova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660232" y="3645024"/>
            <a:ext cx="674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orel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876256" y="2204864"/>
            <a:ext cx="882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vrána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339752" y="2420888"/>
            <a:ext cx="1118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sýkorka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19" name="Picture 11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1988839"/>
            <a:ext cx="1008112" cy="1007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908720"/>
            <a:ext cx="8352928" cy="2880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fixa\Plocha\škola-prez\P10300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124744"/>
            <a:ext cx="3194772" cy="239594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188640"/>
            <a:ext cx="82197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Kterého ptáčka v zimě krmíme?       Přesuň do rámečku.</a:t>
            </a:r>
            <a:endParaRPr lang="cs-CZ" sz="2800" dirty="0"/>
          </a:p>
        </p:txBody>
      </p:sp>
      <p:pic>
        <p:nvPicPr>
          <p:cNvPr id="6" name="Picture 6" descr="C:\Documents and Settings\fixa\Local Settings\Temporary Internet Files\Content.IE5\XA3IE6WH\MC9001092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797152"/>
            <a:ext cx="936104" cy="1128357"/>
          </a:xfrm>
          <a:prstGeom prst="rect">
            <a:avLst/>
          </a:prstGeom>
          <a:noFill/>
        </p:spPr>
      </p:pic>
      <p:pic>
        <p:nvPicPr>
          <p:cNvPr id="7" name="Picture 9" descr="C:\Documents and Settings\fixa\Local Settings\Temporary Internet Files\Content.IE5\OM5IIXDW\MC90005721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5013176"/>
            <a:ext cx="1283790" cy="762030"/>
          </a:xfrm>
          <a:prstGeom prst="rect">
            <a:avLst/>
          </a:prstGeom>
          <a:noFill/>
        </p:spPr>
      </p:pic>
      <p:pic>
        <p:nvPicPr>
          <p:cNvPr id="8" name="Picture 7" descr="C:\Documents and Settings\fixa\Local Settings\Temporary Internet Files\Content.IE5\B48IUNU6\MP90044838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5013176"/>
            <a:ext cx="1224136" cy="816091"/>
          </a:xfrm>
          <a:prstGeom prst="rect">
            <a:avLst/>
          </a:prstGeom>
          <a:noFill/>
        </p:spPr>
      </p:pic>
      <p:pic>
        <p:nvPicPr>
          <p:cNvPr id="9" name="Picture 2" descr="C:\Documents and Settings\fixa\Local Settings\Temporary Internet Files\Content.IE5\9E7Q9U2W\MP90040651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4725144"/>
            <a:ext cx="768460" cy="1152128"/>
          </a:xfrm>
          <a:prstGeom prst="rect">
            <a:avLst/>
          </a:prstGeom>
          <a:noFill/>
        </p:spPr>
      </p:pic>
      <p:pic>
        <p:nvPicPr>
          <p:cNvPr id="10" name="Picture 5" descr="C:\Documents and Settings\fixa\Local Settings\Temporary Internet Files\Content.IE5\XA3IE6WH\MP90040686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3968" y="4797152"/>
            <a:ext cx="798389" cy="1197279"/>
          </a:xfrm>
          <a:prstGeom prst="rect">
            <a:avLst/>
          </a:prstGeom>
          <a:noFill/>
        </p:spPr>
      </p:pic>
      <p:pic>
        <p:nvPicPr>
          <p:cNvPr id="12" name="Picture 11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4581128"/>
            <a:ext cx="1225337" cy="12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10" cstate="print"/>
          <a:stretch>
            <a:fillRect/>
          </a:stretch>
        </p:blipFill>
        <p:spPr>
          <a:xfrm>
            <a:off x="8316416" y="5949280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581</TotalTime>
  <Words>274</Words>
  <Application>Microsoft Office PowerPoint</Application>
  <PresentationFormat>Předvádění na obrazovce (4:3)</PresentationFormat>
  <Paragraphs>49</Paragraphs>
  <Slides>8</Slides>
  <Notes>3</Notes>
  <HiddenSlides>1</HiddenSlides>
  <MMClips>3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  <vt:variant>
        <vt:lpstr>Vlastní prezentace</vt:lpstr>
      </vt:variant>
      <vt:variant>
        <vt:i4>2</vt:i4>
      </vt:variant>
    </vt:vector>
  </HeadingPairs>
  <TitlesOfParts>
    <vt:vector size="11" baseType="lpstr">
      <vt:lpstr>Motiv systému Office</vt:lpstr>
      <vt:lpstr>Ptáci v zimě VY_52_INOVACE_06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67</cp:revision>
  <dcterms:created xsi:type="dcterms:W3CDTF">2011-02-01T19:13:05Z</dcterms:created>
  <dcterms:modified xsi:type="dcterms:W3CDTF">2013-01-21T12:09:44Z</dcterms:modified>
</cp:coreProperties>
</file>