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3"/>
  </p:notesMasterIdLst>
  <p:sldIdLst>
    <p:sldId id="275" r:id="rId4"/>
    <p:sldId id="276" r:id="rId5"/>
    <p:sldId id="268" r:id="rId6"/>
    <p:sldId id="273" r:id="rId7"/>
    <p:sldId id="270" r:id="rId8"/>
    <p:sldId id="274" r:id="rId9"/>
    <p:sldId id="264" r:id="rId10"/>
    <p:sldId id="272" r:id="rId11"/>
    <p:sldId id="277" r:id="rId12"/>
  </p:sldIdLst>
  <p:sldSz cx="9144000" cy="6858000" type="screen4x3"/>
  <p:notesSz cx="6858000" cy="9144000"/>
  <p:custShowLst>
    <p:custShow name="Vlastní prezentace _ ukázka" id="0">
      <p:sldLst/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Relationship Id="rId9" Type="http://schemas.openxmlformats.org/officeDocument/2006/relationships/image" Target="../media/image1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5" Type="http://schemas.openxmlformats.org/officeDocument/2006/relationships/image" Target="../media/image19.png"/><Relationship Id="rId4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5" Type="http://schemas.openxmlformats.org/officeDocument/2006/relationships/image" Target="../media/image21.png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5" Type="http://schemas.openxmlformats.org/officeDocument/2006/relationships/image" Target="../media/image24.png"/><Relationship Id="rId4" Type="http://schemas.openxmlformats.org/officeDocument/2006/relationships/image" Target="../media/image2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5" Type="http://schemas.openxmlformats.org/officeDocument/2006/relationships/image" Target="../media/image26.png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Zvířata v zimě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VY_52_INOVACE_07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Člověk a jeho svět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6929513"/>
              </p:ext>
            </p:extLst>
          </p:nvPr>
        </p:nvGraphicFramePr>
        <p:xfrm>
          <a:off x="539750" y="1052513"/>
          <a:ext cx="8280920" cy="522128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76066"/>
                <a:gridCol w="590485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Zvířata v zimě.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Úvodní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pracovní list je určen k opakování chování zvířat v zimě a nutnosti jejich přikrmování. Další tři pracovní listy jsou určeny k procvičení probíraných pojmů – žáci k jednotlivým obrázkům přesouvají popisky.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Dále žáci určují vhodné krmivo k přikrmování zvěře – název krmiva vkládají do správného rámečku.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 poslední části žáci vybírají pravdivé výroky a přesouvají je do rámečku. Pod správnou odpovědí je „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“. 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 dokončení každého úkolu si žáci mohou pustit „</a:t>
                      </a:r>
                      <a:r>
                        <a:rPr lang="cs-CZ" sz="1400" b="0" baseline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potlesk“.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Říjen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371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jeho svět</a:t>
                      </a: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467544" y="477838"/>
            <a:ext cx="867645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Identifikátor materiálu: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V./2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Inovace a zkvalitnění výuky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 oblasti přírodních věd, 07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3" descr="C:\Documents and Settings\fixa\Local Settings\Temporary Internet Files\Content.IE5\UMDIJ50G\MP90040167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62810"/>
            <a:ext cx="8748464" cy="6264696"/>
          </a:xfrm>
          <a:prstGeom prst="rect">
            <a:avLst/>
          </a:prstGeom>
          <a:noFill/>
        </p:spPr>
      </p:pic>
      <p:pic>
        <p:nvPicPr>
          <p:cNvPr id="3" name="Picture 13" descr="C:\Documents and Settings\fixa\Local Settings\Temporary Internet Files\Content.IE5\WWP252NF\MC90021568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4077072"/>
            <a:ext cx="2376264" cy="2155501"/>
          </a:xfrm>
          <a:prstGeom prst="rect">
            <a:avLst/>
          </a:prstGeom>
          <a:noFill/>
        </p:spPr>
      </p:pic>
      <p:pic>
        <p:nvPicPr>
          <p:cNvPr id="4" name="Picture 5" descr="C:\Documents and Settings\fixa\Local Settings\Temporary Internet Files\Content.IE5\UMDIJ50G\MC90011138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4725144"/>
            <a:ext cx="1224136" cy="1771174"/>
          </a:xfrm>
          <a:prstGeom prst="rect">
            <a:avLst/>
          </a:prstGeom>
          <a:noFill/>
        </p:spPr>
      </p:pic>
      <p:pic>
        <p:nvPicPr>
          <p:cNvPr id="5" name="Picture 6" descr="C:\Documents and Settings\fixa\Local Settings\Temporary Internet Files\Content.IE5\EDJOUQ55\MC90035615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4" y="4221088"/>
            <a:ext cx="2082061" cy="2274780"/>
          </a:xfrm>
          <a:prstGeom prst="rect">
            <a:avLst/>
          </a:prstGeom>
          <a:noFill/>
        </p:spPr>
      </p:pic>
      <p:pic>
        <p:nvPicPr>
          <p:cNvPr id="6" name="Picture 4" descr="C:\Documents and Settings\fixa\Local Settings\Temporary Internet Files\Content.IE5\OOQLZY5S\MC90032446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028384" y="5373216"/>
            <a:ext cx="585559" cy="870462"/>
          </a:xfrm>
          <a:prstGeom prst="rect">
            <a:avLst/>
          </a:prstGeom>
          <a:noFill/>
        </p:spPr>
      </p:pic>
      <p:pic>
        <p:nvPicPr>
          <p:cNvPr id="8" name="Picture 8" descr="C:\Documents and Settings\fixa\Local Settings\Temporary Internet Files\Content.IE5\OOQLZY5S\MC90043000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868144" y="3861048"/>
            <a:ext cx="1512168" cy="2381665"/>
          </a:xfrm>
          <a:prstGeom prst="rect">
            <a:avLst/>
          </a:prstGeom>
          <a:noFill/>
        </p:spPr>
      </p:pic>
      <p:pic>
        <p:nvPicPr>
          <p:cNvPr id="9" name="Picture 9" descr="C:\Documents and Settings\fixa\Local Settings\Temporary Internet Files\Content.IE5\OOQLZY5S\MC90005722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47027" y="5716842"/>
            <a:ext cx="652565" cy="929283"/>
          </a:xfrm>
          <a:prstGeom prst="rect">
            <a:avLst/>
          </a:prstGeom>
          <a:noFill/>
        </p:spPr>
      </p:pic>
      <p:pic>
        <p:nvPicPr>
          <p:cNvPr id="10" name="Picture 10" descr="C:\Documents and Settings\fixa\Local Settings\Temporary Internet Files\Content.IE5\WWP252NF\MC900030487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073345" y="5808447"/>
            <a:ext cx="1097661" cy="5400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Imag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757"/>
            <a:ext cx="4536504" cy="6650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5132272"/>
            <a:ext cx="34542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Řekni, co vidíš na obrázku.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64088" y="304361"/>
            <a:ext cx="3384376" cy="62636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Vlož popisky do obrázku.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7296195" y="3236243"/>
            <a:ext cx="1296144" cy="576064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ZAJÍC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5868144" y="1247254"/>
            <a:ext cx="1512168" cy="648072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KRMELEC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7534316" y="2276829"/>
            <a:ext cx="1224136" cy="576064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SRNEC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7798301" y="1247254"/>
            <a:ext cx="1224136" cy="576064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SRNA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válný popisek 9"/>
          <p:cNvSpPr/>
          <p:nvPr/>
        </p:nvSpPr>
        <p:spPr>
          <a:xfrm>
            <a:off x="5832140" y="3201600"/>
            <a:ext cx="1224136" cy="576064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PTÁCI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7388762" y="4221088"/>
            <a:ext cx="1512167" cy="576064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KRMÍTKO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6158909" y="2313144"/>
            <a:ext cx="1224136" cy="576064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SENO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válný popisek 12"/>
          <p:cNvSpPr/>
          <p:nvPr/>
        </p:nvSpPr>
        <p:spPr>
          <a:xfrm>
            <a:off x="6111142" y="4006736"/>
            <a:ext cx="1026171" cy="576064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ZRNO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válný popisek 13"/>
          <p:cNvSpPr/>
          <p:nvPr/>
        </p:nvSpPr>
        <p:spPr>
          <a:xfrm>
            <a:off x="5868144" y="5017873"/>
            <a:ext cx="1296144" cy="576064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MRKEV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244408" y="5822032"/>
            <a:ext cx="576064" cy="576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2523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K:\Image0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66179"/>
            <a:ext cx="4536504" cy="6237312"/>
          </a:xfrm>
          <a:prstGeom prst="rect">
            <a:avLst/>
          </a:prstGeom>
          <a:noFill/>
        </p:spPr>
      </p:pic>
      <p:sp>
        <p:nvSpPr>
          <p:cNvPr id="4" name="Oválný popisek 3"/>
          <p:cNvSpPr/>
          <p:nvPr/>
        </p:nvSpPr>
        <p:spPr>
          <a:xfrm>
            <a:off x="5511616" y="2860799"/>
            <a:ext cx="1512168" cy="648072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KRMELEC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7686119" y="3658971"/>
            <a:ext cx="1224136" cy="576064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SRNEC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7462308" y="4590256"/>
            <a:ext cx="1368152" cy="576064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BAŽANT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5511616" y="3934726"/>
            <a:ext cx="1764196" cy="591660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MYSLIVEC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5856836" y="4878288"/>
            <a:ext cx="1296144" cy="576064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ZAJÍCI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2653" y="5488953"/>
            <a:ext cx="4536504" cy="62636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Vlož popisky do obrázku.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7275812" y="2787744"/>
            <a:ext cx="1512168" cy="576064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STROMY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921171" y="351039"/>
            <a:ext cx="4283352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 zimě musíme zvířatům a ptákům</a:t>
            </a:r>
          </a:p>
          <a:p>
            <a:r>
              <a:rPr lang="cs-CZ" sz="2000" dirty="0" smtClean="0"/>
              <a:t>pomáhat. Krmíme je. Krmení se dává</a:t>
            </a:r>
          </a:p>
          <a:p>
            <a:r>
              <a:rPr lang="cs-CZ" sz="2000" dirty="0" smtClean="0"/>
              <a:t>do krmelců nebo sype do zásypů. </a:t>
            </a:r>
          </a:p>
          <a:p>
            <a:r>
              <a:rPr lang="cs-CZ" sz="2000" dirty="0" smtClean="0"/>
              <a:t>Krmelce a zásypy kontrolují myslivci.</a:t>
            </a:r>
          </a:p>
          <a:p>
            <a:r>
              <a:rPr lang="cs-CZ" sz="2000" dirty="0" smtClean="0"/>
              <a:t>Krmítka pro ptáky můžeme mít i v okolí</a:t>
            </a:r>
          </a:p>
          <a:p>
            <a:r>
              <a:rPr lang="cs-CZ" sz="2000" dirty="0"/>
              <a:t>n</a:t>
            </a:r>
            <a:r>
              <a:rPr lang="cs-CZ" sz="2000" dirty="0" smtClean="0"/>
              <a:t>ašeho bydliště a pravidelně je musíme</a:t>
            </a:r>
          </a:p>
          <a:p>
            <a:r>
              <a:rPr lang="cs-CZ" sz="2000" dirty="0" smtClean="0"/>
              <a:t>kontrolovat a doplňovat.</a:t>
            </a:r>
            <a:endParaRPr lang="cs-CZ" sz="2000" dirty="0"/>
          </a:p>
        </p:txBody>
      </p:sp>
      <p:pic>
        <p:nvPicPr>
          <p:cNvPr id="13" name="Picture 22" descr="C:\Documents and Settings\fixa\Local Settings\Temporary Internet Files\Content.IE5\OOQLZY5S\MP90040674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342986"/>
            <a:ext cx="1256916" cy="1884454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443769" y="5027288"/>
            <a:ext cx="345427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Řekni, co vidíš na obrázku.</a:t>
            </a:r>
          </a:p>
        </p:txBody>
      </p:sp>
      <p:pic>
        <p:nvPicPr>
          <p:cNvPr id="14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 cstate="print"/>
          <a:stretch>
            <a:fillRect/>
          </a:stretch>
        </p:blipFill>
        <p:spPr>
          <a:xfrm>
            <a:off x="8244408" y="5949280"/>
            <a:ext cx="592832" cy="5928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Desktop\Imag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3609"/>
            <a:ext cx="4392488" cy="6210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92500" y="5445224"/>
            <a:ext cx="4536504" cy="62636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Vlož popisky do obrázku.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5" name="Picture 22" descr="C:\Documents and Settings\fixa\Local Settings\Temporary Internet Files\Content.IE5\OOQLZY5S\MP90040674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772" y="23609"/>
            <a:ext cx="1272868" cy="1692452"/>
          </a:xfrm>
          <a:prstGeom prst="rect">
            <a:avLst/>
          </a:prstGeom>
          <a:noFill/>
        </p:spPr>
      </p:pic>
      <p:sp>
        <p:nvSpPr>
          <p:cNvPr id="6" name="Oválný popisek 5"/>
          <p:cNvSpPr/>
          <p:nvPr/>
        </p:nvSpPr>
        <p:spPr>
          <a:xfrm>
            <a:off x="5508104" y="869835"/>
            <a:ext cx="1512167" cy="576064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KRMÍTKO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7236296" y="1445899"/>
            <a:ext cx="1026171" cy="576064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ZRNO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6876255" y="2888036"/>
            <a:ext cx="1224136" cy="576064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VRABCI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5652119" y="2294780"/>
            <a:ext cx="1224136" cy="576064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VRÁNA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válný popisek 9"/>
          <p:cNvSpPr/>
          <p:nvPr/>
        </p:nvSpPr>
        <p:spPr>
          <a:xfrm>
            <a:off x="5173019" y="3475555"/>
            <a:ext cx="1271189" cy="576064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STROM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7236296" y="3627955"/>
            <a:ext cx="1271189" cy="576064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STROM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5382475" y="4587671"/>
            <a:ext cx="1271189" cy="576064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DĚDA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válný popisek 12"/>
          <p:cNvSpPr/>
          <p:nvPr/>
        </p:nvSpPr>
        <p:spPr>
          <a:xfrm>
            <a:off x="7113786" y="5235169"/>
            <a:ext cx="1271189" cy="576064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DĚTI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5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 cstate="print"/>
          <a:stretch>
            <a:fillRect/>
          </a:stretch>
        </p:blipFill>
        <p:spPr>
          <a:xfrm>
            <a:off x="8316416" y="5894040"/>
            <a:ext cx="504056" cy="504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4539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Veselý obličej 30"/>
          <p:cNvSpPr/>
          <p:nvPr/>
        </p:nvSpPr>
        <p:spPr>
          <a:xfrm>
            <a:off x="6804248" y="2564904"/>
            <a:ext cx="576064" cy="5040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eselý obličej 31"/>
          <p:cNvSpPr/>
          <p:nvPr/>
        </p:nvSpPr>
        <p:spPr>
          <a:xfrm>
            <a:off x="6732240" y="908720"/>
            <a:ext cx="576064" cy="5040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eselý obličej 32"/>
          <p:cNvSpPr/>
          <p:nvPr/>
        </p:nvSpPr>
        <p:spPr>
          <a:xfrm>
            <a:off x="7092280" y="4221088"/>
            <a:ext cx="576064" cy="5040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51520" y="3501008"/>
            <a:ext cx="4824536" cy="25922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23528" y="548680"/>
            <a:ext cx="4752528" cy="266429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27584" y="3501008"/>
            <a:ext cx="8627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ANO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827584" y="476672"/>
            <a:ext cx="5918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NE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45" name="Picture 21" descr="C:\Documents and Settings\fixa\Local Settings\Temporary Internet Files\Content.IE5\OOQLZY5S\MC90043316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60648"/>
            <a:ext cx="576064" cy="576064"/>
          </a:xfrm>
          <a:prstGeom prst="rect">
            <a:avLst/>
          </a:prstGeom>
          <a:noFill/>
        </p:spPr>
      </p:pic>
      <p:pic>
        <p:nvPicPr>
          <p:cNvPr id="1046" name="Picture 22" descr="C:\Documents and Settings\fixa\Local Settings\Temporary Internet Files\Content.IE5\WWP252NF\MC90043316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356992"/>
            <a:ext cx="683568" cy="683568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2195736" y="0"/>
            <a:ext cx="23856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Přesuň krmení.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660232" y="1628800"/>
            <a:ext cx="1872208" cy="648072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KOSTI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6660232" y="2492896"/>
            <a:ext cx="1872208" cy="648072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OBILÍ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6660232" y="836712"/>
            <a:ext cx="1872208" cy="648072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SENO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6660232" y="3356992"/>
            <a:ext cx="1872208" cy="648072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MRKEV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6660232" y="4149080"/>
            <a:ext cx="1872208" cy="648072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ŘEPA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6660232" y="4941168"/>
            <a:ext cx="1872208" cy="648072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DORT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34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 cstate="print"/>
          <a:stretch>
            <a:fillRect/>
          </a:stretch>
        </p:blipFill>
        <p:spPr>
          <a:xfrm>
            <a:off x="8100392" y="5894040"/>
            <a:ext cx="648072" cy="6480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Veselý obličej 16"/>
          <p:cNvSpPr/>
          <p:nvPr/>
        </p:nvSpPr>
        <p:spPr>
          <a:xfrm>
            <a:off x="6569817" y="3270461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6404129" y="4089648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6467467" y="4953744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6493274" y="2348879"/>
            <a:ext cx="457200" cy="519999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5807826" y="429788"/>
            <a:ext cx="533048" cy="45722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27814" y="1060514"/>
            <a:ext cx="3884145" cy="510478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23528" y="260648"/>
            <a:ext cx="2808312" cy="62636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Vlož správné výroky.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146073" y="3101293"/>
            <a:ext cx="3353758" cy="62636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 zimě lidé zvířatům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 ptákům pomáhají.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148064" y="2276872"/>
            <a:ext cx="3236270" cy="62636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Zrní sypeme do krmítka.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076056" y="1340768"/>
            <a:ext cx="2808312" cy="62636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Zajíc má rád dorty.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76056" y="332656"/>
            <a:ext cx="3456384" cy="62636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Do krmelce dáváme seno.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135114" y="3953331"/>
            <a:ext cx="3236270" cy="62636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Krmelce stavíme v lese.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220072" y="4869160"/>
            <a:ext cx="2808312" cy="62636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Myslivci kontrolují krmelce a zásypy.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6" name="Picture 22" descr="C:\Documents and Settings\fixa\Local Settings\Temporary Internet Files\Content.IE5\OOQLZY5S\MP9004067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FilmGrain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83478" y="4735620"/>
            <a:ext cx="1272868" cy="1692452"/>
          </a:xfrm>
          <a:prstGeom prst="rect">
            <a:avLst/>
          </a:prstGeom>
          <a:noFill/>
        </p:spPr>
      </p:pic>
      <p:pic>
        <p:nvPicPr>
          <p:cNvPr id="18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 cstate="print"/>
          <a:stretch>
            <a:fillRect/>
          </a:stretch>
        </p:blipFill>
        <p:spPr>
          <a:xfrm>
            <a:off x="8244408" y="6021288"/>
            <a:ext cx="520824" cy="520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8407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Props1.xml><?xml version="1.0" encoding="utf-8"?>
<ds:datastoreItem xmlns:ds="http://schemas.openxmlformats.org/officeDocument/2006/customXml" ds:itemID="{AAD1C82A-AB8C-4178-99AE-950A16AD8008}">
  <ds:schemaRefs/>
</ds:datastoreItem>
</file>

<file path=customXml/itemProps2.xml><?xml version="1.0" encoding="utf-8"?>
<ds:datastoreItem xmlns:ds="http://schemas.openxmlformats.org/officeDocument/2006/customXml" ds:itemID="{29C6A2B9-D4BC-413D-9BD6-8C205420A6C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726</TotalTime>
  <Words>353</Words>
  <Application>Microsoft Office PowerPoint</Application>
  <PresentationFormat>Předvádění na obrazovce (4:3)</PresentationFormat>
  <Paragraphs>83</Paragraphs>
  <Slides>9</Slides>
  <Notes>2</Notes>
  <HiddenSlides>1</HiddenSlides>
  <MMClips>5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  <vt:variant>
        <vt:lpstr>Vlastní prezentace</vt:lpstr>
      </vt:variant>
      <vt:variant>
        <vt:i4>2</vt:i4>
      </vt:variant>
    </vt:vector>
  </HeadingPairs>
  <TitlesOfParts>
    <vt:vector size="12" baseType="lpstr">
      <vt:lpstr>Motiv systému Office</vt:lpstr>
      <vt:lpstr>Zvířata v zimě VY_52_INOVACE_07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87</cp:revision>
  <dcterms:created xsi:type="dcterms:W3CDTF">2011-02-01T19:13:05Z</dcterms:created>
  <dcterms:modified xsi:type="dcterms:W3CDTF">2013-01-21T12:09:54Z</dcterms:modified>
</cp:coreProperties>
</file>