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7" r:id="rId4"/>
    <p:sldId id="258" r:id="rId5"/>
    <p:sldId id="259" r:id="rId6"/>
    <p:sldId id="260" r:id="rId7"/>
    <p:sldId id="266" r:id="rId8"/>
    <p:sldId id="267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CF1B9F-5D6C-4ECF-9E2A-5BAA437F4EDD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C4256B-40A5-4063-B849-344EAB21B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243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C4256B-40A5-4063-B849-344EAB21BEB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C4256B-40A5-4063-B849-344EAB21BEB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0320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přesuň zahradní</a:t>
            </a:r>
            <a:r>
              <a:rPr lang="cs-CZ" baseline="0" smtClean="0"/>
              <a:t> </a:t>
            </a:r>
            <a:r>
              <a:rPr lang="cs-CZ" smtClean="0"/>
              <a:t>květiny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C4256B-40A5-4063-B849-344EAB21BEB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469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B7F7-365E-4EF7-92ED-E30CA2112F3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EUpenízeškolám....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CAB82-5DBA-4197-964E-08AD7FB922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183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B3A58-5A4D-4C58-B102-CAB4A26C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EUpenízeškolám....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CAB82-5DBA-4197-964E-08AD7FB922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650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17413-FBA4-4EC8-B2C9-2C9F3C217859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EUpenízeškolám....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CAB82-5DBA-4197-964E-08AD7FB922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311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6F12D-3F04-443E-B2D5-C6C8DAB65A69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EUpenízeškolám....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CAB82-5DBA-4197-964E-08AD7FB922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599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8860F-2E94-4394-9AAA-6F61DD67F016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EUpenízeškolám....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CAB82-5DBA-4197-964E-08AD7FB922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984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85AAD-2E66-40B9-AA10-07316A9ECD6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EUpenízeškolám....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CAB82-5DBA-4197-964E-08AD7FB922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475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E80DC-6C8F-4D41-8FB3-C0DEAA07A80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EUpenízeškolám....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CAB82-5DBA-4197-964E-08AD7FB922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64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76ABB-C3EF-484B-9C74-928ED4FB1D36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EUpenízeškolám....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CAB82-5DBA-4197-964E-08AD7FB922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525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8394E-FB39-4C89-98AD-13478DB38D74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EUpenízeškolám....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CAB82-5DBA-4197-964E-08AD7FB922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298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16086-74E2-4F4F-A478-52AFA04646C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EUpenízeškolám....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CAB82-5DBA-4197-964E-08AD7FB922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98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67F29-653D-4CAA-A38F-E59A9D2239DD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EUpenízeškolám....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CAB82-5DBA-4197-964E-08AD7FB922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99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04246-CACA-4D9E-9703-6D095920EE9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EUpenízeškolám....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2CAB82-5DBA-4197-964E-08AD7FB922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0489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3.emf"/><Relationship Id="rId7" Type="http://schemas.openxmlformats.org/officeDocument/2006/relationships/image" Target="../media/image10.jpeg"/><Relationship Id="rId12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5.jpeg"/><Relationship Id="rId11" Type="http://schemas.openxmlformats.org/officeDocument/2006/relationships/image" Target="../media/image7.jpeg"/><Relationship Id="rId5" Type="http://schemas.openxmlformats.org/officeDocument/2006/relationships/image" Target="../media/image14.jpeg"/><Relationship Id="rId10" Type="http://schemas.openxmlformats.org/officeDocument/2006/relationships/image" Target="../media/image6.jpeg"/><Relationship Id="rId4" Type="http://schemas.openxmlformats.org/officeDocument/2006/relationships/image" Target="../media/image13.jpe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8.emf"/><Relationship Id="rId7" Type="http://schemas.openxmlformats.org/officeDocument/2006/relationships/image" Target="../media/image14.jpeg"/><Relationship Id="rId12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5.jpeg"/><Relationship Id="rId11" Type="http://schemas.openxmlformats.org/officeDocument/2006/relationships/image" Target="../media/image7.jpeg"/><Relationship Id="rId5" Type="http://schemas.openxmlformats.org/officeDocument/2006/relationships/image" Target="../media/image10.jpeg"/><Relationship Id="rId10" Type="http://schemas.openxmlformats.org/officeDocument/2006/relationships/image" Target="../media/image6.jpeg"/><Relationship Id="rId4" Type="http://schemas.openxmlformats.org/officeDocument/2006/relationships/image" Target="../media/image16.jpeg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Květiny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VY_52_INOVACE_08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1790084"/>
              </p:ext>
            </p:extLst>
          </p:nvPr>
        </p:nvGraphicFramePr>
        <p:xfrm>
          <a:off x="539750" y="1052513"/>
          <a:ext cx="8280920" cy="471456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76066"/>
                <a:gridCol w="590485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Žáci  opakují charakteristiku pokojových a zahradních květin. </a:t>
                      </a: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Úvodní část je určena k prezentaci pokojových a zahradních květin.</a:t>
                      </a: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 druhé části žáci vybírají a přesouvají obrázky pokojových nebo zahradních květin do rámečku.</a:t>
                      </a: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Pod správnou odpovědí je „</a:t>
                      </a:r>
                      <a:r>
                        <a:rPr lang="cs-CZ" sz="1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“.</a:t>
                      </a:r>
                    </a:p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 poslední části žáci vybírají správné odpovědi a přesouvají je do zeleného rámečku podle zadání. I tady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je pod správnou odpovědí „</a:t>
                      </a:r>
                      <a:r>
                        <a:rPr lang="cs-CZ" sz="1400" kern="12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“.</a:t>
                      </a:r>
                      <a:endParaRPr lang="cs-CZ" sz="1400" kern="12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Září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571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Člověk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V/2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oblasti přírodních věd, 08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Pokojové květiny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c\AppData\Local\Microsoft\Windows\Temporary Internet Files\Content.IE5\JB5NCM68\MP9003999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157192"/>
            <a:ext cx="1186860" cy="156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6672"/>
            <a:ext cx="1743075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J:\fotky prezentace\pokoj\P102073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20830" y="4294820"/>
            <a:ext cx="1224136" cy="1153147"/>
          </a:xfrm>
          <a:prstGeom prst="rect">
            <a:avLst/>
          </a:prstGeom>
          <a:noFill/>
        </p:spPr>
      </p:pic>
      <p:pic>
        <p:nvPicPr>
          <p:cNvPr id="1027" name="Picture 3" descr="J:\fotky prezentace\pokoj\P102071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4725144"/>
            <a:ext cx="1440160" cy="1125763"/>
          </a:xfrm>
          <a:prstGeom prst="rect">
            <a:avLst/>
          </a:prstGeom>
          <a:noFill/>
        </p:spPr>
      </p:pic>
      <p:pic>
        <p:nvPicPr>
          <p:cNvPr id="5" name="Picture 3" descr="C:\Documents and Settings\fixa\Plocha\nokia\Obraz0028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13020" y="4427921"/>
            <a:ext cx="1224136" cy="1512168"/>
          </a:xfrm>
          <a:prstGeom prst="rect">
            <a:avLst/>
          </a:prstGeom>
          <a:noFill/>
        </p:spPr>
      </p:pic>
      <p:pic>
        <p:nvPicPr>
          <p:cNvPr id="7" name="Picture 5" descr="C:\Documents and Settings\fixa\Plocha\nokia\Obraz0034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4" y="4120245"/>
            <a:ext cx="1324744" cy="1502296"/>
          </a:xfrm>
          <a:prstGeom prst="rect">
            <a:avLst/>
          </a:prstGeom>
          <a:noFill/>
        </p:spPr>
      </p:pic>
      <p:sp>
        <p:nvSpPr>
          <p:cNvPr id="8" name="Zaoblený obdélník 7"/>
          <p:cNvSpPr/>
          <p:nvPr/>
        </p:nvSpPr>
        <p:spPr>
          <a:xfrm>
            <a:off x="339342" y="2072680"/>
            <a:ext cx="4682275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Pokojové květiny pěstujeme doma v pokoji.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805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Zahradní květiny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8640"/>
            <a:ext cx="2571750" cy="207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J:\fotky prezentace\zahr\P102072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941168"/>
            <a:ext cx="1404664" cy="1269269"/>
          </a:xfrm>
          <a:prstGeom prst="rect">
            <a:avLst/>
          </a:prstGeom>
          <a:noFill/>
        </p:spPr>
      </p:pic>
      <p:pic>
        <p:nvPicPr>
          <p:cNvPr id="2051" name="Picture 3" descr="J:\fotky prezentace\zahr\P102072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4727548"/>
            <a:ext cx="1296144" cy="1269269"/>
          </a:xfrm>
          <a:prstGeom prst="rect">
            <a:avLst/>
          </a:prstGeom>
          <a:noFill/>
        </p:spPr>
      </p:pic>
      <p:pic>
        <p:nvPicPr>
          <p:cNvPr id="2052" name="Picture 4" descr="J:\fotky prezentace\zahr\P102072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4154845"/>
            <a:ext cx="1512168" cy="1441179"/>
          </a:xfrm>
          <a:prstGeom prst="rect">
            <a:avLst/>
          </a:prstGeom>
          <a:noFill/>
        </p:spPr>
      </p:pic>
      <p:sp>
        <p:nvSpPr>
          <p:cNvPr id="10" name="Zaoblený obdélník 9"/>
          <p:cNvSpPr/>
          <p:nvPr/>
        </p:nvSpPr>
        <p:spPr>
          <a:xfrm>
            <a:off x="339342" y="2072680"/>
            <a:ext cx="4682275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Zahradní květiny pěstujeme venku na zahradě.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" name="Picture 2" descr="C:\Users\pc\Desktop\fotky\P102089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7031" y="4561602"/>
            <a:ext cx="2197400" cy="164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175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79512" y="1717230"/>
            <a:ext cx="4464496" cy="4639841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8017443" y="4037151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6560085" y="414798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5225343" y="353838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7823212" y="235668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5158916" y="208443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4114800" cy="1211734"/>
          </a:xfrm>
        </p:spPr>
        <p:txBody>
          <a:bodyPr/>
          <a:lstStyle/>
          <a:p>
            <a:r>
              <a:rPr lang="cs-CZ" b="0" dirty="0" smtClean="0"/>
              <a:t>                 </a:t>
            </a:r>
            <a:r>
              <a:rPr lang="cs-CZ" b="0" dirty="0" smtClean="0">
                <a:solidFill>
                  <a:srgbClr val="7030A0"/>
                </a:solidFill>
              </a:rPr>
              <a:t>přesuň pokojové květiny</a:t>
            </a:r>
            <a:endParaRPr lang="cs-CZ" b="0" dirty="0">
              <a:solidFill>
                <a:srgbClr val="7030A0"/>
              </a:solidFill>
            </a:endParaRPr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74876"/>
            <a:ext cx="1152127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J:\fotky prezentace\pokoj\P1020735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68774" y="185721"/>
            <a:ext cx="1030685" cy="1080120"/>
          </a:xfrm>
          <a:prstGeom prst="rect">
            <a:avLst/>
          </a:prstGeom>
          <a:noFill/>
        </p:spPr>
      </p:pic>
      <p:pic>
        <p:nvPicPr>
          <p:cNvPr id="7" name="Picture 2" descr="C:\Users\pc\AppData\Local\Microsoft\Windows\Temporary Internet Files\Content.IE5\JB5NCM68\MP9003999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6591" y="3694228"/>
            <a:ext cx="93610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J:\fotky prezentace\pokoj\P102071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71461" y="198789"/>
            <a:ext cx="1379349" cy="1054796"/>
          </a:xfrm>
          <a:prstGeom prst="rect">
            <a:avLst/>
          </a:prstGeom>
          <a:noFill/>
        </p:spPr>
      </p:pic>
      <p:pic>
        <p:nvPicPr>
          <p:cNvPr id="10" name="Picture 3" descr="J:\fotky prezentace\zahr\P1020723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740352" y="5445224"/>
            <a:ext cx="1296144" cy="1269269"/>
          </a:xfrm>
          <a:prstGeom prst="rect">
            <a:avLst/>
          </a:prstGeom>
          <a:noFill/>
        </p:spPr>
      </p:pic>
      <p:pic>
        <p:nvPicPr>
          <p:cNvPr id="11" name="Picture 2" descr="J:\fotky prezentace\zahr\P102072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4048" y="5085184"/>
            <a:ext cx="1356990" cy="1255465"/>
          </a:xfrm>
          <a:prstGeom prst="rect">
            <a:avLst/>
          </a:prstGeom>
          <a:noFill/>
        </p:spPr>
      </p:pic>
      <p:pic>
        <p:nvPicPr>
          <p:cNvPr id="12" name="Picture 4" descr="J:\fotky prezentace\zahr\P1020724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24328" y="1844824"/>
            <a:ext cx="1512168" cy="1441179"/>
          </a:xfrm>
          <a:prstGeom prst="rect">
            <a:avLst/>
          </a:prstGeom>
          <a:noFill/>
        </p:spPr>
      </p:pic>
      <p:pic>
        <p:nvPicPr>
          <p:cNvPr id="16" name="Picture 3" descr="C:\Documents and Settings\fixa\Plocha\nokia\Obraz0028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61038" y="3738267"/>
            <a:ext cx="1224136" cy="1512168"/>
          </a:xfrm>
          <a:prstGeom prst="rect">
            <a:avLst/>
          </a:prstGeom>
          <a:noFill/>
        </p:spPr>
      </p:pic>
      <p:pic>
        <p:nvPicPr>
          <p:cNvPr id="18" name="Picture 5" descr="C:\Documents and Settings\fixa\Plocha\nokia\Obraz0034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77335" y="3122209"/>
            <a:ext cx="1324744" cy="1502296"/>
          </a:xfrm>
          <a:prstGeom prst="rect">
            <a:avLst/>
          </a:prstGeom>
          <a:noFill/>
        </p:spPr>
      </p:pic>
      <p:pic>
        <p:nvPicPr>
          <p:cNvPr id="21" name="Picture 2" descr="C:\Users\pc\Desktop\fotky\P1020811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2535" y="1556404"/>
            <a:ext cx="1791298" cy="1343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4568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Veselý obličej 23"/>
          <p:cNvSpPr/>
          <p:nvPr/>
        </p:nvSpPr>
        <p:spPr>
          <a:xfrm>
            <a:off x="7971656" y="5622658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eselý obličej 24"/>
          <p:cNvSpPr/>
          <p:nvPr/>
        </p:nvSpPr>
        <p:spPr>
          <a:xfrm>
            <a:off x="5142019" y="5445224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8050088" y="218022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5599219" y="2209029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4186808" cy="779686"/>
          </a:xfrm>
        </p:spPr>
        <p:txBody>
          <a:bodyPr/>
          <a:lstStyle/>
          <a:p>
            <a:r>
              <a:rPr lang="cs-CZ" dirty="0" smtClean="0"/>
              <a:t>                     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řesuň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z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ahradní květiny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763688" cy="1607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 descr="J:\fotky prezentace\zahr\P1020722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10891" y="5164583"/>
            <a:ext cx="1356990" cy="1255465"/>
          </a:xfrm>
          <a:prstGeom prst="rect">
            <a:avLst/>
          </a:prstGeom>
          <a:noFill/>
        </p:spPr>
      </p:pic>
      <p:pic>
        <p:nvPicPr>
          <p:cNvPr id="8" name="Picture 3" descr="J:\fotky prezentace\zahr\P102072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5445224"/>
            <a:ext cx="1296144" cy="1269269"/>
          </a:xfrm>
          <a:prstGeom prst="rect">
            <a:avLst/>
          </a:prstGeom>
          <a:noFill/>
        </p:spPr>
      </p:pic>
      <p:pic>
        <p:nvPicPr>
          <p:cNvPr id="9" name="Picture 3" descr="J:\fotky prezentace\pokoj\P102071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64986" y="492482"/>
            <a:ext cx="1224136" cy="936104"/>
          </a:xfrm>
          <a:prstGeom prst="rect">
            <a:avLst/>
          </a:prstGeom>
          <a:noFill/>
        </p:spPr>
      </p:pic>
      <p:pic>
        <p:nvPicPr>
          <p:cNvPr id="10" name="Picture 2" descr="C:\Users\pc\AppData\Local\Microsoft\Windows\Temporary Internet Files\Content.IE5\JB5NCM68\MP9003999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793" y="4761148"/>
            <a:ext cx="93610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J:\fotky prezentace\pokoj\P1020735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68344" y="476672"/>
            <a:ext cx="1224136" cy="1124420"/>
          </a:xfrm>
          <a:prstGeom prst="rect">
            <a:avLst/>
          </a:prstGeom>
          <a:noFill/>
        </p:spPr>
      </p:pic>
      <p:pic>
        <p:nvPicPr>
          <p:cNvPr id="13" name="Picture 4" descr="J:\fotky prezentace\zahr\P1020724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24328" y="1916832"/>
            <a:ext cx="1512168" cy="1441179"/>
          </a:xfrm>
          <a:prstGeom prst="rect">
            <a:avLst/>
          </a:prstGeom>
          <a:noFill/>
        </p:spPr>
      </p:pic>
      <p:pic>
        <p:nvPicPr>
          <p:cNvPr id="16" name="Picture 3" descr="C:\Documents and Settings\fixa\Plocha\nokia\Obraz0028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740352" y="3717032"/>
            <a:ext cx="1224136" cy="1512168"/>
          </a:xfrm>
          <a:prstGeom prst="rect">
            <a:avLst/>
          </a:prstGeom>
          <a:noFill/>
        </p:spPr>
      </p:pic>
      <p:pic>
        <p:nvPicPr>
          <p:cNvPr id="18" name="Picture 5" descr="C:\Documents and Settings\fixa\Plocha\nokia\Obraz0034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644008" y="3501008"/>
            <a:ext cx="1324744" cy="1502296"/>
          </a:xfrm>
          <a:prstGeom prst="rect">
            <a:avLst/>
          </a:prstGeom>
          <a:noFill/>
        </p:spPr>
      </p:pic>
      <p:sp>
        <p:nvSpPr>
          <p:cNvPr id="21" name="Zástupný symbol pro text 20"/>
          <p:cNvSpPr>
            <a:spLocks noGrp="1"/>
          </p:cNvSpPr>
          <p:nvPr>
            <p:ph type="body" sz="half" idx="2"/>
          </p:nvPr>
        </p:nvSpPr>
        <p:spPr>
          <a:xfrm>
            <a:off x="323528" y="1601092"/>
            <a:ext cx="3970784" cy="4968577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pic>
        <p:nvPicPr>
          <p:cNvPr id="22" name="Picture 2" descr="C:\Users\pc\Desktop\fotky\P1020895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854" y="1793016"/>
            <a:ext cx="2197400" cy="164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564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eselý obličej 11"/>
          <p:cNvSpPr/>
          <p:nvPr/>
        </p:nvSpPr>
        <p:spPr>
          <a:xfrm>
            <a:off x="5436096" y="1268760"/>
            <a:ext cx="648072" cy="57606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508104" y="5373216"/>
            <a:ext cx="648072" cy="57606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88640"/>
            <a:ext cx="5849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Které květiny můžeme pěstovat doma?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1052736"/>
            <a:ext cx="4104456" cy="532859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148064" y="1124744"/>
            <a:ext cx="324036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pokojové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48064" y="2492896"/>
            <a:ext cx="324036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růže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3789040"/>
            <a:ext cx="324036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zahradní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148064" y="5157192"/>
            <a:ext cx="324036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fialka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eselý obličej 11"/>
          <p:cNvSpPr/>
          <p:nvPr/>
        </p:nvSpPr>
        <p:spPr>
          <a:xfrm>
            <a:off x="5436096" y="3933056"/>
            <a:ext cx="648072" cy="57606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724128" y="2636912"/>
            <a:ext cx="648072" cy="57606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88640"/>
            <a:ext cx="65942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Které květiny můžeme pěstovat na zahradě?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1052736"/>
            <a:ext cx="4104456" cy="532859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076056" y="1124744"/>
            <a:ext cx="324036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pokojové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48064" y="2492896"/>
            <a:ext cx="324036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růže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3789040"/>
            <a:ext cx="324036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zahradní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20072" y="5229200"/>
            <a:ext cx="324036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fialka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211</TotalTime>
  <Words>233</Words>
  <Application>Microsoft Office PowerPoint</Application>
  <PresentationFormat>Předvádění na obrazovce (4:3)</PresentationFormat>
  <Paragraphs>51</Paragraphs>
  <Slides>9</Slides>
  <Notes>5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Květiny VY_52_INOVACE_08 Číslo projektu: CZ.1.07/1.4.00/21.1101</vt:lpstr>
      <vt:lpstr>Prezentace aplikace PowerPoint</vt:lpstr>
      <vt:lpstr>Pokojové květiny</vt:lpstr>
      <vt:lpstr>Zahradní květiny</vt:lpstr>
      <vt:lpstr>                 přesuň pokojové květiny</vt:lpstr>
      <vt:lpstr>                      přesuň zahradní květiny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31</cp:revision>
  <dcterms:created xsi:type="dcterms:W3CDTF">2011-06-18T14:12:48Z</dcterms:created>
  <dcterms:modified xsi:type="dcterms:W3CDTF">2013-01-21T12:10:04Z</dcterms:modified>
</cp:coreProperties>
</file>