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21"/>
  </p:notesMasterIdLst>
  <p:sldIdLst>
    <p:sldId id="276" r:id="rId4"/>
    <p:sldId id="277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8" r:id="rId20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65" autoAdjust="0"/>
    <p:restoredTop sz="94660"/>
  </p:normalViewPr>
  <p:slideViewPr>
    <p:cSldViewPr>
      <p:cViewPr>
        <p:scale>
          <a:sx n="70" d="100"/>
          <a:sy n="70" d="100"/>
        </p:scale>
        <p:origin x="-131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C4256B-40A5-4063-B849-344EAB21BEB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9538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C4256B-40A5-4063-B849-344EAB21BEBA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9538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9.jpeg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jpeg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lang="cs-CZ" dirty="0" smtClean="0"/>
              <a:t>Dvojice rostlin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VY_52_INOVACE_09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 smtClean="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052513"/>
          <a:ext cx="8280920" cy="487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76066"/>
                <a:gridCol w="590485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Žáci  vytvářejí dvojice stejných rostlin, současně mohou opakovat druhy rostlin, plodin, názvy některých rostlin, místo pěstování….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 první části žáci vybírají stejnou rostlinu ze dvou obrázků.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V druhé části vybírají již ze tří obrázků. 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 správným obrázkem je „</a:t>
                      </a:r>
                      <a:r>
                        <a:rPr lang="cs-CZ" sz="1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“.</a:t>
                      </a:r>
                    </a:p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Těmito úkoly současně procvičujeme zrakovou orientaci.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6672"/>
            <a:ext cx="86264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oblasti přírodních věd, 09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6628145" y="463143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\Desktop\fotky\P10208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15782"/>
            <a:ext cx="3600400" cy="270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\Desktop\fotky\P102077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316" y="3566980"/>
            <a:ext cx="3730546" cy="279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Desktop\fotky\P102077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93" y="260648"/>
            <a:ext cx="364861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6" y="162880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784017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eselý obličej 8"/>
          <p:cNvSpPr/>
          <p:nvPr/>
        </p:nvSpPr>
        <p:spPr>
          <a:xfrm>
            <a:off x="6372200" y="463143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c\Desktop\fotky\P10207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484320"/>
            <a:ext cx="3816424" cy="2862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Desktop\fotky\P10207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279" y="3556056"/>
            <a:ext cx="3720771" cy="2790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Desktop\fotky\P10207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76" y="296560"/>
            <a:ext cx="3720770" cy="2790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43663" y="112474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1079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eselý obličej 8"/>
          <p:cNvSpPr/>
          <p:nvPr/>
        </p:nvSpPr>
        <p:spPr>
          <a:xfrm>
            <a:off x="1916685" y="4386969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pc\Desktop\fotky\P10208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982" y="3492814"/>
            <a:ext cx="3888684" cy="2916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Desktop\fotky\P10207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05" y="3465907"/>
            <a:ext cx="3960439" cy="297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Desktop\fotky\P10207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" y="72109"/>
            <a:ext cx="4029659" cy="302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88715" y="1052736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92164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eselý obličej 8"/>
          <p:cNvSpPr/>
          <p:nvPr/>
        </p:nvSpPr>
        <p:spPr>
          <a:xfrm>
            <a:off x="6404481" y="417423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pc\Desktop\fotky\P10207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59" y="3573016"/>
            <a:ext cx="3744416" cy="280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fotky\P10207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49" y="382947"/>
            <a:ext cx="4049705" cy="303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Desktop\fotky\P102071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6616" y="3489942"/>
            <a:ext cx="3715267" cy="2786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93375" y="1116669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27927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1979712" y="46174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c\Desktop\fotky\P10207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6638"/>
            <a:ext cx="3851920" cy="288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Desktop\fotky\P102078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879" y="3724569"/>
            <a:ext cx="3600400" cy="270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c\Desktop\fotky\P10208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05201"/>
            <a:ext cx="3600400" cy="270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27985" y="1080483"/>
            <a:ext cx="84316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9600" dirty="0">
                <a:solidFill>
                  <a:prstClr val="black"/>
                </a:solidFill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68860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6064098" y="436510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\Desktop\fotky\P10208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088" y="422743"/>
            <a:ext cx="3600400" cy="270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fotky\P10208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1372" y="3601207"/>
            <a:ext cx="3734252" cy="280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Desktop\fotky\P102079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72" y="3601207"/>
            <a:ext cx="3744416" cy="280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50408" y="1553229"/>
            <a:ext cx="798617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9600" dirty="0">
                <a:solidFill>
                  <a:prstClr val="black"/>
                </a:solidFill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133607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2146691" y="450912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pc\Desktop\fotky\P10208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384064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c\Desktop\fotky\P102081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3566699"/>
            <a:ext cx="3732536" cy="2799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0743" y="1149079"/>
            <a:ext cx="11586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7" name="Picture 2" descr="C:\Users\pc\Desktop\fotky\P10208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096" y="3485621"/>
            <a:ext cx="384064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24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6422320" y="4528887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c\Desktop\fotky\P102079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3972768" cy="297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fotky\P102080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9300" y="3501007"/>
            <a:ext cx="3960440" cy="297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c\Desktop\fotky\P10208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52" y="3585823"/>
            <a:ext cx="3734252" cy="280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68304" y="155679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76091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eselý obličej 8"/>
          <p:cNvSpPr/>
          <p:nvPr/>
        </p:nvSpPr>
        <p:spPr>
          <a:xfrm>
            <a:off x="6228184" y="444440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pc\Desktop\fotky\P10207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76" y="3527553"/>
            <a:ext cx="3744416" cy="2808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Desktop\fotky\P102079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3672408" cy="275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Desktop\fotky\P10208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635558"/>
            <a:ext cx="3600400" cy="2700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99992" y="1565715"/>
            <a:ext cx="1847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9600" dirty="0"/>
          </a:p>
        </p:txBody>
      </p:sp>
      <p:sp>
        <p:nvSpPr>
          <p:cNvPr id="4" name="Obdélník 3"/>
          <p:cNvSpPr/>
          <p:nvPr/>
        </p:nvSpPr>
        <p:spPr>
          <a:xfrm>
            <a:off x="5056929" y="728058"/>
            <a:ext cx="184731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endParaRPr lang="cs-CZ" sz="9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1960" y="1412776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212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eselý obličej 8"/>
          <p:cNvSpPr/>
          <p:nvPr/>
        </p:nvSpPr>
        <p:spPr>
          <a:xfrm>
            <a:off x="4146856" y="4918825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3" name="Picture 3" descr="C:\Users\pc\Desktop\fotky\P10208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424121"/>
            <a:ext cx="2736556" cy="205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Desktop\fotky\P102072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087" y="4367356"/>
            <a:ext cx="2689938" cy="201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Desktop\fotky\P102072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" y="72109"/>
            <a:ext cx="4029659" cy="3022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88715" y="1052736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8" name="Picture 3" descr="C:\Users\pc\Desktop\fotky\P102080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106" y="4308244"/>
            <a:ext cx="2847580" cy="213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44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Veselý obličej 8"/>
          <p:cNvSpPr/>
          <p:nvPr/>
        </p:nvSpPr>
        <p:spPr>
          <a:xfrm>
            <a:off x="6839281" y="460542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c\Desktop\fotky\P10207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49080"/>
            <a:ext cx="2734729" cy="2050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Desktop\fotky\P102074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4166377"/>
            <a:ext cx="2568643" cy="192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Desktop\fotky\P102074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76" y="296560"/>
            <a:ext cx="3720770" cy="2790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43663" y="112474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8" name="Picture 3" descr="C:\Users\pc\Desktop\fotky\P102071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6089" y="4141440"/>
            <a:ext cx="2635147" cy="197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127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7020272" y="5016389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\Desktop\fotky\P10208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377" y="4569418"/>
            <a:ext cx="2411262" cy="180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\Desktop\fotky\P102077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00451"/>
            <a:ext cx="2578389" cy="1933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Desktop\fotky\P102077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493" y="260648"/>
            <a:ext cx="364861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44008" y="1628800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7" name="Picture 2" descr="C:\Users\pc\Desktop\fotky\P102079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513730"/>
            <a:ext cx="2427343" cy="1820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93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Veselý obličej 7"/>
          <p:cNvSpPr/>
          <p:nvPr/>
        </p:nvSpPr>
        <p:spPr>
          <a:xfrm>
            <a:off x="3935166" y="484019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c\Desktop\fotky\P102077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6638"/>
            <a:ext cx="3851920" cy="288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Desktop\fotky\P102078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134" y="4369795"/>
            <a:ext cx="2560463" cy="192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c\Desktop\fotky\P102080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96" y="4337275"/>
            <a:ext cx="2635148" cy="197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27985" y="1080483"/>
            <a:ext cx="84316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9600" dirty="0">
                <a:solidFill>
                  <a:prstClr val="black"/>
                </a:solidFill>
              </a:rPr>
              <a:t>=</a:t>
            </a:r>
          </a:p>
        </p:txBody>
      </p:sp>
      <p:pic>
        <p:nvPicPr>
          <p:cNvPr id="7" name="Picture 3" descr="C:\Users\pc\Desktop\fotky\P102071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4337275"/>
            <a:ext cx="2635147" cy="1976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567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eselý obličej 5"/>
          <p:cNvSpPr/>
          <p:nvPr/>
        </p:nvSpPr>
        <p:spPr>
          <a:xfrm>
            <a:off x="6980545" y="4677009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pc\Desktop\fotky\P102079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833" y="4158629"/>
            <a:ext cx="2601694" cy="195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fotky\P10207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49" y="382947"/>
            <a:ext cx="4049705" cy="303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pc\Desktop\fotky\P102071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4187543"/>
            <a:ext cx="2563139" cy="1922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93375" y="1116669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8" name="Picture 2" descr="C:\Users\pc\Desktop\fotky\P102074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1329" y="4183416"/>
            <a:ext cx="2568643" cy="192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306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366</TotalTime>
  <Words>193</Words>
  <Application>Microsoft Office PowerPoint</Application>
  <PresentationFormat>Předvádění na obrazovce (4:3)</PresentationFormat>
  <Paragraphs>49</Paragraphs>
  <Slides>17</Slides>
  <Notes>4</Notes>
  <HiddenSlides>1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  <vt:variant>
        <vt:lpstr>Vlastní prezentace</vt:lpstr>
      </vt:variant>
      <vt:variant>
        <vt:i4>2</vt:i4>
      </vt:variant>
    </vt:vector>
  </HeadingPairs>
  <TitlesOfParts>
    <vt:vector size="20" baseType="lpstr">
      <vt:lpstr>Motiv systému Office</vt:lpstr>
      <vt:lpstr>Dvojice rostlin VY_52_INOVACE_09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49</cp:revision>
  <dcterms:created xsi:type="dcterms:W3CDTF">2011-02-01T19:13:05Z</dcterms:created>
  <dcterms:modified xsi:type="dcterms:W3CDTF">2013-01-26T09:24:44Z</dcterms:modified>
</cp:coreProperties>
</file>