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5"/>
  </p:notesMasterIdLst>
  <p:sldIdLst>
    <p:sldId id="268" r:id="rId4"/>
    <p:sldId id="269" r:id="rId5"/>
    <p:sldId id="261" r:id="rId6"/>
    <p:sldId id="262" r:id="rId7"/>
    <p:sldId id="263" r:id="rId8"/>
    <p:sldId id="271" r:id="rId9"/>
    <p:sldId id="264" r:id="rId10"/>
    <p:sldId id="272" r:id="rId11"/>
    <p:sldId id="266" r:id="rId12"/>
    <p:sldId id="273" r:id="rId13"/>
    <p:sldId id="270" r:id="rId14"/>
  </p:sldIdLst>
  <p:sldSz cx="9144000" cy="6858000" type="screen4x3"/>
  <p:notesSz cx="6858000" cy="9144000"/>
  <p:custShowLst>
    <p:custShow name="Vlastní prezentace _ ukázka" id="0">
      <p:sldLst/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Číslo 7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VY_32_INOVACE_3C_04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Matematika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08769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Číslo 7.   Na prvním pracovním  listu je číslo 7 a tři skupiny obrázků po sedmi. Žáci společně s učitelem určují počet (počítají po jedné) a čtou číslo 7.</a:t>
                      </a:r>
                      <a:endParaRPr lang="cs-CZ" sz="1400" b="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dalších  listech  je vždy zadání: A – žáci počítají po jedné a čtou (7 kruhů…),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 přesouvají správný počet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 C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 přiřazují číslo 7 do rámečků, ve kterých je 7 obrázků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 D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 vkládají číslice do rámečků.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říjen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04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2987824" y="3789040"/>
            <a:ext cx="2952328" cy="27363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 rot="5400000">
            <a:off x="5741876" y="2259124"/>
            <a:ext cx="3744416" cy="24837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131840" y="188640"/>
            <a:ext cx="2592288" cy="27363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67605" y="2557362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34888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7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663749" y="2348880"/>
            <a:ext cx="1396083" cy="7848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5" idx="3"/>
          </p:cNvCxnSpPr>
          <p:nvPr/>
        </p:nvCxnSpPr>
        <p:spPr>
          <a:xfrm>
            <a:off x="1663749" y="3250324"/>
            <a:ext cx="4492427" cy="34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1619672" y="3501008"/>
            <a:ext cx="1296144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251520" y="260648"/>
            <a:ext cx="29234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Počítej po jedné a čti:</a:t>
            </a:r>
            <a:endParaRPr lang="cs-CZ" sz="2400" b="1" dirty="0"/>
          </a:p>
        </p:txBody>
      </p:sp>
      <p:sp>
        <p:nvSpPr>
          <p:cNvPr id="20" name="Slunce 19"/>
          <p:cNvSpPr/>
          <p:nvPr/>
        </p:nvSpPr>
        <p:spPr>
          <a:xfrm>
            <a:off x="4572000" y="2060848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3419872" y="2060848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4572000" y="1268760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3419872" y="1268760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4139952" y="404664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3419872" y="404664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ěsíc 25"/>
          <p:cNvSpPr/>
          <p:nvPr/>
        </p:nvSpPr>
        <p:spPr>
          <a:xfrm>
            <a:off x="4860032" y="5301208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ěsíc 26"/>
          <p:cNvSpPr/>
          <p:nvPr/>
        </p:nvSpPr>
        <p:spPr>
          <a:xfrm>
            <a:off x="4067944" y="5301208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Měsíc 27"/>
          <p:cNvSpPr/>
          <p:nvPr/>
        </p:nvSpPr>
        <p:spPr>
          <a:xfrm>
            <a:off x="4644008" y="4005064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Měsíc 30"/>
          <p:cNvSpPr/>
          <p:nvPr/>
        </p:nvSpPr>
        <p:spPr>
          <a:xfrm>
            <a:off x="3995936" y="4005064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Měsíc 31"/>
          <p:cNvSpPr/>
          <p:nvPr/>
        </p:nvSpPr>
        <p:spPr>
          <a:xfrm>
            <a:off x="3203848" y="5301208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Měsíc 32"/>
          <p:cNvSpPr/>
          <p:nvPr/>
        </p:nvSpPr>
        <p:spPr>
          <a:xfrm>
            <a:off x="3203848" y="4005064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7cípá hvězda 33"/>
          <p:cNvSpPr/>
          <p:nvPr/>
        </p:nvSpPr>
        <p:spPr>
          <a:xfrm>
            <a:off x="7812360" y="3789040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7cípá hvězda 34"/>
          <p:cNvSpPr/>
          <p:nvPr/>
        </p:nvSpPr>
        <p:spPr>
          <a:xfrm>
            <a:off x="6660232" y="3861048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7cípá hvězda 35"/>
          <p:cNvSpPr/>
          <p:nvPr/>
        </p:nvSpPr>
        <p:spPr>
          <a:xfrm>
            <a:off x="7812360" y="2852936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7cípá hvězda 36"/>
          <p:cNvSpPr/>
          <p:nvPr/>
        </p:nvSpPr>
        <p:spPr>
          <a:xfrm>
            <a:off x="6660232" y="2852936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7cípá hvězda 37"/>
          <p:cNvSpPr/>
          <p:nvPr/>
        </p:nvSpPr>
        <p:spPr>
          <a:xfrm>
            <a:off x="7740352" y="1844824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7cípá hvězda 38"/>
          <p:cNvSpPr/>
          <p:nvPr/>
        </p:nvSpPr>
        <p:spPr>
          <a:xfrm>
            <a:off x="6660232" y="1844824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4860032" y="404664"/>
            <a:ext cx="576064" cy="57606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7cípá hvězda 40"/>
          <p:cNvSpPr/>
          <p:nvPr/>
        </p:nvSpPr>
        <p:spPr>
          <a:xfrm>
            <a:off x="7308304" y="4581128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ěsíc 41"/>
          <p:cNvSpPr/>
          <p:nvPr/>
        </p:nvSpPr>
        <p:spPr>
          <a:xfrm>
            <a:off x="5292080" y="4005064"/>
            <a:ext cx="457200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503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4703797" y="969643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427984" y="4238475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07504" y="4607283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107504" y="1451560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188640"/>
            <a:ext cx="4300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Počítej po jedné a čti:</a:t>
            </a:r>
            <a:endParaRPr lang="cs-CZ" sz="3600" b="1" dirty="0"/>
          </a:p>
        </p:txBody>
      </p:sp>
      <p:sp>
        <p:nvSpPr>
          <p:cNvPr id="24" name="Obdélník 23"/>
          <p:cNvSpPr/>
          <p:nvPr/>
        </p:nvSpPr>
        <p:spPr>
          <a:xfrm>
            <a:off x="5796136" y="5085184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vyjmutí 26"/>
          <p:cNvSpPr/>
          <p:nvPr/>
        </p:nvSpPr>
        <p:spPr>
          <a:xfrm>
            <a:off x="6084168" y="260648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1547664" y="1412776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kosené hrany 33"/>
          <p:cNvSpPr/>
          <p:nvPr/>
        </p:nvSpPr>
        <p:spPr>
          <a:xfrm>
            <a:off x="1547664" y="508518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7452320" y="4509120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52320" y="3933056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796136" y="4509120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796136" y="3933056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452320" y="5085184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vyjmutí 44"/>
          <p:cNvSpPr/>
          <p:nvPr/>
        </p:nvSpPr>
        <p:spPr>
          <a:xfrm>
            <a:off x="7092280" y="260648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vyjmutí 45"/>
          <p:cNvSpPr/>
          <p:nvPr/>
        </p:nvSpPr>
        <p:spPr>
          <a:xfrm>
            <a:off x="6084168" y="1196752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vyjmutí 46"/>
          <p:cNvSpPr/>
          <p:nvPr/>
        </p:nvSpPr>
        <p:spPr>
          <a:xfrm>
            <a:off x="7164288" y="1196752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vyjmutí 47"/>
          <p:cNvSpPr/>
          <p:nvPr/>
        </p:nvSpPr>
        <p:spPr>
          <a:xfrm>
            <a:off x="7164288" y="2132856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vyjmutí 48"/>
          <p:cNvSpPr/>
          <p:nvPr/>
        </p:nvSpPr>
        <p:spPr>
          <a:xfrm>
            <a:off x="8028384" y="260648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Zkosené hrany 49"/>
          <p:cNvSpPr/>
          <p:nvPr/>
        </p:nvSpPr>
        <p:spPr>
          <a:xfrm>
            <a:off x="1547664" y="436510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Zkosené hrany 50"/>
          <p:cNvSpPr/>
          <p:nvPr/>
        </p:nvSpPr>
        <p:spPr>
          <a:xfrm>
            <a:off x="2627784" y="508518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Zkosené hrany 51"/>
          <p:cNvSpPr/>
          <p:nvPr/>
        </p:nvSpPr>
        <p:spPr>
          <a:xfrm>
            <a:off x="2627784" y="436510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Zkosené hrany 52"/>
          <p:cNvSpPr/>
          <p:nvPr/>
        </p:nvSpPr>
        <p:spPr>
          <a:xfrm>
            <a:off x="1547664" y="580526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Zkosené hrany 53"/>
          <p:cNvSpPr/>
          <p:nvPr/>
        </p:nvSpPr>
        <p:spPr>
          <a:xfrm>
            <a:off x="2627784" y="580526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ývojový diagram: spojnice 32"/>
          <p:cNvSpPr/>
          <p:nvPr/>
        </p:nvSpPr>
        <p:spPr>
          <a:xfrm>
            <a:off x="2339752" y="1412776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32"/>
          <p:cNvSpPr/>
          <p:nvPr/>
        </p:nvSpPr>
        <p:spPr>
          <a:xfrm>
            <a:off x="1547664" y="2204864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32"/>
          <p:cNvSpPr/>
          <p:nvPr/>
        </p:nvSpPr>
        <p:spPr>
          <a:xfrm>
            <a:off x="2339752" y="2204864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ývojový diagram: spojnice 32"/>
          <p:cNvSpPr/>
          <p:nvPr/>
        </p:nvSpPr>
        <p:spPr>
          <a:xfrm>
            <a:off x="3131840" y="1412776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32"/>
          <p:cNvSpPr/>
          <p:nvPr/>
        </p:nvSpPr>
        <p:spPr>
          <a:xfrm>
            <a:off x="3131840" y="2204864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2"/>
          <p:cNvSpPr/>
          <p:nvPr/>
        </p:nvSpPr>
        <p:spPr>
          <a:xfrm>
            <a:off x="3779912" y="1772816"/>
            <a:ext cx="648072" cy="57606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vyjmutí 31"/>
          <p:cNvSpPr/>
          <p:nvPr/>
        </p:nvSpPr>
        <p:spPr>
          <a:xfrm>
            <a:off x="6156176" y="2132856"/>
            <a:ext cx="720080" cy="72008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5796136" y="5661248"/>
            <a:ext cx="1527072" cy="40521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kosené hrany 35"/>
          <p:cNvSpPr/>
          <p:nvPr/>
        </p:nvSpPr>
        <p:spPr>
          <a:xfrm>
            <a:off x="3563888" y="5805264"/>
            <a:ext cx="743856" cy="635719"/>
          </a:xfrm>
          <a:prstGeom prst="beve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513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79512" y="188640"/>
            <a:ext cx="4176464" cy="626469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260648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solidFill>
                  <a:srgbClr val="7030A0"/>
                </a:solidFill>
              </a:rPr>
              <a:t>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530202" y="85741"/>
            <a:ext cx="4397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Přesuň správný počet.</a:t>
            </a:r>
            <a:endParaRPr lang="cs-CZ" sz="3600" b="1" dirty="0"/>
          </a:p>
        </p:txBody>
      </p:sp>
      <p:sp>
        <p:nvSpPr>
          <p:cNvPr id="29" name="Mrak 28"/>
          <p:cNvSpPr/>
          <p:nvPr/>
        </p:nvSpPr>
        <p:spPr>
          <a:xfrm>
            <a:off x="6516216" y="1052736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rak 29"/>
          <p:cNvSpPr/>
          <p:nvPr/>
        </p:nvSpPr>
        <p:spPr>
          <a:xfrm>
            <a:off x="5076056" y="2204864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Mrak 30"/>
          <p:cNvSpPr/>
          <p:nvPr/>
        </p:nvSpPr>
        <p:spPr>
          <a:xfrm>
            <a:off x="6444208" y="2276872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Mrak 31"/>
          <p:cNvSpPr/>
          <p:nvPr/>
        </p:nvSpPr>
        <p:spPr>
          <a:xfrm>
            <a:off x="5076056" y="3429000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Mrak 32"/>
          <p:cNvSpPr/>
          <p:nvPr/>
        </p:nvSpPr>
        <p:spPr>
          <a:xfrm>
            <a:off x="6300192" y="3429000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Mrak 33"/>
          <p:cNvSpPr/>
          <p:nvPr/>
        </p:nvSpPr>
        <p:spPr>
          <a:xfrm>
            <a:off x="7740352" y="1124744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Mrak 34"/>
          <p:cNvSpPr/>
          <p:nvPr/>
        </p:nvSpPr>
        <p:spPr>
          <a:xfrm>
            <a:off x="7740352" y="2348880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Mrak 35"/>
          <p:cNvSpPr/>
          <p:nvPr/>
        </p:nvSpPr>
        <p:spPr>
          <a:xfrm>
            <a:off x="7668344" y="3501008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rak 36"/>
          <p:cNvSpPr/>
          <p:nvPr/>
        </p:nvSpPr>
        <p:spPr>
          <a:xfrm>
            <a:off x="5076056" y="4725144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rak 37"/>
          <p:cNvSpPr/>
          <p:nvPr/>
        </p:nvSpPr>
        <p:spPr>
          <a:xfrm>
            <a:off x="6372200" y="4725144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rak 38"/>
          <p:cNvSpPr/>
          <p:nvPr/>
        </p:nvSpPr>
        <p:spPr>
          <a:xfrm>
            <a:off x="7596336" y="4797152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rak 39"/>
          <p:cNvSpPr/>
          <p:nvPr/>
        </p:nvSpPr>
        <p:spPr>
          <a:xfrm>
            <a:off x="5148064" y="1052736"/>
            <a:ext cx="914400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966048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13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79512" y="260648"/>
            <a:ext cx="4006705" cy="31162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179512" y="3645024"/>
            <a:ext cx="4006705" cy="282892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188640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/>
              <a:t>7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3573016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/>
              <a:t>7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530202" y="85741"/>
            <a:ext cx="4397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Přesuň správný počet.</a:t>
            </a:r>
            <a:endParaRPr lang="cs-CZ" sz="3600" b="1" dirty="0"/>
          </a:p>
        </p:txBody>
      </p:sp>
      <p:sp>
        <p:nvSpPr>
          <p:cNvPr id="14" name="Vývojový diagram: spojnice 13"/>
          <p:cNvSpPr/>
          <p:nvPr/>
        </p:nvSpPr>
        <p:spPr>
          <a:xfrm>
            <a:off x="5724128" y="764704"/>
            <a:ext cx="954039" cy="94279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4644008" y="3284984"/>
            <a:ext cx="954039" cy="942790"/>
          </a:xfrm>
          <a:prstGeom prst="flowChartConnector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5652120" y="1916832"/>
            <a:ext cx="954039" cy="94279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17"/>
          <p:cNvSpPr/>
          <p:nvPr/>
        </p:nvSpPr>
        <p:spPr>
          <a:xfrm>
            <a:off x="8028384" y="4149080"/>
            <a:ext cx="954039" cy="942790"/>
          </a:xfrm>
          <a:prstGeom prst="flowChartConnector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5724128" y="3068960"/>
            <a:ext cx="954039" cy="94279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644008" y="764704"/>
            <a:ext cx="954039" cy="942790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5796136" y="4149080"/>
            <a:ext cx="954039" cy="942790"/>
          </a:xfrm>
          <a:prstGeom prst="flowChartConnector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6732240" y="1844824"/>
            <a:ext cx="954039" cy="94279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7884368" y="764704"/>
            <a:ext cx="954039" cy="94279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4716016" y="4365104"/>
            <a:ext cx="954039" cy="94279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6038056"/>
            <a:ext cx="576064" cy="576064"/>
          </a:xfrm>
          <a:prstGeom prst="rect">
            <a:avLst/>
          </a:prstGeom>
        </p:spPr>
      </p:pic>
      <p:sp>
        <p:nvSpPr>
          <p:cNvPr id="27" name="Vývojový diagram: spojnice 23"/>
          <p:cNvSpPr/>
          <p:nvPr/>
        </p:nvSpPr>
        <p:spPr>
          <a:xfrm>
            <a:off x="8028384" y="3068960"/>
            <a:ext cx="954039" cy="94279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2"/>
          <p:cNvSpPr/>
          <p:nvPr/>
        </p:nvSpPr>
        <p:spPr>
          <a:xfrm>
            <a:off x="4572000" y="2060848"/>
            <a:ext cx="954039" cy="94279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18"/>
          <p:cNvSpPr/>
          <p:nvPr/>
        </p:nvSpPr>
        <p:spPr>
          <a:xfrm>
            <a:off x="6948264" y="4149080"/>
            <a:ext cx="954039" cy="942790"/>
          </a:xfrm>
          <a:prstGeom prst="flowChartConnec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16"/>
          <p:cNvSpPr/>
          <p:nvPr/>
        </p:nvSpPr>
        <p:spPr>
          <a:xfrm>
            <a:off x="6948264" y="5229200"/>
            <a:ext cx="954039" cy="94279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13"/>
          <p:cNvSpPr/>
          <p:nvPr/>
        </p:nvSpPr>
        <p:spPr>
          <a:xfrm>
            <a:off x="7956376" y="1916832"/>
            <a:ext cx="954039" cy="94279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13"/>
          <p:cNvSpPr/>
          <p:nvPr/>
        </p:nvSpPr>
        <p:spPr>
          <a:xfrm>
            <a:off x="6804248" y="692696"/>
            <a:ext cx="954039" cy="94279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13"/>
          <p:cNvSpPr/>
          <p:nvPr/>
        </p:nvSpPr>
        <p:spPr>
          <a:xfrm>
            <a:off x="5796136" y="5301208"/>
            <a:ext cx="954039" cy="94279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13"/>
          <p:cNvSpPr/>
          <p:nvPr/>
        </p:nvSpPr>
        <p:spPr>
          <a:xfrm>
            <a:off x="6948264" y="2852936"/>
            <a:ext cx="954039" cy="94279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36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Obdélník 50"/>
          <p:cNvSpPr/>
          <p:nvPr/>
        </p:nvSpPr>
        <p:spPr>
          <a:xfrm>
            <a:off x="4716017" y="2996952"/>
            <a:ext cx="3384376" cy="2952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79512" y="4077072"/>
            <a:ext cx="3456384" cy="25922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79512" y="836712"/>
            <a:ext cx="3384376" cy="2880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88640"/>
            <a:ext cx="49744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Přiřaď číslo 7 na obrázek.</a:t>
            </a:r>
            <a:endParaRPr lang="cs-CZ" sz="3600" b="1" dirty="0"/>
          </a:p>
        </p:txBody>
      </p: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6021288"/>
            <a:ext cx="683568" cy="683568"/>
          </a:xfrm>
          <a:prstGeom prst="rect">
            <a:avLst/>
          </a:prstGeom>
        </p:spPr>
      </p:pic>
      <p:pic>
        <p:nvPicPr>
          <p:cNvPr id="4098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980728"/>
            <a:ext cx="792088" cy="792088"/>
          </a:xfrm>
          <a:prstGeom prst="rect">
            <a:avLst/>
          </a:prstGeom>
          <a:noFill/>
        </p:spPr>
      </p:pic>
      <p:pic>
        <p:nvPicPr>
          <p:cNvPr id="33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1052736"/>
            <a:ext cx="792088" cy="792088"/>
          </a:xfrm>
          <a:prstGeom prst="rect">
            <a:avLst/>
          </a:prstGeom>
          <a:noFill/>
        </p:spPr>
      </p:pic>
      <p:pic>
        <p:nvPicPr>
          <p:cNvPr id="34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916832"/>
            <a:ext cx="792088" cy="792088"/>
          </a:xfrm>
          <a:prstGeom prst="rect">
            <a:avLst/>
          </a:prstGeom>
          <a:noFill/>
        </p:spPr>
      </p:pic>
      <p:pic>
        <p:nvPicPr>
          <p:cNvPr id="35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852936"/>
            <a:ext cx="792088" cy="792088"/>
          </a:xfrm>
          <a:prstGeom prst="rect">
            <a:avLst/>
          </a:prstGeom>
          <a:noFill/>
        </p:spPr>
      </p:pic>
      <p:pic>
        <p:nvPicPr>
          <p:cNvPr id="36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1916832"/>
            <a:ext cx="792088" cy="792088"/>
          </a:xfrm>
          <a:prstGeom prst="rect">
            <a:avLst/>
          </a:prstGeom>
          <a:noFill/>
        </p:spPr>
      </p:pic>
      <p:pic>
        <p:nvPicPr>
          <p:cNvPr id="37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052736"/>
            <a:ext cx="792088" cy="792088"/>
          </a:xfrm>
          <a:prstGeom prst="rect">
            <a:avLst/>
          </a:prstGeom>
          <a:noFill/>
        </p:spPr>
      </p:pic>
      <p:pic>
        <p:nvPicPr>
          <p:cNvPr id="4104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49080"/>
            <a:ext cx="864096" cy="864096"/>
          </a:xfrm>
          <a:prstGeom prst="rect">
            <a:avLst/>
          </a:prstGeom>
          <a:noFill/>
        </p:spPr>
      </p:pic>
      <p:pic>
        <p:nvPicPr>
          <p:cNvPr id="47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941168"/>
            <a:ext cx="864096" cy="864096"/>
          </a:xfrm>
          <a:prstGeom prst="rect">
            <a:avLst/>
          </a:prstGeom>
          <a:noFill/>
        </p:spPr>
      </p:pic>
      <p:pic>
        <p:nvPicPr>
          <p:cNvPr id="48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4149080"/>
            <a:ext cx="864096" cy="864096"/>
          </a:xfrm>
          <a:prstGeom prst="rect">
            <a:avLst/>
          </a:prstGeom>
          <a:noFill/>
        </p:spPr>
      </p:pic>
      <p:pic>
        <p:nvPicPr>
          <p:cNvPr id="49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5733256"/>
            <a:ext cx="864096" cy="864096"/>
          </a:xfrm>
          <a:prstGeom prst="rect">
            <a:avLst/>
          </a:prstGeom>
          <a:noFill/>
        </p:spPr>
      </p:pic>
      <p:pic>
        <p:nvPicPr>
          <p:cNvPr id="50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733256"/>
            <a:ext cx="864096" cy="864096"/>
          </a:xfrm>
          <a:prstGeom prst="rect">
            <a:avLst/>
          </a:prstGeom>
          <a:noFill/>
        </p:spPr>
      </p:pic>
      <p:pic>
        <p:nvPicPr>
          <p:cNvPr id="57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005064"/>
            <a:ext cx="865771" cy="880098"/>
          </a:xfrm>
          <a:prstGeom prst="rect">
            <a:avLst/>
          </a:prstGeom>
          <a:noFill/>
        </p:spPr>
      </p:pic>
      <p:pic>
        <p:nvPicPr>
          <p:cNvPr id="58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005064"/>
            <a:ext cx="865771" cy="880098"/>
          </a:xfrm>
          <a:prstGeom prst="rect">
            <a:avLst/>
          </a:prstGeom>
          <a:noFill/>
        </p:spPr>
      </p:pic>
      <p:pic>
        <p:nvPicPr>
          <p:cNvPr id="59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941168"/>
            <a:ext cx="865771" cy="880098"/>
          </a:xfrm>
          <a:prstGeom prst="rect">
            <a:avLst/>
          </a:prstGeom>
          <a:noFill/>
        </p:spPr>
      </p:pic>
      <p:pic>
        <p:nvPicPr>
          <p:cNvPr id="60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3068960"/>
            <a:ext cx="865771" cy="880098"/>
          </a:xfrm>
          <a:prstGeom prst="rect">
            <a:avLst/>
          </a:prstGeom>
          <a:noFill/>
        </p:spPr>
      </p:pic>
      <p:pic>
        <p:nvPicPr>
          <p:cNvPr id="61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068960"/>
            <a:ext cx="865771" cy="880098"/>
          </a:xfrm>
          <a:prstGeom prst="rect">
            <a:avLst/>
          </a:prstGeom>
          <a:noFill/>
        </p:spPr>
      </p:pic>
      <p:pic>
        <p:nvPicPr>
          <p:cNvPr id="62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068960"/>
            <a:ext cx="865771" cy="880098"/>
          </a:xfrm>
          <a:prstGeom prst="rect">
            <a:avLst/>
          </a:prstGeom>
          <a:noFill/>
        </p:spPr>
      </p:pic>
      <p:sp>
        <p:nvSpPr>
          <p:cNvPr id="18" name="Vývojový diagram: spojnice 17"/>
          <p:cNvSpPr/>
          <p:nvPr/>
        </p:nvSpPr>
        <p:spPr>
          <a:xfrm>
            <a:off x="4788024" y="1412776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3" name="Vývojový diagram: spojnice 17"/>
          <p:cNvSpPr/>
          <p:nvPr/>
        </p:nvSpPr>
        <p:spPr>
          <a:xfrm>
            <a:off x="6228184" y="1340768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4" name="Vývojový diagram: spojnice 17"/>
          <p:cNvSpPr/>
          <p:nvPr/>
        </p:nvSpPr>
        <p:spPr>
          <a:xfrm>
            <a:off x="7812360" y="1340768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38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780928"/>
            <a:ext cx="792088" cy="792088"/>
          </a:xfrm>
          <a:prstGeom prst="rect">
            <a:avLst/>
          </a:prstGeom>
          <a:noFill/>
        </p:spPr>
      </p:pic>
      <p:pic>
        <p:nvPicPr>
          <p:cNvPr id="39" name="Picture 6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3933056"/>
            <a:ext cx="865771" cy="880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137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716016" y="2852936"/>
            <a:ext cx="3600400" cy="2880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3501008"/>
            <a:ext cx="3600400" cy="30243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51520" y="404664"/>
            <a:ext cx="3600400" cy="2880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644008" y="332656"/>
            <a:ext cx="3916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Přiřaď číslo 7 na obrázek.</a:t>
            </a:r>
            <a:endParaRPr lang="cs-CZ" sz="2800" b="1" dirty="0"/>
          </a:p>
        </p:txBody>
      </p:sp>
      <p:sp>
        <p:nvSpPr>
          <p:cNvPr id="7" name="Vývojový diagram: spojnice 22"/>
          <p:cNvSpPr/>
          <p:nvPr/>
        </p:nvSpPr>
        <p:spPr>
          <a:xfrm>
            <a:off x="7668344" y="1196752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Vývojový diagram: spojnice 22"/>
          <p:cNvSpPr/>
          <p:nvPr/>
        </p:nvSpPr>
        <p:spPr>
          <a:xfrm>
            <a:off x="6156176" y="1268760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9" name="Vývojový diagram: spojnice 22"/>
          <p:cNvSpPr/>
          <p:nvPr/>
        </p:nvSpPr>
        <p:spPr>
          <a:xfrm>
            <a:off x="4572000" y="1268760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7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10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84784"/>
            <a:ext cx="792088" cy="792088"/>
          </a:xfrm>
          <a:prstGeom prst="rect">
            <a:avLst/>
          </a:prstGeom>
          <a:noFill/>
        </p:spPr>
      </p:pic>
      <p:pic>
        <p:nvPicPr>
          <p:cNvPr id="11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484784"/>
            <a:ext cx="792088" cy="792088"/>
          </a:xfrm>
          <a:prstGeom prst="rect">
            <a:avLst/>
          </a:prstGeom>
          <a:noFill/>
        </p:spPr>
      </p:pic>
      <p:pic>
        <p:nvPicPr>
          <p:cNvPr id="12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556792"/>
            <a:ext cx="792088" cy="792088"/>
          </a:xfrm>
          <a:prstGeom prst="rect">
            <a:avLst/>
          </a:prstGeom>
          <a:noFill/>
        </p:spPr>
      </p:pic>
      <p:pic>
        <p:nvPicPr>
          <p:cNvPr id="13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792088" cy="792088"/>
          </a:xfrm>
          <a:prstGeom prst="rect">
            <a:avLst/>
          </a:prstGeom>
          <a:noFill/>
        </p:spPr>
      </p:pic>
      <p:pic>
        <p:nvPicPr>
          <p:cNvPr id="14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792088" cy="792088"/>
          </a:xfrm>
          <a:prstGeom prst="rect">
            <a:avLst/>
          </a:prstGeom>
          <a:noFill/>
        </p:spPr>
      </p:pic>
      <p:pic>
        <p:nvPicPr>
          <p:cNvPr id="15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8680"/>
            <a:ext cx="792088" cy="792088"/>
          </a:xfrm>
          <a:prstGeom prst="rect">
            <a:avLst/>
          </a:prstGeom>
          <a:noFill/>
        </p:spPr>
      </p:pic>
      <p:pic>
        <p:nvPicPr>
          <p:cNvPr id="17" name="Picture 4" descr="Pes na růžovém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20688"/>
            <a:ext cx="792088" cy="792088"/>
          </a:xfrm>
          <a:prstGeom prst="rect">
            <a:avLst/>
          </a:prstGeom>
          <a:noFill/>
        </p:spPr>
      </p:pic>
      <p:pic>
        <p:nvPicPr>
          <p:cNvPr id="1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6021288"/>
            <a:ext cx="683568" cy="68356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64502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924944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2996952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86104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933056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869160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869160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869160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58112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364502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364502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8924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558924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551723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4860032" y="4293096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251520" y="4365104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4860032" y="3068960"/>
            <a:ext cx="3484780" cy="9704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2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51520" y="3068960"/>
            <a:ext cx="3513505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1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9516" y="338321"/>
            <a:ext cx="3981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Vlož správné číslice.</a:t>
            </a:r>
            <a:endParaRPr lang="cs-CZ" sz="3600" b="1" dirty="0"/>
          </a:p>
        </p:txBody>
      </p:sp>
      <p:sp>
        <p:nvSpPr>
          <p:cNvPr id="17" name="Ovál 16"/>
          <p:cNvSpPr/>
          <p:nvPr/>
        </p:nvSpPr>
        <p:spPr>
          <a:xfrm>
            <a:off x="5724128" y="33265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6876256" y="33265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19" name="Ovál 18"/>
          <p:cNvSpPr/>
          <p:nvPr/>
        </p:nvSpPr>
        <p:spPr>
          <a:xfrm>
            <a:off x="7092280" y="14127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20" name="Ovál 19"/>
          <p:cNvSpPr/>
          <p:nvPr/>
        </p:nvSpPr>
        <p:spPr>
          <a:xfrm>
            <a:off x="3707904" y="134076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21" name="Ovál 20"/>
          <p:cNvSpPr/>
          <p:nvPr/>
        </p:nvSpPr>
        <p:spPr>
          <a:xfrm>
            <a:off x="4860032" y="14127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51520" y="90872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4" name="Ovál 23"/>
          <p:cNvSpPr/>
          <p:nvPr/>
        </p:nvSpPr>
        <p:spPr>
          <a:xfrm>
            <a:off x="7956376" y="54868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25" name="Ovál 24"/>
          <p:cNvSpPr/>
          <p:nvPr/>
        </p:nvSpPr>
        <p:spPr>
          <a:xfrm>
            <a:off x="4572000" y="33265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251520" y="5589240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Ovál 25"/>
          <p:cNvSpPr/>
          <p:nvPr/>
        </p:nvSpPr>
        <p:spPr>
          <a:xfrm>
            <a:off x="2627784" y="90872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27" name="Ovál 26"/>
          <p:cNvSpPr/>
          <p:nvPr/>
        </p:nvSpPr>
        <p:spPr>
          <a:xfrm>
            <a:off x="899592" y="184482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5</a:t>
            </a:r>
          </a:p>
        </p:txBody>
      </p:sp>
      <p:pic>
        <p:nvPicPr>
          <p:cNvPr id="2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966048"/>
            <a:ext cx="648072" cy="648072"/>
          </a:xfrm>
          <a:prstGeom prst="rect">
            <a:avLst/>
          </a:prstGeom>
        </p:spPr>
      </p:pic>
      <p:sp>
        <p:nvSpPr>
          <p:cNvPr id="29" name="Zaoblený obdélník 28"/>
          <p:cNvSpPr/>
          <p:nvPr/>
        </p:nvSpPr>
        <p:spPr>
          <a:xfrm>
            <a:off x="4283968" y="5589240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0" name="Ovál 26"/>
          <p:cNvSpPr/>
          <p:nvPr/>
        </p:nvSpPr>
        <p:spPr>
          <a:xfrm>
            <a:off x="6012160" y="14127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6</a:t>
            </a:r>
          </a:p>
        </p:txBody>
      </p:sp>
      <p:sp>
        <p:nvSpPr>
          <p:cNvPr id="31" name="Ovál 26"/>
          <p:cNvSpPr/>
          <p:nvPr/>
        </p:nvSpPr>
        <p:spPr>
          <a:xfrm>
            <a:off x="1475656" y="90872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474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aoblený obdélník 28"/>
          <p:cNvSpPr/>
          <p:nvPr/>
        </p:nvSpPr>
        <p:spPr>
          <a:xfrm>
            <a:off x="4283968" y="5589240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251520" y="5589240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4860032" y="4293096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251520" y="4365104"/>
            <a:ext cx="3512987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4860032" y="3068960"/>
            <a:ext cx="3484780" cy="97044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2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51520" y="3068960"/>
            <a:ext cx="3513505" cy="9001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7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9516" y="338321"/>
            <a:ext cx="3981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Vlož správné číslice.</a:t>
            </a:r>
            <a:endParaRPr lang="cs-CZ" sz="3600" b="1" dirty="0"/>
          </a:p>
        </p:txBody>
      </p:sp>
      <p:sp>
        <p:nvSpPr>
          <p:cNvPr id="17" name="Ovál 16"/>
          <p:cNvSpPr/>
          <p:nvPr/>
        </p:nvSpPr>
        <p:spPr>
          <a:xfrm>
            <a:off x="251520" y="14127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076056" y="191683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19" name="Ovál 18"/>
          <p:cNvSpPr/>
          <p:nvPr/>
        </p:nvSpPr>
        <p:spPr>
          <a:xfrm>
            <a:off x="1331640" y="198884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20" name="Ovál 19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21" name="Ovál 20"/>
          <p:cNvSpPr/>
          <p:nvPr/>
        </p:nvSpPr>
        <p:spPr>
          <a:xfrm>
            <a:off x="4716016" y="26064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771800" y="177281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24" name="Ovál 23"/>
          <p:cNvSpPr/>
          <p:nvPr/>
        </p:nvSpPr>
        <p:spPr>
          <a:xfrm>
            <a:off x="7092280" y="26064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25" name="Ovál 24"/>
          <p:cNvSpPr/>
          <p:nvPr/>
        </p:nvSpPr>
        <p:spPr>
          <a:xfrm>
            <a:off x="7308304" y="14847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26" name="Ovál 25"/>
          <p:cNvSpPr/>
          <p:nvPr/>
        </p:nvSpPr>
        <p:spPr>
          <a:xfrm>
            <a:off x="4211960" y="134076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27" name="Ovál 26"/>
          <p:cNvSpPr/>
          <p:nvPr/>
        </p:nvSpPr>
        <p:spPr>
          <a:xfrm>
            <a:off x="5796136" y="26064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pic>
        <p:nvPicPr>
          <p:cNvPr id="2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966048"/>
            <a:ext cx="648072" cy="648072"/>
          </a:xfrm>
          <a:prstGeom prst="rect">
            <a:avLst/>
          </a:prstGeom>
        </p:spPr>
      </p:pic>
      <p:sp>
        <p:nvSpPr>
          <p:cNvPr id="30" name="Ovál 26"/>
          <p:cNvSpPr/>
          <p:nvPr/>
        </p:nvSpPr>
        <p:spPr>
          <a:xfrm>
            <a:off x="6012160" y="14127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31" name="Ovál 26"/>
          <p:cNvSpPr/>
          <p:nvPr/>
        </p:nvSpPr>
        <p:spPr>
          <a:xfrm>
            <a:off x="1475656" y="90872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8474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</TotalTime>
  <Words>292</Words>
  <Application>Microsoft Office PowerPoint</Application>
  <PresentationFormat>Předvádění na obrazovce (4:3)</PresentationFormat>
  <Paragraphs>92</Paragraphs>
  <Slides>11</Slides>
  <Notes>3</Notes>
  <HiddenSlides>1</HiddenSlides>
  <MMClips>6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  <vt:variant>
        <vt:lpstr>Vlastní prezentace</vt:lpstr>
      </vt:variant>
      <vt:variant>
        <vt:i4>2</vt:i4>
      </vt:variant>
    </vt:vector>
  </HeadingPairs>
  <TitlesOfParts>
    <vt:vector size="14" baseType="lpstr">
      <vt:lpstr>Motiv systému Office</vt:lpstr>
      <vt:lpstr>Číslo 7 VY_32_INOVACE_3C_04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69</cp:revision>
  <dcterms:created xsi:type="dcterms:W3CDTF">2011-02-01T19:13:05Z</dcterms:created>
  <dcterms:modified xsi:type="dcterms:W3CDTF">2013-01-21T12:27:53Z</dcterms:modified>
</cp:coreProperties>
</file>