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0" r:id="rId4"/>
    <p:sldId id="271" r:id="rId5"/>
    <p:sldId id="261" r:id="rId6"/>
    <p:sldId id="262" r:id="rId7"/>
    <p:sldId id="263" r:id="rId8"/>
    <p:sldId id="264" r:id="rId9"/>
    <p:sldId id="265" r:id="rId10"/>
    <p:sldId id="272" r:id="rId11"/>
    <p:sldId id="273" r:id="rId12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Sčítání v oboru do 7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Sčítání v oboru do 7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Nejprve žáci počítají po jedné a přesunují  správný počet do rámečků. Na dalších pracovních listech žáci sčítají v oboru do 7 pomocí názoru. V poslední části již žáci sčítají bez názoru.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444208" y="1124744"/>
            <a:ext cx="2304256" cy="345638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124744"/>
            <a:ext cx="2304256" cy="3600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124744"/>
            <a:ext cx="3096344" cy="367240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32656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Vlož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4932040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7164288" y="472514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580112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1331640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2555776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2051720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3131840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323528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899592" y="580526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012160" y="4869160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3851920" y="49411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4355976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805264"/>
            <a:ext cx="592832" cy="592832"/>
          </a:xfrm>
          <a:prstGeom prst="rect">
            <a:avLst/>
          </a:prstGeom>
        </p:spPr>
      </p:pic>
      <p:sp>
        <p:nvSpPr>
          <p:cNvPr id="21" name="Pěticípá hvězda 20"/>
          <p:cNvSpPr/>
          <p:nvPr/>
        </p:nvSpPr>
        <p:spPr>
          <a:xfrm>
            <a:off x="6732240" y="573325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51520" y="4941168"/>
            <a:ext cx="5256584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96752"/>
            <a:ext cx="4542738" cy="8555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420888"/>
            <a:ext cx="4519480" cy="8410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3645024"/>
            <a:ext cx="5184576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7668344" y="328498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6876256" y="26369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7596336" y="184482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596336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6084168" y="1052736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6084168" y="26369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7668344" y="98072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6876256" y="184482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6084168" y="1844824"/>
            <a:ext cx="640403" cy="62485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6876256" y="98072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6876256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668344" y="256490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6876256" y="328498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6084168" y="33569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6948264" y="3933056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6084168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750024"/>
            <a:ext cx="648072" cy="648072"/>
          </a:xfrm>
          <a:prstGeom prst="rect">
            <a:avLst/>
          </a:prstGeom>
        </p:spPr>
      </p:pic>
      <p:sp>
        <p:nvSpPr>
          <p:cNvPr id="27" name="Slunce 26"/>
          <p:cNvSpPr/>
          <p:nvPr/>
        </p:nvSpPr>
        <p:spPr>
          <a:xfrm>
            <a:off x="6156176" y="400506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7740352" y="400506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75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Přečti příklad a počítej pomocí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2158008"/>
            <a:ext cx="28803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3168352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2" name="Plus 11"/>
          <p:cNvSpPr/>
          <p:nvPr/>
        </p:nvSpPr>
        <p:spPr>
          <a:xfrm>
            <a:off x="2782370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67815"/>
            <a:ext cx="592904" cy="54230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989794" y="1526317"/>
            <a:ext cx="720080" cy="574172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89794" y="3881701"/>
            <a:ext cx="783245" cy="585061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18" name="Slunce 17"/>
          <p:cNvSpPr/>
          <p:nvPr/>
        </p:nvSpPr>
        <p:spPr>
          <a:xfrm>
            <a:off x="1187624" y="6165304"/>
            <a:ext cx="576064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5589240"/>
            <a:ext cx="457200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907704" y="6165304"/>
            <a:ext cx="539552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51520" y="6093296"/>
            <a:ext cx="563131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827584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3563888" y="6165304"/>
            <a:ext cx="496904" cy="4559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275856" y="5733256"/>
            <a:ext cx="479566" cy="49586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2771800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2483768" y="5661248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71601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428396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3923928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  <p:sp>
        <p:nvSpPr>
          <p:cNvPr id="32" name="Slunce 31"/>
          <p:cNvSpPr/>
          <p:nvPr/>
        </p:nvSpPr>
        <p:spPr>
          <a:xfrm>
            <a:off x="500404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543609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5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476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očítej pomocí názoru další příklady.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324036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4631432"/>
            <a:ext cx="295232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12" name="Plus 11"/>
          <p:cNvSpPr/>
          <p:nvPr/>
        </p:nvSpPr>
        <p:spPr>
          <a:xfrm>
            <a:off x="2844932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989159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7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18" name="Slunce 17"/>
          <p:cNvSpPr/>
          <p:nvPr/>
        </p:nvSpPr>
        <p:spPr>
          <a:xfrm>
            <a:off x="971600" y="6165304"/>
            <a:ext cx="531279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6165304"/>
            <a:ext cx="529208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79512" y="6093296"/>
            <a:ext cx="529208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55576" y="5733256"/>
            <a:ext cx="504056" cy="52156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331640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2195736" y="6237312"/>
            <a:ext cx="542731" cy="48172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419872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4283968" y="5661248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572000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2771800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5076056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123728" y="5733256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22032"/>
            <a:ext cx="648072" cy="648072"/>
          </a:xfrm>
          <a:prstGeom prst="rect">
            <a:avLst/>
          </a:prstGeom>
        </p:spPr>
      </p:pic>
      <p:sp>
        <p:nvSpPr>
          <p:cNvPr id="32" name="Slunce 31"/>
          <p:cNvSpPr/>
          <p:nvPr/>
        </p:nvSpPr>
        <p:spPr>
          <a:xfrm>
            <a:off x="2987824" y="635394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779912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2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4866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 bez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75856" y="1124744"/>
            <a:ext cx="151216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2780928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03848" y="2780928"/>
            <a:ext cx="165618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2" name="Plus 11"/>
          <p:cNvSpPr/>
          <p:nvPr/>
        </p:nvSpPr>
        <p:spPr>
          <a:xfrm>
            <a:off x="2267744" y="292494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33975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004048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076056" y="2924944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23528" y="4581128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275856" y="4581128"/>
            <a:ext cx="165618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28" name="Plus 27"/>
          <p:cNvSpPr/>
          <p:nvPr/>
        </p:nvSpPr>
        <p:spPr>
          <a:xfrm>
            <a:off x="2267744" y="472514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Je rovno 28"/>
          <p:cNvSpPr/>
          <p:nvPr/>
        </p:nvSpPr>
        <p:spPr>
          <a:xfrm>
            <a:off x="5076056" y="4725144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028384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342900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8028384" y="458112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pic>
        <p:nvPicPr>
          <p:cNvPr id="3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1787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dál: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1176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Plus 12"/>
          <p:cNvSpPr/>
          <p:nvPr/>
        </p:nvSpPr>
        <p:spPr>
          <a:xfrm>
            <a:off x="161967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3779912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458112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7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956376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342900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7956376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51520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483768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22" name="Plus 21"/>
          <p:cNvSpPr/>
          <p:nvPr/>
        </p:nvSpPr>
        <p:spPr>
          <a:xfrm>
            <a:off x="1691680" y="2492896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Je rovno 22"/>
          <p:cNvSpPr/>
          <p:nvPr/>
        </p:nvSpPr>
        <p:spPr>
          <a:xfrm>
            <a:off x="3851920" y="2564904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378904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483768" y="3861048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33" name="Plus 32"/>
          <p:cNvSpPr/>
          <p:nvPr/>
        </p:nvSpPr>
        <p:spPr>
          <a:xfrm>
            <a:off x="1619672" y="400506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Je rovno 33"/>
          <p:cNvSpPr/>
          <p:nvPr/>
        </p:nvSpPr>
        <p:spPr>
          <a:xfrm>
            <a:off x="3923928" y="4077072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352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248376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7" name="Plus 36"/>
          <p:cNvSpPr/>
          <p:nvPr/>
        </p:nvSpPr>
        <p:spPr>
          <a:xfrm>
            <a:off x="1691680" y="566124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Je rovno 37"/>
          <p:cNvSpPr/>
          <p:nvPr/>
        </p:nvSpPr>
        <p:spPr>
          <a:xfrm>
            <a:off x="3851920" y="573325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949280"/>
            <a:ext cx="720080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511</TotalTime>
  <Words>252</Words>
  <Application>Microsoft Office PowerPoint</Application>
  <PresentationFormat>Předvádění na obrazovce (4:3)</PresentationFormat>
  <Paragraphs>82</Paragraphs>
  <Slides>9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Sčítání v oboru do 7 VY_32_INOVACE_3C_05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67</cp:revision>
  <dcterms:created xsi:type="dcterms:W3CDTF">2011-02-01T19:13:05Z</dcterms:created>
  <dcterms:modified xsi:type="dcterms:W3CDTF">2013-01-21T12:28:01Z</dcterms:modified>
</cp:coreProperties>
</file>